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2.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 id="2147483923" r:id="rId5"/>
    <p:sldMasterId id="2147483997" r:id="rId6"/>
  </p:sldMasterIdLst>
  <p:notesMasterIdLst>
    <p:notesMasterId r:id="rId19"/>
  </p:notesMasterIdLst>
  <p:handoutMasterIdLst>
    <p:handoutMasterId r:id="rId20"/>
  </p:handoutMasterIdLst>
  <p:sldIdLst>
    <p:sldId id="692" r:id="rId7"/>
    <p:sldId id="696" r:id="rId8"/>
    <p:sldId id="677" r:id="rId9"/>
    <p:sldId id="738" r:id="rId10"/>
    <p:sldId id="739" r:id="rId11"/>
    <p:sldId id="742" r:id="rId12"/>
    <p:sldId id="734" r:id="rId13"/>
    <p:sldId id="730" r:id="rId14"/>
    <p:sldId id="732" r:id="rId15"/>
    <p:sldId id="743" r:id="rId16"/>
    <p:sldId id="749" r:id="rId17"/>
    <p:sldId id="697" r:id="rId18"/>
  </p:sldIdLst>
  <p:sldSz cx="12192000" cy="6858000"/>
  <p:notesSz cx="9144000" cy="6858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 userDrawn="1">
          <p15:clr>
            <a:srgbClr val="A4A3A4"/>
          </p15:clr>
        </p15:guide>
        <p15:guide id="2" orient="horz" pos="1111" userDrawn="1">
          <p15:clr>
            <a:srgbClr val="A4A3A4"/>
          </p15:clr>
        </p15:guide>
        <p15:guide id="3" orient="horz" pos="4111" userDrawn="1">
          <p15:clr>
            <a:srgbClr val="A4A3A4"/>
          </p15:clr>
        </p15:guide>
        <p15:guide id="4" orient="horz" pos="3622" userDrawn="1">
          <p15:clr>
            <a:srgbClr val="A4A3A4"/>
          </p15:clr>
        </p15:guide>
        <p15:guide id="5" pos="353" userDrawn="1">
          <p15:clr>
            <a:srgbClr val="A4A3A4"/>
          </p15:clr>
        </p15:guide>
        <p15:guide id="6" pos="7329" userDrawn="1">
          <p15:clr>
            <a:srgbClr val="A4A3A4"/>
          </p15:clr>
        </p15:guide>
        <p15:guide id="7" pos="384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9A7E3"/>
    <a:srgbClr val="A5A5A5"/>
    <a:srgbClr val="C0C0C0"/>
    <a:srgbClr val="008B92"/>
    <a:srgbClr val="00A78E"/>
    <a:srgbClr val="66CABB"/>
    <a:srgbClr val="78E2D7"/>
    <a:srgbClr val="267AC0"/>
    <a:srgbClr val="77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4217D-C397-4E60-B648-343A74FF394F}" v="30" dt="2024-04-16T15:38:26.651"/>
  </p1510:revLst>
</p1510:revInfo>
</file>

<file path=ppt/tableStyles.xml><?xml version="1.0" encoding="utf-8"?>
<a:tblStyleLst xmlns:a="http://schemas.openxmlformats.org/drawingml/2006/main" def="{C0B4EDBA-67D5-4435-A0B7-D5753C67F26B}">
  <a:tblStyle styleId="{C0B4EDBA-67D5-4435-A0B7-D5753C67F26B}" styleName="CVS Table 1">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1">
                  <a:lumMod val="85000"/>
                </a:schemeClr>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tx2"/>
      </a:tcTxStyle>
      <a:tcStyle>
        <a:tcBdr/>
      </a:tcStyle>
    </a:firstCol>
    <a:lastRow>
      <a:tcTxStyle b="on">
        <a:fontRef idx="minor">
          <a:prstClr val="white"/>
        </a:fontRef>
        <a:schemeClr val="bg1"/>
      </a:tcTxStyle>
      <a:tcStyle>
        <a:tcBdr/>
        <a:fill>
          <a:solidFill>
            <a:schemeClr val="accent1"/>
          </a:solidFill>
        </a:fill>
      </a:tcStyle>
    </a:lastRow>
    <a:firstRow>
      <a:tcTxStyle b="on">
        <a:fontRef idx="minor">
          <a:prstClr val="brown"/>
        </a:fontRef>
        <a:schemeClr val="accent1"/>
      </a:tcTxStyle>
      <a:tcStyle>
        <a:tcBdr>
          <a:bottom>
            <a:ln w="12700" cmpd="sng">
              <a:solidFill>
                <a:schemeClr val="accent2"/>
              </a:solidFill>
            </a:ln>
          </a:bottom>
        </a:tcBdr>
      </a:tcStyle>
    </a:firstRow>
  </a:tblStyle>
  <a:tblStyle styleId="{9F4BECD3-1946-49B8-A077-205F1168E22D}" styleName="CVS Table 2">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1">
                  <a:lumMod val="85000"/>
                </a:schemeClr>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tx2"/>
      </a:tcTxStyle>
      <a:tcStyle>
        <a:tcBdr/>
      </a:tcStyle>
    </a:firstCol>
    <a:lastRow>
      <a:tcTxStyle b="on">
        <a:fontRef idx="minor">
          <a:prstClr val="white"/>
        </a:fontRef>
        <a:schemeClr val="bg1"/>
      </a:tcTxStyle>
      <a:tcStyle>
        <a:tcBdr/>
        <a:fill>
          <a:solidFill>
            <a:schemeClr val="accent1"/>
          </a:solidFill>
        </a:fill>
      </a:tcStyle>
    </a:lastRow>
    <a:firstRow>
      <a:tcTxStyle b="on">
        <a:fontRef idx="minor">
          <a:prstClr val="black"/>
        </a:fontRef>
        <a:schemeClr val="tx2"/>
      </a:tcTxStyle>
      <a:tcStyle>
        <a:tcBdr>
          <a:bottom>
            <a:ln w="12700" cmpd="sng">
              <a:solidFill>
                <a:schemeClr val="dk2"/>
              </a:solidFill>
            </a:ln>
          </a:bottom>
        </a:tcBdr>
      </a:tcStyle>
    </a:firstRow>
  </a:tblStyle>
  <a:tblStyle styleId="{16486439-AC5F-4A27-B78C-A0BE22C8523E}" styleName="CVS Table 3">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1">
                  <a:lumMod val="85000"/>
                </a:schemeClr>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tx2"/>
      </a:tcTxStyle>
      <a:tcStyle>
        <a:tcBdr/>
      </a:tcStyle>
    </a:firstCol>
    <a:lastRow>
      <a:tcTxStyle b="on">
        <a:fontRef idx="minor">
          <a:prstClr val="white"/>
        </a:fontRef>
        <a:schemeClr val="bg1"/>
      </a:tcTxStyle>
      <a:tcStyle>
        <a:tcBdr/>
        <a:fill>
          <a:solidFill>
            <a:srgbClr val="267AC0"/>
          </a:solidFill>
        </a:fill>
      </a:tcStyle>
    </a:lastRow>
    <a:firstRow>
      <a:tcTxStyle b="on">
        <a:fontRef idx="minor">
          <a:prstClr val="blue"/>
        </a:fontRef>
        <a:srgbClr val="267AC0"/>
      </a:tcTxStyle>
      <a:tcStyle>
        <a:tcBdr>
          <a:bottom>
            <a:ln w="12700" cmpd="sng">
              <a:solidFill>
                <a:srgbClr val="267AC0"/>
              </a:solidFill>
            </a:ln>
          </a:bottom>
        </a:tcBdr>
      </a:tcStyle>
    </a:firstRow>
  </a:tblStyle>
  <a:tblStyle styleId="{45550388-6236-4824-97A7-F25172F56FC5}" styleName="CVS Table 4">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1">
                  <a:lumMod val="85000"/>
                </a:schemeClr>
              </a:solidFill>
            </a:ln>
          </a:insideH>
          <a:insideV>
            <a:ln w="0" cmpd="sng">
              <a:noFill/>
            </a:ln>
          </a:insideV>
        </a:tcBdr>
        <a:fill>
          <a:noFill/>
        </a:fill>
      </a:tcStyle>
    </a:wholeTbl>
    <a:band1H>
      <a:tcStyle>
        <a:tcBdr/>
      </a:tcStyle>
    </a:band1H>
    <a:band2H>
      <a:tcStyle>
        <a:tcBdr>
          <a:top>
            <a:ln w="0" cmpd="sng">
              <a:noFill/>
            </a:ln>
          </a:top>
          <a:bottom>
            <a:ln w="0" cmpd="sng">
              <a:noFill/>
            </a:ln>
          </a:bottom>
        </a:tcBdr>
        <a:fill>
          <a:solidFill>
            <a:schemeClr val="bg1">
              <a:lumMod val="85000"/>
            </a:schemeClr>
          </a:solidFill>
        </a:fill>
      </a:tcStyle>
    </a:band2H>
    <a:band1V>
      <a:tcStyle>
        <a:tcBdr/>
      </a:tcStyle>
    </a:band1V>
    <a:band2V>
      <a:tcStyle>
        <a:tcBdr/>
      </a:tcStyle>
    </a:band2V>
    <a:lastCol>
      <a:tcStyle>
        <a:tcBdr/>
      </a:tcStyle>
    </a:lastCol>
    <a:firstCol>
      <a:tcTxStyle b="on">
        <a:fontRef idx="minor">
          <a:prstClr val="black"/>
        </a:fontRef>
        <a:schemeClr val="tx2"/>
      </a:tcTxStyle>
      <a:tcStyle>
        <a:tcBdr/>
      </a:tcStyle>
    </a:firstCol>
    <a:lastRow>
      <a:tcTxStyle b="on">
        <a:fontRef idx="minor">
          <a:prstClr val="white"/>
        </a:fontRef>
        <a:schemeClr val="bg1"/>
      </a:tcTxStyle>
      <a:tcStyle>
        <a:tcBdr/>
        <a:fill>
          <a:solidFill>
            <a:schemeClr val="accent1"/>
          </a:solidFill>
        </a:fill>
      </a:tcStyle>
    </a:lastRow>
    <a:firstRow>
      <a:tcTxStyle b="on">
        <a:fontRef idx="minor">
          <a:prstClr val="black"/>
        </a:fontRef>
        <a:schemeClr val="tx2"/>
      </a:tcTxStyle>
      <a:tcStyle>
        <a:tcBdr>
          <a:bottom>
            <a:ln w="12700" cmpd="sng">
              <a:solidFill>
                <a:schemeClr val="accent2"/>
              </a:solidFill>
            </a:ln>
          </a:bottom>
        </a:tcBdr>
      </a:tcStyle>
    </a:firstRow>
  </a:tblStyle>
  <a:tblStyle styleId="{2268F375-FF24-489F-8BCC-F0714B050B05}" styleName="CVS Table 5">
    <a:wholeTbl>
      <a:tcTxStyle b="on">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1">
                  <a:lumMod val="85000"/>
                </a:schemeClr>
              </a:solidFill>
            </a:ln>
          </a:insideH>
          <a:insideV>
            <a:ln w="12700" cmpd="sng">
              <a:solidFill>
                <a:schemeClr val="bg1">
                  <a:lumMod val="75000"/>
                </a:schemeClr>
              </a:solidFill>
            </a:ln>
          </a:insideV>
        </a:tcBdr>
        <a:fill>
          <a:noFill/>
        </a:fill>
      </a:tcStyle>
    </a:wholeTbl>
    <a:band1H>
      <a:tcStyle>
        <a:tcBdr/>
        <a:fill>
          <a:solidFill>
            <a:schemeClr val="bg2">
              <a:lumMod val="40000"/>
              <a:lumOff val="60000"/>
            </a:schemeClr>
          </a:solidFill>
        </a:fill>
      </a:tcStyle>
    </a:band1H>
    <a:band2H>
      <a:tcStyle>
        <a:tcBdr/>
      </a:tcStyle>
    </a:band2H>
    <a:band1V>
      <a:tcStyle>
        <a:tcBdr/>
      </a:tcStyle>
    </a:band1V>
    <a:band2V>
      <a:tcStyle>
        <a:tcBdr/>
      </a:tcStyle>
    </a:band2V>
    <a:lastCol>
      <a:tcStyle>
        <a:tcBdr/>
      </a:tcStyle>
    </a:lastCol>
    <a:firstCol>
      <a:tcTxStyle b="on">
        <a:fontRef idx="minor">
          <a:prstClr val="black"/>
        </a:fontRef>
        <a:schemeClr val="dk1"/>
      </a:tcTxStyle>
      <a:tcStyle>
        <a:tcBdr/>
      </a:tcStyle>
    </a:firstCol>
    <a:lastRow>
      <a:tcStyle>
        <a:tcBdr/>
      </a:tcStyle>
    </a:lastRow>
    <a:firstRow>
      <a:tcTxStyle b="on">
        <a:fontRef idx="minor">
          <a:prstClr val="black"/>
        </a:fontRef>
        <a:schemeClr val="tx2"/>
      </a:tcTxStyle>
      <a:tcStyle>
        <a:tcBdr>
          <a:bottom>
            <a:ln w="12700" cmpd="sng">
              <a:solidFill>
                <a:schemeClr val="accent1"/>
              </a:solidFill>
            </a:ln>
          </a:bottom>
        </a:tcBdr>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autoAdjust="0"/>
  </p:normalViewPr>
  <p:slideViewPr>
    <p:cSldViewPr snapToGrid="0">
      <p:cViewPr varScale="1">
        <p:scale>
          <a:sx n="104" d="100"/>
          <a:sy n="104" d="100"/>
        </p:scale>
        <p:origin x="648" y="108"/>
      </p:cViewPr>
      <p:guideLst>
        <p:guide orient="horz" pos="336"/>
        <p:guide orient="horz" pos="1111"/>
        <p:guide orient="horz" pos="4111"/>
        <p:guide orient="horz" pos="3622"/>
        <p:guide pos="353"/>
        <p:guide pos="7329"/>
        <p:guide pos="3840"/>
      </p:guideLst>
    </p:cSldViewPr>
  </p:slideViewPr>
  <p:outlineViewPr>
    <p:cViewPr>
      <p:scale>
        <a:sx n="33" d="100"/>
        <a:sy n="33" d="100"/>
      </p:scale>
      <p:origin x="0" y="-115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188" y="141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gdale, Brienna" userId="7d9ce6fd-4def-4593-85b1-9f9b617d9e8e" providerId="ADAL" clId="{0E74217D-C397-4E60-B648-343A74FF394F}"/>
    <pc:docChg chg="undo redo custSel addSld delSld modSld addSection delSection modSection">
      <pc:chgData name="Dugdale, Brienna" userId="7d9ce6fd-4def-4593-85b1-9f9b617d9e8e" providerId="ADAL" clId="{0E74217D-C397-4E60-B648-343A74FF394F}" dt="2024-04-16T15:38:26.651" v="683"/>
      <pc:docMkLst>
        <pc:docMk/>
      </pc:docMkLst>
      <pc:sldChg chg="addSp modSp">
        <pc:chgData name="Dugdale, Brienna" userId="7d9ce6fd-4def-4593-85b1-9f9b617d9e8e" providerId="ADAL" clId="{0E74217D-C397-4E60-B648-343A74FF394F}" dt="2024-04-16T15:35:55.930" v="657"/>
        <pc:sldMkLst>
          <pc:docMk/>
          <pc:sldMk cId="1289459437" sldId="677"/>
        </pc:sldMkLst>
        <pc:spChg chg="add mod">
          <ac:chgData name="Dugdale, Brienna" userId="7d9ce6fd-4def-4593-85b1-9f9b617d9e8e" providerId="ADAL" clId="{0E74217D-C397-4E60-B648-343A74FF394F}" dt="2024-04-16T15:35:55.930" v="657"/>
          <ac:spMkLst>
            <pc:docMk/>
            <pc:sldMk cId="1289459437" sldId="677"/>
            <ac:spMk id="4" creationId="{C52524FE-BBDD-BC55-9FDF-A1ADD4365678}"/>
          </ac:spMkLst>
        </pc:spChg>
      </pc:sldChg>
      <pc:sldChg chg="addSp delSp modSp mod">
        <pc:chgData name="Dugdale, Brienna" userId="7d9ce6fd-4def-4593-85b1-9f9b617d9e8e" providerId="ADAL" clId="{0E74217D-C397-4E60-B648-343A74FF394F}" dt="2024-04-16T15:32:28.175" v="615" actId="1076"/>
        <pc:sldMkLst>
          <pc:docMk/>
          <pc:sldMk cId="3623945052" sldId="692"/>
        </pc:sldMkLst>
        <pc:spChg chg="add mod">
          <ac:chgData name="Dugdale, Brienna" userId="7d9ce6fd-4def-4593-85b1-9f9b617d9e8e" providerId="ADAL" clId="{0E74217D-C397-4E60-B648-343A74FF394F}" dt="2024-04-16T15:32:28.175" v="615" actId="1076"/>
          <ac:spMkLst>
            <pc:docMk/>
            <pc:sldMk cId="3623945052" sldId="692"/>
            <ac:spMk id="2" creationId="{DF920B64-F350-3D5C-1296-F1A7CFFC9FC6}"/>
          </ac:spMkLst>
        </pc:spChg>
        <pc:spChg chg="mod">
          <ac:chgData name="Dugdale, Brienna" userId="7d9ce6fd-4def-4593-85b1-9f9b617d9e8e" providerId="ADAL" clId="{0E74217D-C397-4E60-B648-343A74FF394F}" dt="2024-04-16T15:25:49.717" v="608" actId="1076"/>
          <ac:spMkLst>
            <pc:docMk/>
            <pc:sldMk cId="3623945052" sldId="692"/>
            <ac:spMk id="3" creationId="{00000000-0000-0000-0000-000000000000}"/>
          </ac:spMkLst>
        </pc:spChg>
        <pc:spChg chg="mod">
          <ac:chgData name="Dugdale, Brienna" userId="7d9ce6fd-4def-4593-85b1-9f9b617d9e8e" providerId="ADAL" clId="{0E74217D-C397-4E60-B648-343A74FF394F}" dt="2024-04-16T15:32:23.364" v="614" actId="1076"/>
          <ac:spMkLst>
            <pc:docMk/>
            <pc:sldMk cId="3623945052" sldId="692"/>
            <ac:spMk id="12" creationId="{D0D6464A-9345-4E76-92DF-1CB203DEEE18}"/>
          </ac:spMkLst>
        </pc:spChg>
        <pc:picChg chg="del">
          <ac:chgData name="Dugdale, Brienna" userId="7d9ce6fd-4def-4593-85b1-9f9b617d9e8e" providerId="ADAL" clId="{0E74217D-C397-4E60-B648-343A74FF394F}" dt="2024-04-16T15:23:53.229" v="589" actId="478"/>
          <ac:picMkLst>
            <pc:docMk/>
            <pc:sldMk cId="3623945052" sldId="692"/>
            <ac:picMk id="5" creationId="{8FE0460D-647C-40E6-91D7-A59715DBF009}"/>
          </ac:picMkLst>
        </pc:picChg>
        <pc:picChg chg="del">
          <ac:chgData name="Dugdale, Brienna" userId="7d9ce6fd-4def-4593-85b1-9f9b617d9e8e" providerId="ADAL" clId="{0E74217D-C397-4E60-B648-343A74FF394F}" dt="2024-04-16T15:23:19.479" v="579" actId="478"/>
          <ac:picMkLst>
            <pc:docMk/>
            <pc:sldMk cId="3623945052" sldId="692"/>
            <ac:picMk id="9" creationId="{81F701F4-8DC6-4BE9-93BB-BBD0055619E7}"/>
          </ac:picMkLst>
        </pc:picChg>
      </pc:sldChg>
      <pc:sldChg chg="addSp modSp mod">
        <pc:chgData name="Dugdale, Brienna" userId="7d9ce6fd-4def-4593-85b1-9f9b617d9e8e" providerId="ADAL" clId="{0E74217D-C397-4E60-B648-343A74FF394F}" dt="2024-04-16T15:35:46.691" v="656" actId="1076"/>
        <pc:sldMkLst>
          <pc:docMk/>
          <pc:sldMk cId="2206697884" sldId="696"/>
        </pc:sldMkLst>
        <pc:spChg chg="add mod">
          <ac:chgData name="Dugdale, Brienna" userId="7d9ce6fd-4def-4593-85b1-9f9b617d9e8e" providerId="ADAL" clId="{0E74217D-C397-4E60-B648-343A74FF394F}" dt="2024-04-16T15:35:46.691" v="656" actId="1076"/>
          <ac:spMkLst>
            <pc:docMk/>
            <pc:sldMk cId="2206697884" sldId="696"/>
            <ac:spMk id="3" creationId="{E65ED1B1-4D56-E4E7-0451-E194E11B642F}"/>
          </ac:spMkLst>
        </pc:spChg>
        <pc:graphicFrameChg chg="modGraphic">
          <ac:chgData name="Dugdale, Brienna" userId="7d9ce6fd-4def-4593-85b1-9f9b617d9e8e" providerId="ADAL" clId="{0E74217D-C397-4E60-B648-343A74FF394F}" dt="2024-04-16T15:34:19.161" v="616" actId="14100"/>
          <ac:graphicFrameMkLst>
            <pc:docMk/>
            <pc:sldMk cId="2206697884" sldId="696"/>
            <ac:graphicFrameMk id="14" creationId="{ABD6CD08-EE35-8F40-7898-71F906FD2AB5}"/>
          </ac:graphicFrameMkLst>
        </pc:graphicFrameChg>
      </pc:sldChg>
      <pc:sldChg chg="addSp delSp modSp mod">
        <pc:chgData name="Dugdale, Brienna" userId="7d9ce6fd-4def-4593-85b1-9f9b617d9e8e" providerId="ADAL" clId="{0E74217D-C397-4E60-B648-343A74FF394F}" dt="2024-04-16T15:38:26.651" v="683"/>
        <pc:sldMkLst>
          <pc:docMk/>
          <pc:sldMk cId="2191549596" sldId="697"/>
        </pc:sldMkLst>
        <pc:spChg chg="add del">
          <ac:chgData name="Dugdale, Brienna" userId="7d9ce6fd-4def-4593-85b1-9f9b617d9e8e" providerId="ADAL" clId="{0E74217D-C397-4E60-B648-343A74FF394F}" dt="2024-04-16T15:37:16.763" v="670" actId="22"/>
          <ac:spMkLst>
            <pc:docMk/>
            <pc:sldMk cId="2191549596" sldId="697"/>
            <ac:spMk id="3" creationId="{F8773D63-67FA-426D-0C2E-48F0EA3DBCEF}"/>
          </ac:spMkLst>
        </pc:spChg>
        <pc:spChg chg="add del">
          <ac:chgData name="Dugdale, Brienna" userId="7d9ce6fd-4def-4593-85b1-9f9b617d9e8e" providerId="ADAL" clId="{0E74217D-C397-4E60-B648-343A74FF394F}" dt="2024-04-16T15:37:19.433" v="674" actId="22"/>
          <ac:spMkLst>
            <pc:docMk/>
            <pc:sldMk cId="2191549596" sldId="697"/>
            <ac:spMk id="6" creationId="{21B3D8DB-8FE6-9B5B-1E9B-1EF8742AB12D}"/>
          </ac:spMkLst>
        </pc:spChg>
        <pc:spChg chg="add del mod">
          <ac:chgData name="Dugdale, Brienna" userId="7d9ce6fd-4def-4593-85b1-9f9b617d9e8e" providerId="ADAL" clId="{0E74217D-C397-4E60-B648-343A74FF394F}" dt="2024-04-16T15:37:48.859" v="677" actId="21"/>
          <ac:spMkLst>
            <pc:docMk/>
            <pc:sldMk cId="2191549596" sldId="697"/>
            <ac:spMk id="8" creationId="{B1A3D72B-E6F5-E7EB-CEA4-36DADD403F87}"/>
          </ac:spMkLst>
        </pc:spChg>
        <pc:spChg chg="add mod">
          <ac:chgData name="Dugdale, Brienna" userId="7d9ce6fd-4def-4593-85b1-9f9b617d9e8e" providerId="ADAL" clId="{0E74217D-C397-4E60-B648-343A74FF394F}" dt="2024-04-16T15:38:19.693" v="682" actId="1076"/>
          <ac:spMkLst>
            <pc:docMk/>
            <pc:sldMk cId="2191549596" sldId="697"/>
            <ac:spMk id="9" creationId="{A8D4A150-4EAF-71B2-3D87-F7868CF25AE8}"/>
          </ac:spMkLst>
        </pc:spChg>
        <pc:spChg chg="add mod">
          <ac:chgData name="Dugdale, Brienna" userId="7d9ce6fd-4def-4593-85b1-9f9b617d9e8e" providerId="ADAL" clId="{0E74217D-C397-4E60-B648-343A74FF394F}" dt="2024-04-16T15:38:26.651" v="683"/>
          <ac:spMkLst>
            <pc:docMk/>
            <pc:sldMk cId="2191549596" sldId="697"/>
            <ac:spMk id="10" creationId="{23AA87C1-672A-B9F7-465E-53627348BE1D}"/>
          </ac:spMkLst>
        </pc:spChg>
      </pc:sldChg>
      <pc:sldChg chg="addSp modSp">
        <pc:chgData name="Dugdale, Brienna" userId="7d9ce6fd-4def-4593-85b1-9f9b617d9e8e" providerId="ADAL" clId="{0E74217D-C397-4E60-B648-343A74FF394F}" dt="2024-04-16T15:36:28.904" v="663"/>
        <pc:sldMkLst>
          <pc:docMk/>
          <pc:sldMk cId="4054937701" sldId="730"/>
        </pc:sldMkLst>
        <pc:spChg chg="add mod">
          <ac:chgData name="Dugdale, Brienna" userId="7d9ce6fd-4def-4593-85b1-9f9b617d9e8e" providerId="ADAL" clId="{0E74217D-C397-4E60-B648-343A74FF394F}" dt="2024-04-16T15:36:28.904" v="663"/>
          <ac:spMkLst>
            <pc:docMk/>
            <pc:sldMk cId="4054937701" sldId="730"/>
            <ac:spMk id="4" creationId="{AB77E130-CB4E-25EC-DF60-4A2B7E9EF087}"/>
          </ac:spMkLst>
        </pc:spChg>
      </pc:sldChg>
      <pc:sldChg chg="addSp modSp">
        <pc:chgData name="Dugdale, Brienna" userId="7d9ce6fd-4def-4593-85b1-9f9b617d9e8e" providerId="ADAL" clId="{0E74217D-C397-4E60-B648-343A74FF394F}" dt="2024-04-16T15:36:32.156" v="664"/>
        <pc:sldMkLst>
          <pc:docMk/>
          <pc:sldMk cId="418584861" sldId="732"/>
        </pc:sldMkLst>
        <pc:spChg chg="add mod">
          <ac:chgData name="Dugdale, Brienna" userId="7d9ce6fd-4def-4593-85b1-9f9b617d9e8e" providerId="ADAL" clId="{0E74217D-C397-4E60-B648-343A74FF394F}" dt="2024-04-16T15:36:32.156" v="664"/>
          <ac:spMkLst>
            <pc:docMk/>
            <pc:sldMk cId="418584861" sldId="732"/>
            <ac:spMk id="4" creationId="{CF5878F8-A682-BF74-CD2A-4BE2ED52C454}"/>
          </ac:spMkLst>
        </pc:spChg>
      </pc:sldChg>
      <pc:sldChg chg="addSp modSp">
        <pc:chgData name="Dugdale, Brienna" userId="7d9ce6fd-4def-4593-85b1-9f9b617d9e8e" providerId="ADAL" clId="{0E74217D-C397-4E60-B648-343A74FF394F}" dt="2024-04-16T15:36:25.802" v="662"/>
        <pc:sldMkLst>
          <pc:docMk/>
          <pc:sldMk cId="3512137571" sldId="734"/>
        </pc:sldMkLst>
        <pc:spChg chg="add mod">
          <ac:chgData name="Dugdale, Brienna" userId="7d9ce6fd-4def-4593-85b1-9f9b617d9e8e" providerId="ADAL" clId="{0E74217D-C397-4E60-B648-343A74FF394F}" dt="2024-04-16T15:36:25.802" v="662"/>
          <ac:spMkLst>
            <pc:docMk/>
            <pc:sldMk cId="3512137571" sldId="734"/>
            <ac:spMk id="4" creationId="{C689E4A0-1D7A-774D-A9B2-6290D423F500}"/>
          </ac:spMkLst>
        </pc:spChg>
      </pc:sldChg>
      <pc:sldChg chg="addSp delSp modSp mod">
        <pc:chgData name="Dugdale, Brienna" userId="7d9ce6fd-4def-4593-85b1-9f9b617d9e8e" providerId="ADAL" clId="{0E74217D-C397-4E60-B648-343A74FF394F}" dt="2024-04-16T15:36:05.854" v="659" actId="478"/>
        <pc:sldMkLst>
          <pc:docMk/>
          <pc:sldMk cId="2814452581" sldId="738"/>
        </pc:sldMkLst>
        <pc:spChg chg="add del mod">
          <ac:chgData name="Dugdale, Brienna" userId="7d9ce6fd-4def-4593-85b1-9f9b617d9e8e" providerId="ADAL" clId="{0E74217D-C397-4E60-B648-343A74FF394F}" dt="2024-04-16T15:36:05.854" v="659" actId="478"/>
          <ac:spMkLst>
            <pc:docMk/>
            <pc:sldMk cId="2814452581" sldId="738"/>
            <ac:spMk id="2" creationId="{109AC657-016D-9BAE-342D-1BF40AA9CC26}"/>
          </ac:spMkLst>
        </pc:spChg>
      </pc:sldChg>
      <pc:sldChg chg="addSp modSp">
        <pc:chgData name="Dugdale, Brienna" userId="7d9ce6fd-4def-4593-85b1-9f9b617d9e8e" providerId="ADAL" clId="{0E74217D-C397-4E60-B648-343A74FF394F}" dt="2024-04-16T15:36:18.804" v="660"/>
        <pc:sldMkLst>
          <pc:docMk/>
          <pc:sldMk cId="2092078234" sldId="739"/>
        </pc:sldMkLst>
        <pc:spChg chg="add mod">
          <ac:chgData name="Dugdale, Brienna" userId="7d9ce6fd-4def-4593-85b1-9f9b617d9e8e" providerId="ADAL" clId="{0E74217D-C397-4E60-B648-343A74FF394F}" dt="2024-04-16T15:36:18.804" v="660"/>
          <ac:spMkLst>
            <pc:docMk/>
            <pc:sldMk cId="2092078234" sldId="739"/>
            <ac:spMk id="3" creationId="{96CF5C7C-9C02-42FD-EBF7-10B0D0971D28}"/>
          </ac:spMkLst>
        </pc:spChg>
      </pc:sldChg>
      <pc:sldChg chg="addSp modSp">
        <pc:chgData name="Dugdale, Brienna" userId="7d9ce6fd-4def-4593-85b1-9f9b617d9e8e" providerId="ADAL" clId="{0E74217D-C397-4E60-B648-343A74FF394F}" dt="2024-04-16T15:36:22.413" v="661"/>
        <pc:sldMkLst>
          <pc:docMk/>
          <pc:sldMk cId="2706006131" sldId="742"/>
        </pc:sldMkLst>
        <pc:spChg chg="add mod">
          <ac:chgData name="Dugdale, Brienna" userId="7d9ce6fd-4def-4593-85b1-9f9b617d9e8e" providerId="ADAL" clId="{0E74217D-C397-4E60-B648-343A74FF394F}" dt="2024-04-16T15:36:22.413" v="661"/>
          <ac:spMkLst>
            <pc:docMk/>
            <pc:sldMk cId="2706006131" sldId="742"/>
            <ac:spMk id="4" creationId="{59870D20-129B-BD46-2D34-978C24208657}"/>
          </ac:spMkLst>
        </pc:spChg>
      </pc:sldChg>
      <pc:sldChg chg="addSp modSp">
        <pc:chgData name="Dugdale, Brienna" userId="7d9ce6fd-4def-4593-85b1-9f9b617d9e8e" providerId="ADAL" clId="{0E74217D-C397-4E60-B648-343A74FF394F}" dt="2024-04-16T15:36:36.127" v="665"/>
        <pc:sldMkLst>
          <pc:docMk/>
          <pc:sldMk cId="2822870301" sldId="743"/>
        </pc:sldMkLst>
        <pc:spChg chg="add mod">
          <ac:chgData name="Dugdale, Brienna" userId="7d9ce6fd-4def-4593-85b1-9f9b617d9e8e" providerId="ADAL" clId="{0E74217D-C397-4E60-B648-343A74FF394F}" dt="2024-04-16T15:36:36.127" v="665"/>
          <ac:spMkLst>
            <pc:docMk/>
            <pc:sldMk cId="2822870301" sldId="743"/>
            <ac:spMk id="4" creationId="{B022AE47-B4B0-5C21-5606-4B3605CABE77}"/>
          </ac:spMkLst>
        </pc:spChg>
      </pc:sldChg>
      <pc:sldChg chg="addSp delSp modSp mod">
        <pc:chgData name="Dugdale, Brienna" userId="7d9ce6fd-4def-4593-85b1-9f9b617d9e8e" providerId="ADAL" clId="{0E74217D-C397-4E60-B648-343A74FF394F}" dt="2024-04-16T15:38:08.346" v="680" actId="21"/>
        <pc:sldMkLst>
          <pc:docMk/>
          <pc:sldMk cId="2229462612" sldId="749"/>
        </pc:sldMkLst>
        <pc:spChg chg="add mod">
          <ac:chgData name="Dugdale, Brienna" userId="7d9ce6fd-4def-4593-85b1-9f9b617d9e8e" providerId="ADAL" clId="{0E74217D-C397-4E60-B648-343A74FF394F}" dt="2024-04-16T15:36:39.463" v="666"/>
          <ac:spMkLst>
            <pc:docMk/>
            <pc:sldMk cId="2229462612" sldId="749"/>
            <ac:spMk id="4" creationId="{E8A2DD86-24DD-8D3E-89E5-125D5EF11E07}"/>
          </ac:spMkLst>
        </pc:spChg>
        <pc:spChg chg="add del mod">
          <ac:chgData name="Dugdale, Brienna" userId="7d9ce6fd-4def-4593-85b1-9f9b617d9e8e" providerId="ADAL" clId="{0E74217D-C397-4E60-B648-343A74FF394F}" dt="2024-04-16T15:38:08.346" v="680" actId="21"/>
          <ac:spMkLst>
            <pc:docMk/>
            <pc:sldMk cId="2229462612" sldId="749"/>
            <ac:spMk id="6" creationId="{6787B251-C628-5EE5-B80F-2F4723613213}"/>
          </ac:spMkLst>
        </pc:spChg>
      </pc:sldChg>
      <pc:sldChg chg="addSp delSp modSp new del mod">
        <pc:chgData name="Dugdale, Brienna" userId="7d9ce6fd-4def-4593-85b1-9f9b617d9e8e" providerId="ADAL" clId="{0E74217D-C397-4E60-B648-343A74FF394F}" dt="2024-04-16T15:26:41.600" v="612" actId="2696"/>
        <pc:sldMkLst>
          <pc:docMk/>
          <pc:sldMk cId="530160603" sldId="750"/>
        </pc:sldMkLst>
        <pc:spChg chg="del mod">
          <ac:chgData name="Dugdale, Brienna" userId="7d9ce6fd-4def-4593-85b1-9f9b617d9e8e" providerId="ADAL" clId="{0E74217D-C397-4E60-B648-343A74FF394F}" dt="2024-04-16T15:23:45.218" v="588" actId="21"/>
          <ac:spMkLst>
            <pc:docMk/>
            <pc:sldMk cId="530160603" sldId="750"/>
            <ac:spMk id="3" creationId="{02227301-0E05-5D10-E81E-EEC40FDA226F}"/>
          </ac:spMkLst>
        </pc:spChg>
        <pc:spChg chg="add mod">
          <ac:chgData name="Dugdale, Brienna" userId="7d9ce6fd-4def-4593-85b1-9f9b617d9e8e" providerId="ADAL" clId="{0E74217D-C397-4E60-B648-343A74FF394F}" dt="2024-04-16T15:23:45.218" v="588" actId="21"/>
          <ac:spMkLst>
            <pc:docMk/>
            <pc:sldMk cId="530160603" sldId="750"/>
            <ac:spMk id="5" creationId="{08787553-7BEE-36A8-869E-6624EED141DD}"/>
          </ac:spMkLst>
        </pc:spChg>
      </pc:sldChg>
    </pc:docChg>
  </pc:docChgLst>
  <pc:docChgLst>
    <pc:chgData name="Dugdale, Brienna" userId="7d9ce6fd-4def-4593-85b1-9f9b617d9e8e" providerId="ADAL" clId="{FC84CE8F-CFCF-4A5E-BA69-46727FF3BC3C}"/>
    <pc:docChg chg="modSld">
      <pc:chgData name="Dugdale, Brienna" userId="7d9ce6fd-4def-4593-85b1-9f9b617d9e8e" providerId="ADAL" clId="{FC84CE8F-CFCF-4A5E-BA69-46727FF3BC3C}" dt="2024-04-12T13:59:43.395" v="0" actId="1076"/>
      <pc:docMkLst>
        <pc:docMk/>
      </pc:docMkLst>
      <pc:sldChg chg="modSp mod">
        <pc:chgData name="Dugdale, Brienna" userId="7d9ce6fd-4def-4593-85b1-9f9b617d9e8e" providerId="ADAL" clId="{FC84CE8F-CFCF-4A5E-BA69-46727FF3BC3C}" dt="2024-04-12T13:59:43.395" v="0" actId="1076"/>
        <pc:sldMkLst>
          <pc:docMk/>
          <pc:sldMk cId="2206697884" sldId="696"/>
        </pc:sldMkLst>
        <pc:picChg chg="mod">
          <ac:chgData name="Dugdale, Brienna" userId="7d9ce6fd-4def-4593-85b1-9f9b617d9e8e" providerId="ADAL" clId="{FC84CE8F-CFCF-4A5E-BA69-46727FF3BC3C}" dt="2024-04-12T13:59:43.395" v="0" actId="1076"/>
          <ac:picMkLst>
            <pc:docMk/>
            <pc:sldMk cId="2206697884" sldId="696"/>
            <ac:picMk id="15" creationId="{28E7B741-878E-1E41-452D-7CA79A475CBF}"/>
          </ac:picMkLst>
        </pc:picChg>
      </pc:sldChg>
    </pc:docChg>
  </pc:docChgLst>
  <pc:docChgLst>
    <pc:chgData name="Dugdale, Brienna" userId="7d9ce6fd-4def-4593-85b1-9f9b617d9e8e" providerId="ADAL" clId="{DBFF4DC3-E91A-4866-9302-871129755AA6}"/>
    <pc:docChg chg="undo redo custSel delSld modSld modSection">
      <pc:chgData name="Dugdale, Brienna" userId="7d9ce6fd-4def-4593-85b1-9f9b617d9e8e" providerId="ADAL" clId="{DBFF4DC3-E91A-4866-9302-871129755AA6}" dt="2024-04-11T20:30:23.120" v="243" actId="2696"/>
      <pc:docMkLst>
        <pc:docMk/>
      </pc:docMkLst>
      <pc:sldChg chg="addSp delSp modSp mod modClrScheme chgLayout">
        <pc:chgData name="Dugdale, Brienna" userId="7d9ce6fd-4def-4593-85b1-9f9b617d9e8e" providerId="ADAL" clId="{DBFF4DC3-E91A-4866-9302-871129755AA6}" dt="2024-04-11T20:22:14.884" v="142" actId="700"/>
        <pc:sldMkLst>
          <pc:docMk/>
          <pc:sldMk cId="1289459437" sldId="677"/>
        </pc:sldMkLst>
        <pc:spChg chg="add mod">
          <ac:chgData name="Dugdale, Brienna" userId="7d9ce6fd-4def-4593-85b1-9f9b617d9e8e" providerId="ADAL" clId="{DBFF4DC3-E91A-4866-9302-871129755AA6}" dt="2024-04-11T20:19:32.799" v="124" actId="14100"/>
          <ac:spMkLst>
            <pc:docMk/>
            <pc:sldMk cId="1289459437" sldId="677"/>
            <ac:spMk id="2" creationId="{2A87097C-CB67-FA53-4BD0-32296B446260}"/>
          </ac:spMkLst>
        </pc:spChg>
        <pc:spChg chg="mod ord">
          <ac:chgData name="Dugdale, Brienna" userId="7d9ce6fd-4def-4593-85b1-9f9b617d9e8e" providerId="ADAL" clId="{DBFF4DC3-E91A-4866-9302-871129755AA6}" dt="2024-04-11T20:22:14.884" v="142" actId="700"/>
          <ac:spMkLst>
            <pc:docMk/>
            <pc:sldMk cId="1289459437" sldId="677"/>
            <ac:spMk id="3" creationId="{00000000-0000-0000-0000-000000000000}"/>
          </ac:spMkLst>
        </pc:spChg>
        <pc:spChg chg="add del mod ord">
          <ac:chgData name="Dugdale, Brienna" userId="7d9ce6fd-4def-4593-85b1-9f9b617d9e8e" providerId="ADAL" clId="{DBFF4DC3-E91A-4866-9302-871129755AA6}" dt="2024-04-11T20:22:14.884" v="142" actId="700"/>
          <ac:spMkLst>
            <pc:docMk/>
            <pc:sldMk cId="1289459437" sldId="677"/>
            <ac:spMk id="4" creationId="{ACD65AC1-1490-2720-FA07-E0C24B4D9E00}"/>
          </ac:spMkLst>
        </pc:spChg>
        <pc:picChg chg="mod">
          <ac:chgData name="Dugdale, Brienna" userId="7d9ce6fd-4def-4593-85b1-9f9b617d9e8e" providerId="ADAL" clId="{DBFF4DC3-E91A-4866-9302-871129755AA6}" dt="2024-04-11T20:18:56.249" v="67" actId="1076"/>
          <ac:picMkLst>
            <pc:docMk/>
            <pc:sldMk cId="1289459437" sldId="677"/>
            <ac:picMk id="9" creationId="{FA9A74D2-DE7E-54DF-CB73-FD3F81BE3C9B}"/>
          </ac:picMkLst>
        </pc:picChg>
      </pc:sldChg>
      <pc:sldChg chg="addSp modSp mod">
        <pc:chgData name="Dugdale, Brienna" userId="7d9ce6fd-4def-4593-85b1-9f9b617d9e8e" providerId="ADAL" clId="{DBFF4DC3-E91A-4866-9302-871129755AA6}" dt="2024-04-11T20:17:57.703" v="64" actId="14100"/>
        <pc:sldMkLst>
          <pc:docMk/>
          <pc:sldMk cId="2206697884" sldId="696"/>
        </pc:sldMkLst>
        <pc:spChg chg="add mod">
          <ac:chgData name="Dugdale, Brienna" userId="7d9ce6fd-4def-4593-85b1-9f9b617d9e8e" providerId="ADAL" clId="{DBFF4DC3-E91A-4866-9302-871129755AA6}" dt="2024-04-11T20:17:57.703" v="64" actId="14100"/>
          <ac:spMkLst>
            <pc:docMk/>
            <pc:sldMk cId="2206697884" sldId="696"/>
            <ac:spMk id="2" creationId="{20379B68-7945-9043-8058-2C0D21AA5CA6}"/>
          </ac:spMkLst>
        </pc:spChg>
        <pc:spChg chg="mod">
          <ac:chgData name="Dugdale, Brienna" userId="7d9ce6fd-4def-4593-85b1-9f9b617d9e8e" providerId="ADAL" clId="{DBFF4DC3-E91A-4866-9302-871129755AA6}" dt="2024-04-11T20:15:32.922" v="1" actId="1076"/>
          <ac:spMkLst>
            <pc:docMk/>
            <pc:sldMk cId="2206697884" sldId="696"/>
            <ac:spMk id="12" creationId="{269F6071-2B48-AB81-0194-39D4E9F2E665}"/>
          </ac:spMkLst>
        </pc:spChg>
        <pc:graphicFrameChg chg="mod">
          <ac:chgData name="Dugdale, Brienna" userId="7d9ce6fd-4def-4593-85b1-9f9b617d9e8e" providerId="ADAL" clId="{DBFF4DC3-E91A-4866-9302-871129755AA6}" dt="2024-04-11T20:15:28.749" v="0" actId="1076"/>
          <ac:graphicFrameMkLst>
            <pc:docMk/>
            <pc:sldMk cId="2206697884" sldId="696"/>
            <ac:graphicFrameMk id="14" creationId="{ABD6CD08-EE35-8F40-7898-71F906FD2AB5}"/>
          </ac:graphicFrameMkLst>
        </pc:graphicFrameChg>
      </pc:sldChg>
      <pc:sldChg chg="addSp modSp mod">
        <pc:chgData name="Dugdale, Brienna" userId="7d9ce6fd-4def-4593-85b1-9f9b617d9e8e" providerId="ADAL" clId="{DBFF4DC3-E91A-4866-9302-871129755AA6}" dt="2024-04-11T20:27:35.949" v="206" actId="1076"/>
        <pc:sldMkLst>
          <pc:docMk/>
          <pc:sldMk cId="4054937701" sldId="730"/>
        </pc:sldMkLst>
        <pc:spChg chg="add mod">
          <ac:chgData name="Dugdale, Brienna" userId="7d9ce6fd-4def-4593-85b1-9f9b617d9e8e" providerId="ADAL" clId="{DBFF4DC3-E91A-4866-9302-871129755AA6}" dt="2024-04-11T20:27:35.949" v="206" actId="1076"/>
          <ac:spMkLst>
            <pc:docMk/>
            <pc:sldMk cId="4054937701" sldId="730"/>
            <ac:spMk id="2" creationId="{AF26C54C-BF44-B618-6531-4F1A3747D353}"/>
          </ac:spMkLst>
        </pc:spChg>
        <pc:spChg chg="mod">
          <ac:chgData name="Dugdale, Brienna" userId="7d9ce6fd-4def-4593-85b1-9f9b617d9e8e" providerId="ADAL" clId="{DBFF4DC3-E91A-4866-9302-871129755AA6}" dt="2024-04-11T20:27:00.127" v="196" actId="1076"/>
          <ac:spMkLst>
            <pc:docMk/>
            <pc:sldMk cId="4054937701" sldId="730"/>
            <ac:spMk id="3" creationId="{00000000-0000-0000-0000-000000000000}"/>
          </ac:spMkLst>
        </pc:spChg>
      </pc:sldChg>
      <pc:sldChg chg="addSp modSp mod">
        <pc:chgData name="Dugdale, Brienna" userId="7d9ce6fd-4def-4593-85b1-9f9b617d9e8e" providerId="ADAL" clId="{DBFF4DC3-E91A-4866-9302-871129755AA6}" dt="2024-04-11T20:28:29.270" v="220" actId="14100"/>
        <pc:sldMkLst>
          <pc:docMk/>
          <pc:sldMk cId="418584861" sldId="732"/>
        </pc:sldMkLst>
        <pc:spChg chg="add mod">
          <ac:chgData name="Dugdale, Brienna" userId="7d9ce6fd-4def-4593-85b1-9f9b617d9e8e" providerId="ADAL" clId="{DBFF4DC3-E91A-4866-9302-871129755AA6}" dt="2024-04-11T20:28:24.701" v="219" actId="1076"/>
          <ac:spMkLst>
            <pc:docMk/>
            <pc:sldMk cId="418584861" sldId="732"/>
            <ac:spMk id="2" creationId="{0250FE4B-CFD1-8E3B-9D1F-48D0B8A3B476}"/>
          </ac:spMkLst>
        </pc:spChg>
        <pc:spChg chg="mod">
          <ac:chgData name="Dugdale, Brienna" userId="7d9ce6fd-4def-4593-85b1-9f9b617d9e8e" providerId="ADAL" clId="{DBFF4DC3-E91A-4866-9302-871129755AA6}" dt="2024-04-11T20:28:14.713" v="215" actId="1076"/>
          <ac:spMkLst>
            <pc:docMk/>
            <pc:sldMk cId="418584861" sldId="732"/>
            <ac:spMk id="3" creationId="{00000000-0000-0000-0000-000000000000}"/>
          </ac:spMkLst>
        </pc:spChg>
        <pc:picChg chg="mod">
          <ac:chgData name="Dugdale, Brienna" userId="7d9ce6fd-4def-4593-85b1-9f9b617d9e8e" providerId="ADAL" clId="{DBFF4DC3-E91A-4866-9302-871129755AA6}" dt="2024-04-11T20:28:29.270" v="220" actId="14100"/>
          <ac:picMkLst>
            <pc:docMk/>
            <pc:sldMk cId="418584861" sldId="732"/>
            <ac:picMk id="7" creationId="{FA75211E-1D59-D874-35AA-C18CCA90402C}"/>
          </ac:picMkLst>
        </pc:picChg>
      </pc:sldChg>
      <pc:sldChg chg="addSp modSp mod">
        <pc:chgData name="Dugdale, Brienna" userId="7d9ce6fd-4def-4593-85b1-9f9b617d9e8e" providerId="ADAL" clId="{DBFF4DC3-E91A-4866-9302-871129755AA6}" dt="2024-04-11T20:25:57.349" v="193" actId="14100"/>
        <pc:sldMkLst>
          <pc:docMk/>
          <pc:sldMk cId="3512137571" sldId="734"/>
        </pc:sldMkLst>
        <pc:spChg chg="add mod">
          <ac:chgData name="Dugdale, Brienna" userId="7d9ce6fd-4def-4593-85b1-9f9b617d9e8e" providerId="ADAL" clId="{DBFF4DC3-E91A-4866-9302-871129755AA6}" dt="2024-04-11T20:25:57.349" v="193" actId="14100"/>
          <ac:spMkLst>
            <pc:docMk/>
            <pc:sldMk cId="3512137571" sldId="734"/>
            <ac:spMk id="2" creationId="{B9102350-8B36-B795-7A1B-CA6E2F0385C1}"/>
          </ac:spMkLst>
        </pc:spChg>
        <pc:spChg chg="mod">
          <ac:chgData name="Dugdale, Brienna" userId="7d9ce6fd-4def-4593-85b1-9f9b617d9e8e" providerId="ADAL" clId="{DBFF4DC3-E91A-4866-9302-871129755AA6}" dt="2024-04-11T20:25:14.657" v="183" actId="1076"/>
          <ac:spMkLst>
            <pc:docMk/>
            <pc:sldMk cId="3512137571" sldId="734"/>
            <ac:spMk id="3" creationId="{00000000-0000-0000-0000-000000000000}"/>
          </ac:spMkLst>
        </pc:spChg>
        <pc:picChg chg="mod">
          <ac:chgData name="Dugdale, Brienna" userId="7d9ce6fd-4def-4593-85b1-9f9b617d9e8e" providerId="ADAL" clId="{DBFF4DC3-E91A-4866-9302-871129755AA6}" dt="2024-04-11T20:25:06.161" v="181" actId="1076"/>
          <ac:picMkLst>
            <pc:docMk/>
            <pc:sldMk cId="3512137571" sldId="734"/>
            <ac:picMk id="7" creationId="{E0BDEF67-8EDE-3A9B-13BA-838ED2A8F036}"/>
          </ac:picMkLst>
        </pc:picChg>
      </pc:sldChg>
      <pc:sldChg chg="addSp delSp modSp mod modClrScheme chgLayout">
        <pc:chgData name="Dugdale, Brienna" userId="7d9ce6fd-4def-4593-85b1-9f9b617d9e8e" providerId="ADAL" clId="{DBFF4DC3-E91A-4866-9302-871129755AA6}" dt="2024-04-11T20:23:09.722" v="155" actId="14100"/>
        <pc:sldMkLst>
          <pc:docMk/>
          <pc:sldMk cId="2814452581" sldId="738"/>
        </pc:sldMkLst>
        <pc:spChg chg="add del mod ord">
          <ac:chgData name="Dugdale, Brienna" userId="7d9ce6fd-4def-4593-85b1-9f9b617d9e8e" providerId="ADAL" clId="{DBFF4DC3-E91A-4866-9302-871129755AA6}" dt="2024-04-11T20:22:17.261" v="143" actId="700"/>
          <ac:spMkLst>
            <pc:docMk/>
            <pc:sldMk cId="2814452581" sldId="738"/>
            <ac:spMk id="2" creationId="{30B83584-3421-BC8A-AB25-10C2FA72191C}"/>
          </ac:spMkLst>
        </pc:spChg>
        <pc:spChg chg="mod ord">
          <ac:chgData name="Dugdale, Brienna" userId="7d9ce6fd-4def-4593-85b1-9f9b617d9e8e" providerId="ADAL" clId="{DBFF4DC3-E91A-4866-9302-871129755AA6}" dt="2024-04-11T20:22:33.850" v="147" actId="1076"/>
          <ac:spMkLst>
            <pc:docMk/>
            <pc:sldMk cId="2814452581" sldId="738"/>
            <ac:spMk id="3" creationId="{00000000-0000-0000-0000-000000000000}"/>
          </ac:spMkLst>
        </pc:spChg>
        <pc:spChg chg="add mod">
          <ac:chgData name="Dugdale, Brienna" userId="7d9ce6fd-4def-4593-85b1-9f9b617d9e8e" providerId="ADAL" clId="{DBFF4DC3-E91A-4866-9302-871129755AA6}" dt="2024-04-11T20:23:09.722" v="155" actId="14100"/>
          <ac:spMkLst>
            <pc:docMk/>
            <pc:sldMk cId="2814452581" sldId="738"/>
            <ac:spMk id="4" creationId="{75059B78-065B-A69E-F10E-CFE32299716E}"/>
          </ac:spMkLst>
        </pc:spChg>
      </pc:sldChg>
      <pc:sldChg chg="addSp modSp mod">
        <pc:chgData name="Dugdale, Brienna" userId="7d9ce6fd-4def-4593-85b1-9f9b617d9e8e" providerId="ADAL" clId="{DBFF4DC3-E91A-4866-9302-871129755AA6}" dt="2024-04-11T20:21:07.587" v="136" actId="1076"/>
        <pc:sldMkLst>
          <pc:docMk/>
          <pc:sldMk cId="2092078234" sldId="739"/>
        </pc:sldMkLst>
        <pc:spChg chg="add mod">
          <ac:chgData name="Dugdale, Brienna" userId="7d9ce6fd-4def-4593-85b1-9f9b617d9e8e" providerId="ADAL" clId="{DBFF4DC3-E91A-4866-9302-871129755AA6}" dt="2024-04-11T20:20:53.124" v="132" actId="14100"/>
          <ac:spMkLst>
            <pc:docMk/>
            <pc:sldMk cId="2092078234" sldId="739"/>
            <ac:spMk id="2" creationId="{AF95631E-C9B6-E573-3522-283A66A34BB7}"/>
          </ac:spMkLst>
        </pc:spChg>
        <pc:picChg chg="mod">
          <ac:chgData name="Dugdale, Brienna" userId="7d9ce6fd-4def-4593-85b1-9f9b617d9e8e" providerId="ADAL" clId="{DBFF4DC3-E91A-4866-9302-871129755AA6}" dt="2024-04-11T20:21:07.587" v="136" actId="1076"/>
          <ac:picMkLst>
            <pc:docMk/>
            <pc:sldMk cId="2092078234" sldId="739"/>
            <ac:picMk id="9" creationId="{49206005-D0E5-5EC9-7DA2-52047C45F90E}"/>
          </ac:picMkLst>
        </pc:picChg>
      </pc:sldChg>
      <pc:sldChg chg="addSp modSp mod">
        <pc:chgData name="Dugdale, Brienna" userId="7d9ce6fd-4def-4593-85b1-9f9b617d9e8e" providerId="ADAL" clId="{DBFF4DC3-E91A-4866-9302-871129755AA6}" dt="2024-04-11T20:24:40.376" v="178" actId="1076"/>
        <pc:sldMkLst>
          <pc:docMk/>
          <pc:sldMk cId="2706006131" sldId="742"/>
        </pc:sldMkLst>
        <pc:spChg chg="add mod">
          <ac:chgData name="Dugdale, Brienna" userId="7d9ce6fd-4def-4593-85b1-9f9b617d9e8e" providerId="ADAL" clId="{DBFF4DC3-E91A-4866-9302-871129755AA6}" dt="2024-04-11T20:24:28.044" v="175" actId="14100"/>
          <ac:spMkLst>
            <pc:docMk/>
            <pc:sldMk cId="2706006131" sldId="742"/>
            <ac:spMk id="2" creationId="{B830A7FC-CF4A-41F1-980D-6CE3D7D05AF1}"/>
          </ac:spMkLst>
        </pc:spChg>
        <pc:spChg chg="mod">
          <ac:chgData name="Dugdale, Brienna" userId="7d9ce6fd-4def-4593-85b1-9f9b617d9e8e" providerId="ADAL" clId="{DBFF4DC3-E91A-4866-9302-871129755AA6}" dt="2024-04-11T20:24:33.977" v="176" actId="1076"/>
          <ac:spMkLst>
            <pc:docMk/>
            <pc:sldMk cId="2706006131" sldId="742"/>
            <ac:spMk id="3" creationId="{00000000-0000-0000-0000-000000000000}"/>
          </ac:spMkLst>
        </pc:spChg>
        <pc:picChg chg="mod">
          <ac:chgData name="Dugdale, Brienna" userId="7d9ce6fd-4def-4593-85b1-9f9b617d9e8e" providerId="ADAL" clId="{DBFF4DC3-E91A-4866-9302-871129755AA6}" dt="2024-04-11T20:24:40.376" v="178" actId="1076"/>
          <ac:picMkLst>
            <pc:docMk/>
            <pc:sldMk cId="2706006131" sldId="742"/>
            <ac:picMk id="7" creationId="{07CD08D5-CE6E-34E5-F17E-391B470215E4}"/>
          </ac:picMkLst>
        </pc:picChg>
      </pc:sldChg>
      <pc:sldChg chg="addSp modSp mod">
        <pc:chgData name="Dugdale, Brienna" userId="7d9ce6fd-4def-4593-85b1-9f9b617d9e8e" providerId="ADAL" clId="{DBFF4DC3-E91A-4866-9302-871129755AA6}" dt="2024-04-11T20:29:43.688" v="234" actId="1076"/>
        <pc:sldMkLst>
          <pc:docMk/>
          <pc:sldMk cId="2822870301" sldId="743"/>
        </pc:sldMkLst>
        <pc:spChg chg="add mod">
          <ac:chgData name="Dugdale, Brienna" userId="7d9ce6fd-4def-4593-85b1-9f9b617d9e8e" providerId="ADAL" clId="{DBFF4DC3-E91A-4866-9302-871129755AA6}" dt="2024-04-11T20:29:28.639" v="231" actId="14100"/>
          <ac:spMkLst>
            <pc:docMk/>
            <pc:sldMk cId="2822870301" sldId="743"/>
            <ac:spMk id="2" creationId="{1C1FA931-8249-906C-D297-7D24A4CF15C1}"/>
          </ac:spMkLst>
        </pc:spChg>
        <pc:spChg chg="mod">
          <ac:chgData name="Dugdale, Brienna" userId="7d9ce6fd-4def-4593-85b1-9f9b617d9e8e" providerId="ADAL" clId="{DBFF4DC3-E91A-4866-9302-871129755AA6}" dt="2024-04-11T20:29:05.309" v="224" actId="1076"/>
          <ac:spMkLst>
            <pc:docMk/>
            <pc:sldMk cId="2822870301" sldId="743"/>
            <ac:spMk id="3" creationId="{00000000-0000-0000-0000-000000000000}"/>
          </ac:spMkLst>
        </pc:spChg>
        <pc:picChg chg="mod">
          <ac:chgData name="Dugdale, Brienna" userId="7d9ce6fd-4def-4593-85b1-9f9b617d9e8e" providerId="ADAL" clId="{DBFF4DC3-E91A-4866-9302-871129755AA6}" dt="2024-04-11T20:29:43.688" v="234" actId="1076"/>
          <ac:picMkLst>
            <pc:docMk/>
            <pc:sldMk cId="2822870301" sldId="743"/>
            <ac:picMk id="7" creationId="{6AA642CE-5C43-2B99-BF3B-5403EBF420A1}"/>
          </ac:picMkLst>
        </pc:picChg>
      </pc:sldChg>
      <pc:sldChg chg="addSp modSp mod">
        <pc:chgData name="Dugdale, Brienna" userId="7d9ce6fd-4def-4593-85b1-9f9b617d9e8e" providerId="ADAL" clId="{DBFF4DC3-E91A-4866-9302-871129755AA6}" dt="2024-04-11T20:30:17.742" v="242" actId="14100"/>
        <pc:sldMkLst>
          <pc:docMk/>
          <pc:sldMk cId="2229462612" sldId="749"/>
        </pc:sldMkLst>
        <pc:spChg chg="add mod">
          <ac:chgData name="Dugdale, Brienna" userId="7d9ce6fd-4def-4593-85b1-9f9b617d9e8e" providerId="ADAL" clId="{DBFF4DC3-E91A-4866-9302-871129755AA6}" dt="2024-04-11T20:30:17.742" v="242" actId="14100"/>
          <ac:spMkLst>
            <pc:docMk/>
            <pc:sldMk cId="2229462612" sldId="749"/>
            <ac:spMk id="2" creationId="{1E3F526E-25AD-B67A-F7AA-2EDBEA68A2BC}"/>
          </ac:spMkLst>
        </pc:spChg>
        <pc:spChg chg="mod">
          <ac:chgData name="Dugdale, Brienna" userId="7d9ce6fd-4def-4593-85b1-9f9b617d9e8e" providerId="ADAL" clId="{DBFF4DC3-E91A-4866-9302-871129755AA6}" dt="2024-04-11T20:29:56.094" v="235" actId="1076"/>
          <ac:spMkLst>
            <pc:docMk/>
            <pc:sldMk cId="2229462612" sldId="749"/>
            <ac:spMk id="3" creationId="{00000000-0000-0000-0000-000000000000}"/>
          </ac:spMkLst>
        </pc:spChg>
      </pc:sldChg>
      <pc:sldChg chg="del">
        <pc:chgData name="Dugdale, Brienna" userId="7d9ce6fd-4def-4593-85b1-9f9b617d9e8e" providerId="ADAL" clId="{DBFF4DC3-E91A-4866-9302-871129755AA6}" dt="2024-04-11T20:18:37.952" v="65" actId="2696"/>
        <pc:sldMkLst>
          <pc:docMk/>
          <pc:sldMk cId="2034440847" sldId="754"/>
        </pc:sldMkLst>
      </pc:sldChg>
      <pc:sldChg chg="del">
        <pc:chgData name="Dugdale, Brienna" userId="7d9ce6fd-4def-4593-85b1-9f9b617d9e8e" providerId="ADAL" clId="{DBFF4DC3-E91A-4866-9302-871129755AA6}" dt="2024-04-11T20:19:52.104" v="125" actId="2696"/>
        <pc:sldMkLst>
          <pc:docMk/>
          <pc:sldMk cId="22062531" sldId="755"/>
        </pc:sldMkLst>
      </pc:sldChg>
      <pc:sldChg chg="del">
        <pc:chgData name="Dugdale, Brienna" userId="7d9ce6fd-4def-4593-85b1-9f9b617d9e8e" providerId="ADAL" clId="{DBFF4DC3-E91A-4866-9302-871129755AA6}" dt="2024-04-11T20:23:18.486" v="156" actId="2696"/>
        <pc:sldMkLst>
          <pc:docMk/>
          <pc:sldMk cId="759898317" sldId="756"/>
        </pc:sldMkLst>
      </pc:sldChg>
      <pc:sldChg chg="del">
        <pc:chgData name="Dugdale, Brienna" userId="7d9ce6fd-4def-4593-85b1-9f9b617d9e8e" providerId="ADAL" clId="{DBFF4DC3-E91A-4866-9302-871129755AA6}" dt="2024-04-11T20:24:43.750" v="179" actId="2696"/>
        <pc:sldMkLst>
          <pc:docMk/>
          <pc:sldMk cId="2528659300" sldId="757"/>
        </pc:sldMkLst>
      </pc:sldChg>
      <pc:sldChg chg="del">
        <pc:chgData name="Dugdale, Brienna" userId="7d9ce6fd-4def-4593-85b1-9f9b617d9e8e" providerId="ADAL" clId="{DBFF4DC3-E91A-4866-9302-871129755AA6}" dt="2024-04-11T20:25:28.839" v="185" actId="2696"/>
        <pc:sldMkLst>
          <pc:docMk/>
          <pc:sldMk cId="3002512420" sldId="758"/>
        </pc:sldMkLst>
      </pc:sldChg>
      <pc:sldChg chg="del">
        <pc:chgData name="Dugdale, Brienna" userId="7d9ce6fd-4def-4593-85b1-9f9b617d9e8e" providerId="ADAL" clId="{DBFF4DC3-E91A-4866-9302-871129755AA6}" dt="2024-04-11T20:26:48.308" v="194" actId="2696"/>
        <pc:sldMkLst>
          <pc:docMk/>
          <pc:sldMk cId="3830766705" sldId="759"/>
        </pc:sldMkLst>
      </pc:sldChg>
      <pc:sldChg chg="addSp delSp modSp del mod">
        <pc:chgData name="Dugdale, Brienna" userId="7d9ce6fd-4def-4593-85b1-9f9b617d9e8e" providerId="ADAL" clId="{DBFF4DC3-E91A-4866-9302-871129755AA6}" dt="2024-04-11T20:28:36.867" v="221" actId="2696"/>
        <pc:sldMkLst>
          <pc:docMk/>
          <pc:sldMk cId="808006085" sldId="760"/>
        </pc:sldMkLst>
        <pc:spChg chg="add del mod">
          <ac:chgData name="Dugdale, Brienna" userId="7d9ce6fd-4def-4593-85b1-9f9b617d9e8e" providerId="ADAL" clId="{DBFF4DC3-E91A-4866-9302-871129755AA6}" dt="2024-04-11T20:28:02.526" v="212" actId="21"/>
          <ac:spMkLst>
            <pc:docMk/>
            <pc:sldMk cId="808006085" sldId="760"/>
            <ac:spMk id="3" creationId="{C8812F09-42FF-3504-B43C-A8E037F54B47}"/>
          </ac:spMkLst>
        </pc:spChg>
      </pc:sldChg>
      <pc:sldChg chg="del">
        <pc:chgData name="Dugdale, Brienna" userId="7d9ce6fd-4def-4593-85b1-9f9b617d9e8e" providerId="ADAL" clId="{DBFF4DC3-E91A-4866-9302-871129755AA6}" dt="2024-04-11T20:29:32.846" v="232" actId="2696"/>
        <pc:sldMkLst>
          <pc:docMk/>
          <pc:sldMk cId="841313228" sldId="761"/>
        </pc:sldMkLst>
      </pc:sldChg>
      <pc:sldChg chg="del">
        <pc:chgData name="Dugdale, Brienna" userId="7d9ce6fd-4def-4593-85b1-9f9b617d9e8e" providerId="ADAL" clId="{DBFF4DC3-E91A-4866-9302-871129755AA6}" dt="2024-04-11T20:30:23.120" v="243" actId="2696"/>
        <pc:sldMkLst>
          <pc:docMk/>
          <pc:sldMk cId="364103416" sldId="762"/>
        </pc:sldMkLst>
      </pc:sldChg>
    </pc:docChg>
  </pc:docChgLst>
  <pc:docChgLst>
    <pc:chgData name="Dugdale, Brienna" userId="7d9ce6fd-4def-4593-85b1-9f9b617d9e8e" providerId="ADAL" clId="{07BC1086-22E1-4994-BAC0-934803A4216E}"/>
    <pc:docChg chg="undo redo custSel addSld delSld modSld modSection">
      <pc:chgData name="Dugdale, Brienna" userId="7d9ce6fd-4def-4593-85b1-9f9b617d9e8e" providerId="ADAL" clId="{07BC1086-22E1-4994-BAC0-934803A4216E}" dt="2024-04-11T20:13:43.072" v="454" actId="1076"/>
      <pc:docMkLst>
        <pc:docMk/>
      </pc:docMkLst>
      <pc:sldChg chg="addSp delSp modSp mod">
        <pc:chgData name="Dugdale, Brienna" userId="7d9ce6fd-4def-4593-85b1-9f9b617d9e8e" providerId="ADAL" clId="{07BC1086-22E1-4994-BAC0-934803A4216E}" dt="2024-04-11T19:36:46.640" v="326" actId="1076"/>
        <pc:sldMkLst>
          <pc:docMk/>
          <pc:sldMk cId="1289459437" sldId="677"/>
        </pc:sldMkLst>
        <pc:spChg chg="del mod">
          <ac:chgData name="Dugdale, Brienna" userId="7d9ce6fd-4def-4593-85b1-9f9b617d9e8e" providerId="ADAL" clId="{07BC1086-22E1-4994-BAC0-934803A4216E}" dt="2024-04-11T19:17:25.882" v="34" actId="478"/>
          <ac:spMkLst>
            <pc:docMk/>
            <pc:sldMk cId="1289459437" sldId="677"/>
            <ac:spMk id="2" creationId="{00000000-0000-0000-0000-000000000000}"/>
          </ac:spMkLst>
        </pc:spChg>
        <pc:spChg chg="mod">
          <ac:chgData name="Dugdale, Brienna" userId="7d9ce6fd-4def-4593-85b1-9f9b617d9e8e" providerId="ADAL" clId="{07BC1086-22E1-4994-BAC0-934803A4216E}" dt="2024-04-11T19:36:46.640" v="326" actId="1076"/>
          <ac:spMkLst>
            <pc:docMk/>
            <pc:sldMk cId="1289459437" sldId="677"/>
            <ac:spMk id="3" creationId="{00000000-0000-0000-0000-000000000000}"/>
          </ac:spMkLst>
        </pc:spChg>
        <pc:spChg chg="add del mod">
          <ac:chgData name="Dugdale, Brienna" userId="7d9ce6fd-4def-4593-85b1-9f9b617d9e8e" providerId="ADAL" clId="{07BC1086-22E1-4994-BAC0-934803A4216E}" dt="2024-04-11T19:17:27.978" v="35" actId="478"/>
          <ac:spMkLst>
            <pc:docMk/>
            <pc:sldMk cId="1289459437" sldId="677"/>
            <ac:spMk id="6" creationId="{3049A64F-3E15-092D-6DD2-8E955ACF829F}"/>
          </ac:spMkLst>
        </pc:spChg>
        <pc:spChg chg="add del mod">
          <ac:chgData name="Dugdale, Brienna" userId="7d9ce6fd-4def-4593-85b1-9f9b617d9e8e" providerId="ADAL" clId="{07BC1086-22E1-4994-BAC0-934803A4216E}" dt="2024-04-11T19:32:03.621" v="252" actId="478"/>
          <ac:spMkLst>
            <pc:docMk/>
            <pc:sldMk cId="1289459437" sldId="677"/>
            <ac:spMk id="7" creationId="{C6CBF7B1-546D-627C-B707-577EC535DA42}"/>
          </ac:spMkLst>
        </pc:spChg>
        <pc:spChg chg="add del mod">
          <ac:chgData name="Dugdale, Brienna" userId="7d9ce6fd-4def-4593-85b1-9f9b617d9e8e" providerId="ADAL" clId="{07BC1086-22E1-4994-BAC0-934803A4216E}" dt="2024-04-11T19:32:05.973" v="253" actId="478"/>
          <ac:spMkLst>
            <pc:docMk/>
            <pc:sldMk cId="1289459437" sldId="677"/>
            <ac:spMk id="11" creationId="{F6055AB8-6245-2F17-DDB9-A19ED5D27C61}"/>
          </ac:spMkLst>
        </pc:spChg>
        <pc:picChg chg="add mod">
          <ac:chgData name="Dugdale, Brienna" userId="7d9ce6fd-4def-4593-85b1-9f9b617d9e8e" providerId="ADAL" clId="{07BC1086-22E1-4994-BAC0-934803A4216E}" dt="2024-04-11T19:32:16.248" v="256" actId="1076"/>
          <ac:picMkLst>
            <pc:docMk/>
            <pc:sldMk cId="1289459437" sldId="677"/>
            <ac:picMk id="9" creationId="{FA9A74D2-DE7E-54DF-CB73-FD3F81BE3C9B}"/>
          </ac:picMkLst>
        </pc:picChg>
      </pc:sldChg>
      <pc:sldChg chg="delSp modSp mod">
        <pc:chgData name="Dugdale, Brienna" userId="7d9ce6fd-4def-4593-85b1-9f9b617d9e8e" providerId="ADAL" clId="{07BC1086-22E1-4994-BAC0-934803A4216E}" dt="2024-04-11T20:13:43.072" v="454" actId="1076"/>
        <pc:sldMkLst>
          <pc:docMk/>
          <pc:sldMk cId="3623945052" sldId="692"/>
        </pc:sldMkLst>
        <pc:spChg chg="mod">
          <ac:chgData name="Dugdale, Brienna" userId="7d9ce6fd-4def-4593-85b1-9f9b617d9e8e" providerId="ADAL" clId="{07BC1086-22E1-4994-BAC0-934803A4216E}" dt="2024-04-11T20:13:43.072" v="454" actId="1076"/>
          <ac:spMkLst>
            <pc:docMk/>
            <pc:sldMk cId="3623945052" sldId="692"/>
            <ac:spMk id="3" creationId="{00000000-0000-0000-0000-000000000000}"/>
          </ac:spMkLst>
        </pc:spChg>
        <pc:spChg chg="del">
          <ac:chgData name="Dugdale, Brienna" userId="7d9ce6fd-4def-4593-85b1-9f9b617d9e8e" providerId="ADAL" clId="{07BC1086-22E1-4994-BAC0-934803A4216E}" dt="2024-04-11T20:13:18.736" v="453" actId="478"/>
          <ac:spMkLst>
            <pc:docMk/>
            <pc:sldMk cId="3623945052" sldId="692"/>
            <ac:spMk id="11" creationId="{DB6E37E5-9608-164C-A9A6-23E8421664F5}"/>
          </ac:spMkLst>
        </pc:spChg>
        <pc:spChg chg="mod">
          <ac:chgData name="Dugdale, Brienna" userId="7d9ce6fd-4def-4593-85b1-9f9b617d9e8e" providerId="ADAL" clId="{07BC1086-22E1-4994-BAC0-934803A4216E}" dt="2024-04-11T20:12:47.198" v="449" actId="20577"/>
          <ac:spMkLst>
            <pc:docMk/>
            <pc:sldMk cId="3623945052" sldId="692"/>
            <ac:spMk id="12" creationId="{D0D6464A-9345-4E76-92DF-1CB203DEEE18}"/>
          </ac:spMkLst>
        </pc:spChg>
        <pc:picChg chg="mod">
          <ac:chgData name="Dugdale, Brienna" userId="7d9ce6fd-4def-4593-85b1-9f9b617d9e8e" providerId="ADAL" clId="{07BC1086-22E1-4994-BAC0-934803A4216E}" dt="2024-04-11T20:13:14.781" v="452" actId="14100"/>
          <ac:picMkLst>
            <pc:docMk/>
            <pc:sldMk cId="3623945052" sldId="692"/>
            <ac:picMk id="9" creationId="{81F701F4-8DC6-4BE9-93BB-BBD0055619E7}"/>
          </ac:picMkLst>
        </pc:picChg>
      </pc:sldChg>
      <pc:sldChg chg="addSp delSp modSp mod">
        <pc:chgData name="Dugdale, Brienna" userId="7d9ce6fd-4def-4593-85b1-9f9b617d9e8e" providerId="ADAL" clId="{07BC1086-22E1-4994-BAC0-934803A4216E}" dt="2024-04-11T19:36:57.429" v="327" actId="1076"/>
        <pc:sldMkLst>
          <pc:docMk/>
          <pc:sldMk cId="2206697884" sldId="696"/>
        </pc:sldMkLst>
        <pc:spChg chg="del mod">
          <ac:chgData name="Dugdale, Brienna" userId="7d9ce6fd-4def-4593-85b1-9f9b617d9e8e" providerId="ADAL" clId="{07BC1086-22E1-4994-BAC0-934803A4216E}" dt="2024-04-11T19:28:59.093" v="238" actId="478"/>
          <ac:spMkLst>
            <pc:docMk/>
            <pc:sldMk cId="2206697884" sldId="696"/>
            <ac:spMk id="2" creationId="{00000000-0000-0000-0000-000000000000}"/>
          </ac:spMkLst>
        </pc:spChg>
        <pc:spChg chg="add del mod">
          <ac:chgData name="Dugdale, Brienna" userId="7d9ce6fd-4def-4593-85b1-9f9b617d9e8e" providerId="ADAL" clId="{07BC1086-22E1-4994-BAC0-934803A4216E}" dt="2024-04-11T19:29:00.806" v="239" actId="478"/>
          <ac:spMkLst>
            <pc:docMk/>
            <pc:sldMk cId="2206697884" sldId="696"/>
            <ac:spMk id="4" creationId="{6DFB8AC9-3F13-5A48-7B63-249873BAB01E}"/>
          </ac:spMkLst>
        </pc:spChg>
        <pc:spChg chg="mod">
          <ac:chgData name="Dugdale, Brienna" userId="7d9ce6fd-4def-4593-85b1-9f9b617d9e8e" providerId="ADAL" clId="{07BC1086-22E1-4994-BAC0-934803A4216E}" dt="2024-04-11T19:36:57.429" v="327" actId="1076"/>
          <ac:spMkLst>
            <pc:docMk/>
            <pc:sldMk cId="2206697884" sldId="696"/>
            <ac:spMk id="12" creationId="{269F6071-2B48-AB81-0194-39D4E9F2E665}"/>
          </ac:spMkLst>
        </pc:spChg>
        <pc:graphicFrameChg chg="mod modGraphic">
          <ac:chgData name="Dugdale, Brienna" userId="7d9ce6fd-4def-4593-85b1-9f9b617d9e8e" providerId="ADAL" clId="{07BC1086-22E1-4994-BAC0-934803A4216E}" dt="2024-04-11T19:29:09.130" v="241" actId="14100"/>
          <ac:graphicFrameMkLst>
            <pc:docMk/>
            <pc:sldMk cId="2206697884" sldId="696"/>
            <ac:graphicFrameMk id="14" creationId="{ABD6CD08-EE35-8F40-7898-71F906FD2AB5}"/>
          </ac:graphicFrameMkLst>
        </pc:graphicFrameChg>
        <pc:picChg chg="mod">
          <ac:chgData name="Dugdale, Brienna" userId="7d9ce6fd-4def-4593-85b1-9f9b617d9e8e" providerId="ADAL" clId="{07BC1086-22E1-4994-BAC0-934803A4216E}" dt="2024-04-11T19:29:16.335" v="243" actId="1076"/>
          <ac:picMkLst>
            <pc:docMk/>
            <pc:sldMk cId="2206697884" sldId="696"/>
            <ac:picMk id="15" creationId="{28E7B741-878E-1E41-452D-7CA79A475CBF}"/>
          </ac:picMkLst>
        </pc:picChg>
      </pc:sldChg>
      <pc:sldChg chg="addSp delSp modSp mod">
        <pc:chgData name="Dugdale, Brienna" userId="7d9ce6fd-4def-4593-85b1-9f9b617d9e8e" providerId="ADAL" clId="{07BC1086-22E1-4994-BAC0-934803A4216E}" dt="2024-04-11T19:51:07.660" v="400" actId="1076"/>
        <pc:sldMkLst>
          <pc:docMk/>
          <pc:sldMk cId="4054937701" sldId="730"/>
        </pc:sldMkLst>
        <pc:spChg chg="del">
          <ac:chgData name="Dugdale, Brienna" userId="7d9ce6fd-4def-4593-85b1-9f9b617d9e8e" providerId="ADAL" clId="{07BC1086-22E1-4994-BAC0-934803A4216E}" dt="2024-04-11T19:50:55.060" v="395" actId="478"/>
          <ac:spMkLst>
            <pc:docMk/>
            <pc:sldMk cId="4054937701" sldId="730"/>
            <ac:spMk id="2" creationId="{00000000-0000-0000-0000-000000000000}"/>
          </ac:spMkLst>
        </pc:spChg>
        <pc:spChg chg="mod">
          <ac:chgData name="Dugdale, Brienna" userId="7d9ce6fd-4def-4593-85b1-9f9b617d9e8e" providerId="ADAL" clId="{07BC1086-22E1-4994-BAC0-934803A4216E}" dt="2024-04-11T19:51:07.660" v="400" actId="1076"/>
          <ac:spMkLst>
            <pc:docMk/>
            <pc:sldMk cId="4054937701" sldId="730"/>
            <ac:spMk id="3" creationId="{00000000-0000-0000-0000-000000000000}"/>
          </ac:spMkLst>
        </pc:spChg>
        <pc:spChg chg="add del mod">
          <ac:chgData name="Dugdale, Brienna" userId="7d9ce6fd-4def-4593-85b1-9f9b617d9e8e" providerId="ADAL" clId="{07BC1086-22E1-4994-BAC0-934803A4216E}" dt="2024-04-11T19:50:55.927" v="396" actId="478"/>
          <ac:spMkLst>
            <pc:docMk/>
            <pc:sldMk cId="4054937701" sldId="730"/>
            <ac:spMk id="6" creationId="{AD91184C-C855-2A9B-D9B4-AFFACF7C2228}"/>
          </ac:spMkLst>
        </pc:spChg>
      </pc:sldChg>
      <pc:sldChg chg="addSp delSp modSp mod">
        <pc:chgData name="Dugdale, Brienna" userId="7d9ce6fd-4def-4593-85b1-9f9b617d9e8e" providerId="ADAL" clId="{07BC1086-22E1-4994-BAC0-934803A4216E}" dt="2024-04-11T20:08:54.420" v="417" actId="1076"/>
        <pc:sldMkLst>
          <pc:docMk/>
          <pc:sldMk cId="418584861" sldId="732"/>
        </pc:sldMkLst>
        <pc:spChg chg="del">
          <ac:chgData name="Dugdale, Brienna" userId="7d9ce6fd-4def-4593-85b1-9f9b617d9e8e" providerId="ADAL" clId="{07BC1086-22E1-4994-BAC0-934803A4216E}" dt="2024-04-11T19:56:03.252" v="407" actId="478"/>
          <ac:spMkLst>
            <pc:docMk/>
            <pc:sldMk cId="418584861" sldId="732"/>
            <ac:spMk id="2" creationId="{00000000-0000-0000-0000-000000000000}"/>
          </ac:spMkLst>
        </pc:spChg>
        <pc:spChg chg="mod">
          <ac:chgData name="Dugdale, Brienna" userId="7d9ce6fd-4def-4593-85b1-9f9b617d9e8e" providerId="ADAL" clId="{07BC1086-22E1-4994-BAC0-934803A4216E}" dt="2024-04-11T20:08:38.460" v="413" actId="14100"/>
          <ac:spMkLst>
            <pc:docMk/>
            <pc:sldMk cId="418584861" sldId="732"/>
            <ac:spMk id="3" creationId="{00000000-0000-0000-0000-000000000000}"/>
          </ac:spMkLst>
        </pc:spChg>
        <pc:spChg chg="add del mod">
          <ac:chgData name="Dugdale, Brienna" userId="7d9ce6fd-4def-4593-85b1-9f9b617d9e8e" providerId="ADAL" clId="{07BC1086-22E1-4994-BAC0-934803A4216E}" dt="2024-04-11T19:56:05.180" v="408" actId="478"/>
          <ac:spMkLst>
            <pc:docMk/>
            <pc:sldMk cId="418584861" sldId="732"/>
            <ac:spMk id="6" creationId="{DD0F44C2-D947-D730-619E-A5999FA0F181}"/>
          </ac:spMkLst>
        </pc:spChg>
        <pc:picChg chg="add mod">
          <ac:chgData name="Dugdale, Brienna" userId="7d9ce6fd-4def-4593-85b1-9f9b617d9e8e" providerId="ADAL" clId="{07BC1086-22E1-4994-BAC0-934803A4216E}" dt="2024-04-11T20:08:54.420" v="417" actId="1076"/>
          <ac:picMkLst>
            <pc:docMk/>
            <pc:sldMk cId="418584861" sldId="732"/>
            <ac:picMk id="7" creationId="{FA75211E-1D59-D874-35AA-C18CCA90402C}"/>
          </ac:picMkLst>
        </pc:picChg>
      </pc:sldChg>
      <pc:sldChg chg="addSp delSp modSp mod">
        <pc:chgData name="Dugdale, Brienna" userId="7d9ce6fd-4def-4593-85b1-9f9b617d9e8e" providerId="ADAL" clId="{07BC1086-22E1-4994-BAC0-934803A4216E}" dt="2024-04-11T19:50:11.156" v="387" actId="1076"/>
        <pc:sldMkLst>
          <pc:docMk/>
          <pc:sldMk cId="3512137571" sldId="734"/>
        </pc:sldMkLst>
        <pc:spChg chg="del">
          <ac:chgData name="Dugdale, Brienna" userId="7d9ce6fd-4def-4593-85b1-9f9b617d9e8e" providerId="ADAL" clId="{07BC1086-22E1-4994-BAC0-934803A4216E}" dt="2024-04-11T19:49:16.226" v="380" actId="478"/>
          <ac:spMkLst>
            <pc:docMk/>
            <pc:sldMk cId="3512137571" sldId="734"/>
            <ac:spMk id="2" creationId="{00000000-0000-0000-0000-000000000000}"/>
          </ac:spMkLst>
        </pc:spChg>
        <pc:spChg chg="mod">
          <ac:chgData name="Dugdale, Brienna" userId="7d9ce6fd-4def-4593-85b1-9f9b617d9e8e" providerId="ADAL" clId="{07BC1086-22E1-4994-BAC0-934803A4216E}" dt="2024-04-11T19:49:34.614" v="385" actId="1076"/>
          <ac:spMkLst>
            <pc:docMk/>
            <pc:sldMk cId="3512137571" sldId="734"/>
            <ac:spMk id="3" creationId="{00000000-0000-0000-0000-000000000000}"/>
          </ac:spMkLst>
        </pc:spChg>
        <pc:spChg chg="add del mod">
          <ac:chgData name="Dugdale, Brienna" userId="7d9ce6fd-4def-4593-85b1-9f9b617d9e8e" providerId="ADAL" clId="{07BC1086-22E1-4994-BAC0-934803A4216E}" dt="2024-04-11T19:49:18.503" v="381" actId="478"/>
          <ac:spMkLst>
            <pc:docMk/>
            <pc:sldMk cId="3512137571" sldId="734"/>
            <ac:spMk id="6" creationId="{E3C79FDE-0F8E-273B-AFE8-F1F5B153AEC1}"/>
          </ac:spMkLst>
        </pc:spChg>
        <pc:picChg chg="add mod">
          <ac:chgData name="Dugdale, Brienna" userId="7d9ce6fd-4def-4593-85b1-9f9b617d9e8e" providerId="ADAL" clId="{07BC1086-22E1-4994-BAC0-934803A4216E}" dt="2024-04-11T19:50:11.156" v="387" actId="1076"/>
          <ac:picMkLst>
            <pc:docMk/>
            <pc:sldMk cId="3512137571" sldId="734"/>
            <ac:picMk id="7" creationId="{E0BDEF67-8EDE-3A9B-13BA-838ED2A8F036}"/>
          </ac:picMkLst>
        </pc:picChg>
      </pc:sldChg>
      <pc:sldChg chg="del">
        <pc:chgData name="Dugdale, Brienna" userId="7d9ce6fd-4def-4593-85b1-9f9b617d9e8e" providerId="ADAL" clId="{07BC1086-22E1-4994-BAC0-934803A4216E}" dt="2024-04-11T19:19:51.090" v="85" actId="2696"/>
        <pc:sldMkLst>
          <pc:docMk/>
          <pc:sldMk cId="772445949" sldId="737"/>
        </pc:sldMkLst>
      </pc:sldChg>
      <pc:sldChg chg="addSp delSp modSp mod">
        <pc:chgData name="Dugdale, Brienna" userId="7d9ce6fd-4def-4593-85b1-9f9b617d9e8e" providerId="ADAL" clId="{07BC1086-22E1-4994-BAC0-934803A4216E}" dt="2024-04-11T19:37:05.260" v="328" actId="1076"/>
        <pc:sldMkLst>
          <pc:docMk/>
          <pc:sldMk cId="2814452581" sldId="738"/>
        </pc:sldMkLst>
        <pc:spChg chg="del">
          <ac:chgData name="Dugdale, Brienna" userId="7d9ce6fd-4def-4593-85b1-9f9b617d9e8e" providerId="ADAL" clId="{07BC1086-22E1-4994-BAC0-934803A4216E}" dt="2024-04-11T19:20:06.392" v="86" actId="478"/>
          <ac:spMkLst>
            <pc:docMk/>
            <pc:sldMk cId="2814452581" sldId="738"/>
            <ac:spMk id="2" creationId="{00000000-0000-0000-0000-000000000000}"/>
          </ac:spMkLst>
        </pc:spChg>
        <pc:spChg chg="mod">
          <ac:chgData name="Dugdale, Brienna" userId="7d9ce6fd-4def-4593-85b1-9f9b617d9e8e" providerId="ADAL" clId="{07BC1086-22E1-4994-BAC0-934803A4216E}" dt="2024-04-11T19:37:05.260" v="328" actId="1076"/>
          <ac:spMkLst>
            <pc:docMk/>
            <pc:sldMk cId="2814452581" sldId="738"/>
            <ac:spMk id="3" creationId="{00000000-0000-0000-0000-000000000000}"/>
          </ac:spMkLst>
        </pc:spChg>
        <pc:spChg chg="add del mod">
          <ac:chgData name="Dugdale, Brienna" userId="7d9ce6fd-4def-4593-85b1-9f9b617d9e8e" providerId="ADAL" clId="{07BC1086-22E1-4994-BAC0-934803A4216E}" dt="2024-04-11T19:20:09.058" v="87" actId="478"/>
          <ac:spMkLst>
            <pc:docMk/>
            <pc:sldMk cId="2814452581" sldId="738"/>
            <ac:spMk id="6" creationId="{5F18F53E-8250-FF50-B81A-88F7E21B1FFF}"/>
          </ac:spMkLst>
        </pc:spChg>
        <pc:spChg chg="add del mod">
          <ac:chgData name="Dugdale, Brienna" userId="7d9ce6fd-4def-4593-85b1-9f9b617d9e8e" providerId="ADAL" clId="{07BC1086-22E1-4994-BAC0-934803A4216E}" dt="2024-04-11T19:33:19.636" v="260" actId="478"/>
          <ac:spMkLst>
            <pc:docMk/>
            <pc:sldMk cId="2814452581" sldId="738"/>
            <ac:spMk id="7" creationId="{9AEC7A49-24A1-D6A6-5F64-4A27EE1669EC}"/>
          </ac:spMkLst>
        </pc:spChg>
        <pc:spChg chg="add del mod">
          <ac:chgData name="Dugdale, Brienna" userId="7d9ce6fd-4def-4593-85b1-9f9b617d9e8e" providerId="ADAL" clId="{07BC1086-22E1-4994-BAC0-934803A4216E}" dt="2024-04-11T19:33:21.421" v="261" actId="478"/>
          <ac:spMkLst>
            <pc:docMk/>
            <pc:sldMk cId="2814452581" sldId="738"/>
            <ac:spMk id="11" creationId="{B8DC9237-6528-C76B-5B9B-5E478F799D06}"/>
          </ac:spMkLst>
        </pc:spChg>
        <pc:picChg chg="add del mod">
          <ac:chgData name="Dugdale, Brienna" userId="7d9ce6fd-4def-4593-85b1-9f9b617d9e8e" providerId="ADAL" clId="{07BC1086-22E1-4994-BAC0-934803A4216E}" dt="2024-04-11T19:25:01.059" v="210" actId="478"/>
          <ac:picMkLst>
            <pc:docMk/>
            <pc:sldMk cId="2814452581" sldId="738"/>
            <ac:picMk id="9" creationId="{9A3633F8-07ED-7D11-2494-C4F1E0FC0095}"/>
          </ac:picMkLst>
        </pc:picChg>
      </pc:sldChg>
      <pc:sldChg chg="addSp delSp modSp mod">
        <pc:chgData name="Dugdale, Brienna" userId="7d9ce6fd-4def-4593-85b1-9f9b617d9e8e" providerId="ADAL" clId="{07BC1086-22E1-4994-BAC0-934803A4216E}" dt="2024-04-11T19:34:21.851" v="271" actId="1076"/>
        <pc:sldMkLst>
          <pc:docMk/>
          <pc:sldMk cId="2092078234" sldId="739"/>
        </pc:sldMkLst>
        <pc:spChg chg="del">
          <ac:chgData name="Dugdale, Brienna" userId="7d9ce6fd-4def-4593-85b1-9f9b617d9e8e" providerId="ADAL" clId="{07BC1086-22E1-4994-BAC0-934803A4216E}" dt="2024-04-11T19:25:41.814" v="214" actId="478"/>
          <ac:spMkLst>
            <pc:docMk/>
            <pc:sldMk cId="2092078234" sldId="739"/>
            <ac:spMk id="2" creationId="{00000000-0000-0000-0000-000000000000}"/>
          </ac:spMkLst>
        </pc:spChg>
        <pc:spChg chg="del mod">
          <ac:chgData name="Dugdale, Brienna" userId="7d9ce6fd-4def-4593-85b1-9f9b617d9e8e" providerId="ADAL" clId="{07BC1086-22E1-4994-BAC0-934803A4216E}" dt="2024-04-11T19:34:13.249" v="266" actId="478"/>
          <ac:spMkLst>
            <pc:docMk/>
            <pc:sldMk cId="2092078234" sldId="739"/>
            <ac:spMk id="3" creationId="{00000000-0000-0000-0000-000000000000}"/>
          </ac:spMkLst>
        </pc:spChg>
        <pc:spChg chg="add del mod">
          <ac:chgData name="Dugdale, Brienna" userId="7d9ce6fd-4def-4593-85b1-9f9b617d9e8e" providerId="ADAL" clId="{07BC1086-22E1-4994-BAC0-934803A4216E}" dt="2024-04-11T19:25:44.116" v="215" actId="478"/>
          <ac:spMkLst>
            <pc:docMk/>
            <pc:sldMk cId="2092078234" sldId="739"/>
            <ac:spMk id="6" creationId="{04CF3E79-55EB-3A67-9EFB-E17698354FF0}"/>
          </ac:spMkLst>
        </pc:spChg>
        <pc:spChg chg="add del mod">
          <ac:chgData name="Dugdale, Brienna" userId="7d9ce6fd-4def-4593-85b1-9f9b617d9e8e" providerId="ADAL" clId="{07BC1086-22E1-4994-BAC0-934803A4216E}" dt="2024-04-11T19:34:16.033" v="268" actId="478"/>
          <ac:spMkLst>
            <pc:docMk/>
            <pc:sldMk cId="2092078234" sldId="739"/>
            <ac:spMk id="7" creationId="{380123C6-1040-D997-38F1-466529F0FFB9}"/>
          </ac:spMkLst>
        </pc:spChg>
        <pc:spChg chg="add del mod">
          <ac:chgData name="Dugdale, Brienna" userId="7d9ce6fd-4def-4593-85b1-9f9b617d9e8e" providerId="ADAL" clId="{07BC1086-22E1-4994-BAC0-934803A4216E}" dt="2024-04-11T19:34:14.674" v="267" actId="478"/>
          <ac:spMkLst>
            <pc:docMk/>
            <pc:sldMk cId="2092078234" sldId="739"/>
            <ac:spMk id="11" creationId="{D0A1A6A9-3F10-0289-691F-E514F894AF5E}"/>
          </ac:spMkLst>
        </pc:spChg>
        <pc:spChg chg="add del mod">
          <ac:chgData name="Dugdale, Brienna" userId="7d9ce6fd-4def-4593-85b1-9f9b617d9e8e" providerId="ADAL" clId="{07BC1086-22E1-4994-BAC0-934803A4216E}" dt="2024-04-11T19:34:17.172" v="269" actId="478"/>
          <ac:spMkLst>
            <pc:docMk/>
            <pc:sldMk cId="2092078234" sldId="739"/>
            <ac:spMk id="14" creationId="{0E25CF4E-10BF-D82F-CDC8-2750CB01CB77}"/>
          </ac:spMkLst>
        </pc:spChg>
        <pc:picChg chg="add mod">
          <ac:chgData name="Dugdale, Brienna" userId="7d9ce6fd-4def-4593-85b1-9f9b617d9e8e" providerId="ADAL" clId="{07BC1086-22E1-4994-BAC0-934803A4216E}" dt="2024-04-11T19:34:21.851" v="271" actId="1076"/>
          <ac:picMkLst>
            <pc:docMk/>
            <pc:sldMk cId="2092078234" sldId="739"/>
            <ac:picMk id="9" creationId="{49206005-D0E5-5EC9-7DA2-52047C45F90E}"/>
          </ac:picMkLst>
        </pc:picChg>
      </pc:sldChg>
      <pc:sldChg chg="del">
        <pc:chgData name="Dugdale, Brienna" userId="7d9ce6fd-4def-4593-85b1-9f9b617d9e8e" providerId="ADAL" clId="{07BC1086-22E1-4994-BAC0-934803A4216E}" dt="2024-04-11T19:35:03.223" v="272" actId="2696"/>
        <pc:sldMkLst>
          <pc:docMk/>
          <pc:sldMk cId="1299678299" sldId="740"/>
        </pc:sldMkLst>
      </pc:sldChg>
      <pc:sldChg chg="addSp delSp modSp mod">
        <pc:chgData name="Dugdale, Brienna" userId="7d9ce6fd-4def-4593-85b1-9f9b617d9e8e" providerId="ADAL" clId="{07BC1086-22E1-4994-BAC0-934803A4216E}" dt="2024-04-11T19:38:10.469" v="372" actId="1076"/>
        <pc:sldMkLst>
          <pc:docMk/>
          <pc:sldMk cId="2706006131" sldId="742"/>
        </pc:sldMkLst>
        <pc:spChg chg="del">
          <ac:chgData name="Dugdale, Brienna" userId="7d9ce6fd-4def-4593-85b1-9f9b617d9e8e" providerId="ADAL" clId="{07BC1086-22E1-4994-BAC0-934803A4216E}" dt="2024-04-11T19:36:17.391" v="320" actId="478"/>
          <ac:spMkLst>
            <pc:docMk/>
            <pc:sldMk cId="2706006131" sldId="742"/>
            <ac:spMk id="2" creationId="{00000000-0000-0000-0000-000000000000}"/>
          </ac:spMkLst>
        </pc:spChg>
        <pc:spChg chg="mod">
          <ac:chgData name="Dugdale, Brienna" userId="7d9ce6fd-4def-4593-85b1-9f9b617d9e8e" providerId="ADAL" clId="{07BC1086-22E1-4994-BAC0-934803A4216E}" dt="2024-04-11T19:37:55.877" v="368" actId="14100"/>
          <ac:spMkLst>
            <pc:docMk/>
            <pc:sldMk cId="2706006131" sldId="742"/>
            <ac:spMk id="3" creationId="{00000000-0000-0000-0000-000000000000}"/>
          </ac:spMkLst>
        </pc:spChg>
        <pc:spChg chg="add del mod">
          <ac:chgData name="Dugdale, Brienna" userId="7d9ce6fd-4def-4593-85b1-9f9b617d9e8e" providerId="ADAL" clId="{07BC1086-22E1-4994-BAC0-934803A4216E}" dt="2024-04-11T19:36:18.640" v="321" actId="478"/>
          <ac:spMkLst>
            <pc:docMk/>
            <pc:sldMk cId="2706006131" sldId="742"/>
            <ac:spMk id="6" creationId="{EB212E3C-C4D2-CCA6-9BD5-21CDA4DA3644}"/>
          </ac:spMkLst>
        </pc:spChg>
        <pc:picChg chg="add mod">
          <ac:chgData name="Dugdale, Brienna" userId="7d9ce6fd-4def-4593-85b1-9f9b617d9e8e" providerId="ADAL" clId="{07BC1086-22E1-4994-BAC0-934803A4216E}" dt="2024-04-11T19:38:10.469" v="372" actId="1076"/>
          <ac:picMkLst>
            <pc:docMk/>
            <pc:sldMk cId="2706006131" sldId="742"/>
            <ac:picMk id="7" creationId="{07CD08D5-CE6E-34E5-F17E-391B470215E4}"/>
          </ac:picMkLst>
        </pc:picChg>
      </pc:sldChg>
      <pc:sldChg chg="addSp delSp modSp mod">
        <pc:chgData name="Dugdale, Brienna" userId="7d9ce6fd-4def-4593-85b1-9f9b617d9e8e" providerId="ADAL" clId="{07BC1086-22E1-4994-BAC0-934803A4216E}" dt="2024-04-11T20:11:01.519" v="432" actId="1076"/>
        <pc:sldMkLst>
          <pc:docMk/>
          <pc:sldMk cId="2822870301" sldId="743"/>
        </pc:sldMkLst>
        <pc:spChg chg="del">
          <ac:chgData name="Dugdale, Brienna" userId="7d9ce6fd-4def-4593-85b1-9f9b617d9e8e" providerId="ADAL" clId="{07BC1086-22E1-4994-BAC0-934803A4216E}" dt="2024-04-11T20:10:17.438" v="423" actId="478"/>
          <ac:spMkLst>
            <pc:docMk/>
            <pc:sldMk cId="2822870301" sldId="743"/>
            <ac:spMk id="2" creationId="{00000000-0000-0000-0000-000000000000}"/>
          </ac:spMkLst>
        </pc:spChg>
        <pc:spChg chg="mod">
          <ac:chgData name="Dugdale, Brienna" userId="7d9ce6fd-4def-4593-85b1-9f9b617d9e8e" providerId="ADAL" clId="{07BC1086-22E1-4994-BAC0-934803A4216E}" dt="2024-04-11T20:10:48.111" v="429" actId="14100"/>
          <ac:spMkLst>
            <pc:docMk/>
            <pc:sldMk cId="2822870301" sldId="743"/>
            <ac:spMk id="3" creationId="{00000000-0000-0000-0000-000000000000}"/>
          </ac:spMkLst>
        </pc:spChg>
        <pc:spChg chg="add del mod">
          <ac:chgData name="Dugdale, Brienna" userId="7d9ce6fd-4def-4593-85b1-9f9b617d9e8e" providerId="ADAL" clId="{07BC1086-22E1-4994-BAC0-934803A4216E}" dt="2024-04-11T20:10:19.394" v="424" actId="478"/>
          <ac:spMkLst>
            <pc:docMk/>
            <pc:sldMk cId="2822870301" sldId="743"/>
            <ac:spMk id="6" creationId="{9642798D-376C-96D4-D321-A70B1343FC26}"/>
          </ac:spMkLst>
        </pc:spChg>
        <pc:picChg chg="add mod">
          <ac:chgData name="Dugdale, Brienna" userId="7d9ce6fd-4def-4593-85b1-9f9b617d9e8e" providerId="ADAL" clId="{07BC1086-22E1-4994-BAC0-934803A4216E}" dt="2024-04-11T20:11:01.519" v="432" actId="1076"/>
          <ac:picMkLst>
            <pc:docMk/>
            <pc:sldMk cId="2822870301" sldId="743"/>
            <ac:picMk id="7" creationId="{6AA642CE-5C43-2B99-BF3B-5403EBF420A1}"/>
          </ac:picMkLst>
        </pc:picChg>
      </pc:sldChg>
      <pc:sldChg chg="addSp delSp modSp mod">
        <pc:chgData name="Dugdale, Brienna" userId="7d9ce6fd-4def-4593-85b1-9f9b617d9e8e" providerId="ADAL" clId="{07BC1086-22E1-4994-BAC0-934803A4216E}" dt="2024-04-11T20:12:19.803" v="445" actId="14100"/>
        <pc:sldMkLst>
          <pc:docMk/>
          <pc:sldMk cId="2229462612" sldId="749"/>
        </pc:sldMkLst>
        <pc:spChg chg="del">
          <ac:chgData name="Dugdale, Brienna" userId="7d9ce6fd-4def-4593-85b1-9f9b617d9e8e" providerId="ADAL" clId="{07BC1086-22E1-4994-BAC0-934803A4216E}" dt="2024-04-11T20:11:57.669" v="438" actId="478"/>
          <ac:spMkLst>
            <pc:docMk/>
            <pc:sldMk cId="2229462612" sldId="749"/>
            <ac:spMk id="2" creationId="{00000000-0000-0000-0000-000000000000}"/>
          </ac:spMkLst>
        </pc:spChg>
        <pc:spChg chg="mod">
          <ac:chgData name="Dugdale, Brienna" userId="7d9ce6fd-4def-4593-85b1-9f9b617d9e8e" providerId="ADAL" clId="{07BC1086-22E1-4994-BAC0-934803A4216E}" dt="2024-04-11T20:12:19.803" v="445" actId="14100"/>
          <ac:spMkLst>
            <pc:docMk/>
            <pc:sldMk cId="2229462612" sldId="749"/>
            <ac:spMk id="3" creationId="{00000000-0000-0000-0000-000000000000}"/>
          </ac:spMkLst>
        </pc:spChg>
        <pc:spChg chg="add del mod">
          <ac:chgData name="Dugdale, Brienna" userId="7d9ce6fd-4def-4593-85b1-9f9b617d9e8e" providerId="ADAL" clId="{07BC1086-22E1-4994-BAC0-934803A4216E}" dt="2024-04-11T20:11:59.240" v="439" actId="478"/>
          <ac:spMkLst>
            <pc:docMk/>
            <pc:sldMk cId="2229462612" sldId="749"/>
            <ac:spMk id="6" creationId="{A4F796BA-F553-0FD2-8160-21DDC5B39746}"/>
          </ac:spMkLst>
        </pc:spChg>
      </pc:sldChg>
      <pc:sldChg chg="del">
        <pc:chgData name="Dugdale, Brienna" userId="7d9ce6fd-4def-4593-85b1-9f9b617d9e8e" providerId="ADAL" clId="{07BC1086-22E1-4994-BAC0-934803A4216E}" dt="2024-04-11T19:50:24.884" v="388" actId="2696"/>
        <pc:sldMkLst>
          <pc:docMk/>
          <pc:sldMk cId="3250919610" sldId="750"/>
        </pc:sldMkLst>
      </pc:sldChg>
      <pc:sldChg chg="del">
        <pc:chgData name="Dugdale, Brienna" userId="7d9ce6fd-4def-4593-85b1-9f9b617d9e8e" providerId="ADAL" clId="{07BC1086-22E1-4994-BAC0-934803A4216E}" dt="2024-04-11T20:09:46.409" v="418" actId="2696"/>
        <pc:sldMkLst>
          <pc:docMk/>
          <pc:sldMk cId="1722999130" sldId="751"/>
        </pc:sldMkLst>
      </pc:sldChg>
      <pc:sldChg chg="del">
        <pc:chgData name="Dugdale, Brienna" userId="7d9ce6fd-4def-4593-85b1-9f9b617d9e8e" providerId="ADAL" clId="{07BC1086-22E1-4994-BAC0-934803A4216E}" dt="2024-04-11T20:11:11.638" v="433" actId="2696"/>
        <pc:sldMkLst>
          <pc:docMk/>
          <pc:sldMk cId="838542443" sldId="752"/>
        </pc:sldMkLst>
      </pc:sldChg>
      <pc:sldChg chg="del">
        <pc:chgData name="Dugdale, Brienna" userId="7d9ce6fd-4def-4593-85b1-9f9b617d9e8e" providerId="ADAL" clId="{07BC1086-22E1-4994-BAC0-934803A4216E}" dt="2024-04-11T19:38:22.490" v="373" actId="2696"/>
        <pc:sldMkLst>
          <pc:docMk/>
          <pc:sldMk cId="2896447822" sldId="753"/>
        </pc:sldMkLst>
      </pc:sldChg>
      <pc:sldChg chg="addSp delSp modSp new mod">
        <pc:chgData name="Dugdale, Brienna" userId="7d9ce6fd-4def-4593-85b1-9f9b617d9e8e" providerId="ADAL" clId="{07BC1086-22E1-4994-BAC0-934803A4216E}" dt="2024-04-11T19:28:50.261" v="237" actId="1076"/>
        <pc:sldMkLst>
          <pc:docMk/>
          <pc:sldMk cId="2034440847" sldId="754"/>
        </pc:sldMkLst>
        <pc:spChg chg="add del mod">
          <ac:chgData name="Dugdale, Brienna" userId="7d9ce6fd-4def-4593-85b1-9f9b617d9e8e" providerId="ADAL" clId="{07BC1086-22E1-4994-BAC0-934803A4216E}" dt="2024-04-11T19:28:50.261" v="237" actId="1076"/>
          <ac:spMkLst>
            <pc:docMk/>
            <pc:sldMk cId="2034440847" sldId="754"/>
            <ac:spMk id="2" creationId="{B2713A9F-6683-E1D7-F48C-2D4619D53DEF}"/>
          </ac:spMkLst>
        </pc:spChg>
        <pc:spChg chg="add del">
          <ac:chgData name="Dugdale, Brienna" userId="7d9ce6fd-4def-4593-85b1-9f9b617d9e8e" providerId="ADAL" clId="{07BC1086-22E1-4994-BAC0-934803A4216E}" dt="2024-04-11T19:28:38.141" v="233" actId="22"/>
          <ac:spMkLst>
            <pc:docMk/>
            <pc:sldMk cId="2034440847" sldId="754"/>
            <ac:spMk id="4" creationId="{D89F14D9-9A14-95E4-A18A-355FF373AA7F}"/>
          </ac:spMkLst>
        </pc:spChg>
      </pc:sldChg>
      <pc:sldChg chg="modSp add mod">
        <pc:chgData name="Dugdale, Brienna" userId="7d9ce6fd-4def-4593-85b1-9f9b617d9e8e" providerId="ADAL" clId="{07BC1086-22E1-4994-BAC0-934803A4216E}" dt="2024-04-11T19:31:56.473" v="251"/>
        <pc:sldMkLst>
          <pc:docMk/>
          <pc:sldMk cId="22062531" sldId="755"/>
        </pc:sldMkLst>
        <pc:spChg chg="mod">
          <ac:chgData name="Dugdale, Brienna" userId="7d9ce6fd-4def-4593-85b1-9f9b617d9e8e" providerId="ADAL" clId="{07BC1086-22E1-4994-BAC0-934803A4216E}" dt="2024-04-11T19:31:56.473" v="251"/>
          <ac:spMkLst>
            <pc:docMk/>
            <pc:sldMk cId="22062531" sldId="755"/>
            <ac:spMk id="2" creationId="{B2713A9F-6683-E1D7-F48C-2D4619D53DEF}"/>
          </ac:spMkLst>
        </pc:spChg>
      </pc:sldChg>
      <pc:sldChg chg="modSp add mod">
        <pc:chgData name="Dugdale, Brienna" userId="7d9ce6fd-4def-4593-85b1-9f9b617d9e8e" providerId="ADAL" clId="{07BC1086-22E1-4994-BAC0-934803A4216E}" dt="2024-04-11T19:33:11.540" v="259"/>
        <pc:sldMkLst>
          <pc:docMk/>
          <pc:sldMk cId="759898317" sldId="756"/>
        </pc:sldMkLst>
        <pc:spChg chg="mod">
          <ac:chgData name="Dugdale, Brienna" userId="7d9ce6fd-4def-4593-85b1-9f9b617d9e8e" providerId="ADAL" clId="{07BC1086-22E1-4994-BAC0-934803A4216E}" dt="2024-04-11T19:33:11.540" v="259"/>
          <ac:spMkLst>
            <pc:docMk/>
            <pc:sldMk cId="759898317" sldId="756"/>
            <ac:spMk id="2" creationId="{B2713A9F-6683-E1D7-F48C-2D4619D53DEF}"/>
          </ac:spMkLst>
        </pc:spChg>
      </pc:sldChg>
      <pc:sldChg chg="modSp add mod">
        <pc:chgData name="Dugdale, Brienna" userId="7d9ce6fd-4def-4593-85b1-9f9b617d9e8e" providerId="ADAL" clId="{07BC1086-22E1-4994-BAC0-934803A4216E}" dt="2024-04-11T19:37:11.709" v="329" actId="1076"/>
        <pc:sldMkLst>
          <pc:docMk/>
          <pc:sldMk cId="2528659300" sldId="757"/>
        </pc:sldMkLst>
        <pc:spChg chg="mod">
          <ac:chgData name="Dugdale, Brienna" userId="7d9ce6fd-4def-4593-85b1-9f9b617d9e8e" providerId="ADAL" clId="{07BC1086-22E1-4994-BAC0-934803A4216E}" dt="2024-04-11T19:37:11.709" v="329" actId="1076"/>
          <ac:spMkLst>
            <pc:docMk/>
            <pc:sldMk cId="2528659300" sldId="757"/>
            <ac:spMk id="2" creationId="{B2713A9F-6683-E1D7-F48C-2D4619D53DEF}"/>
          </ac:spMkLst>
        </pc:spChg>
      </pc:sldChg>
      <pc:sldChg chg="modSp add mod">
        <pc:chgData name="Dugdale, Brienna" userId="7d9ce6fd-4def-4593-85b1-9f9b617d9e8e" providerId="ADAL" clId="{07BC1086-22E1-4994-BAC0-934803A4216E}" dt="2024-04-11T19:49:12.391" v="379" actId="1076"/>
        <pc:sldMkLst>
          <pc:docMk/>
          <pc:sldMk cId="3002512420" sldId="758"/>
        </pc:sldMkLst>
        <pc:spChg chg="mod">
          <ac:chgData name="Dugdale, Brienna" userId="7d9ce6fd-4def-4593-85b1-9f9b617d9e8e" providerId="ADAL" clId="{07BC1086-22E1-4994-BAC0-934803A4216E}" dt="2024-04-11T19:49:12.391" v="379" actId="1076"/>
          <ac:spMkLst>
            <pc:docMk/>
            <pc:sldMk cId="3002512420" sldId="758"/>
            <ac:spMk id="2" creationId="{B2713A9F-6683-E1D7-F48C-2D4619D53DEF}"/>
          </ac:spMkLst>
        </pc:spChg>
      </pc:sldChg>
      <pc:sldChg chg="modSp add mod">
        <pc:chgData name="Dugdale, Brienna" userId="7d9ce6fd-4def-4593-85b1-9f9b617d9e8e" providerId="ADAL" clId="{07BC1086-22E1-4994-BAC0-934803A4216E}" dt="2024-04-11T19:50:51.645" v="394" actId="1076"/>
        <pc:sldMkLst>
          <pc:docMk/>
          <pc:sldMk cId="3830766705" sldId="759"/>
        </pc:sldMkLst>
        <pc:spChg chg="mod">
          <ac:chgData name="Dugdale, Brienna" userId="7d9ce6fd-4def-4593-85b1-9f9b617d9e8e" providerId="ADAL" clId="{07BC1086-22E1-4994-BAC0-934803A4216E}" dt="2024-04-11T19:50:51.645" v="394" actId="1076"/>
          <ac:spMkLst>
            <pc:docMk/>
            <pc:sldMk cId="3830766705" sldId="759"/>
            <ac:spMk id="2" creationId="{B2713A9F-6683-E1D7-F48C-2D4619D53DEF}"/>
          </ac:spMkLst>
        </pc:spChg>
      </pc:sldChg>
      <pc:sldChg chg="modSp add mod">
        <pc:chgData name="Dugdale, Brienna" userId="7d9ce6fd-4def-4593-85b1-9f9b617d9e8e" providerId="ADAL" clId="{07BC1086-22E1-4994-BAC0-934803A4216E}" dt="2024-04-11T19:55:55.069" v="406" actId="1076"/>
        <pc:sldMkLst>
          <pc:docMk/>
          <pc:sldMk cId="808006085" sldId="760"/>
        </pc:sldMkLst>
        <pc:spChg chg="mod">
          <ac:chgData name="Dugdale, Brienna" userId="7d9ce6fd-4def-4593-85b1-9f9b617d9e8e" providerId="ADAL" clId="{07BC1086-22E1-4994-BAC0-934803A4216E}" dt="2024-04-11T19:55:55.069" v="406" actId="1076"/>
          <ac:spMkLst>
            <pc:docMk/>
            <pc:sldMk cId="808006085" sldId="760"/>
            <ac:spMk id="2" creationId="{B2713A9F-6683-E1D7-F48C-2D4619D53DEF}"/>
          </ac:spMkLst>
        </pc:spChg>
      </pc:sldChg>
      <pc:sldChg chg="modSp add mod">
        <pc:chgData name="Dugdale, Brienna" userId="7d9ce6fd-4def-4593-85b1-9f9b617d9e8e" providerId="ADAL" clId="{07BC1086-22E1-4994-BAC0-934803A4216E}" dt="2024-04-11T20:10:06.697" v="422"/>
        <pc:sldMkLst>
          <pc:docMk/>
          <pc:sldMk cId="841313228" sldId="761"/>
        </pc:sldMkLst>
        <pc:spChg chg="mod">
          <ac:chgData name="Dugdale, Brienna" userId="7d9ce6fd-4def-4593-85b1-9f9b617d9e8e" providerId="ADAL" clId="{07BC1086-22E1-4994-BAC0-934803A4216E}" dt="2024-04-11T20:10:06.697" v="422"/>
          <ac:spMkLst>
            <pc:docMk/>
            <pc:sldMk cId="841313228" sldId="761"/>
            <ac:spMk id="2" creationId="{B2713A9F-6683-E1D7-F48C-2D4619D53DEF}"/>
          </ac:spMkLst>
        </pc:spChg>
      </pc:sldChg>
      <pc:sldChg chg="modSp add mod">
        <pc:chgData name="Dugdale, Brienna" userId="7d9ce6fd-4def-4593-85b1-9f9b617d9e8e" providerId="ADAL" clId="{07BC1086-22E1-4994-BAC0-934803A4216E}" dt="2024-04-11T20:11:51.042" v="437"/>
        <pc:sldMkLst>
          <pc:docMk/>
          <pc:sldMk cId="364103416" sldId="762"/>
        </pc:sldMkLst>
        <pc:spChg chg="mod">
          <ac:chgData name="Dugdale, Brienna" userId="7d9ce6fd-4def-4593-85b1-9f9b617d9e8e" providerId="ADAL" clId="{07BC1086-22E1-4994-BAC0-934803A4216E}" dt="2024-04-11T20:11:51.042" v="437"/>
          <ac:spMkLst>
            <pc:docMk/>
            <pc:sldMk cId="364103416" sldId="762"/>
            <ac:spMk id="2" creationId="{B2713A9F-6683-E1D7-F48C-2D4619D53DE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a:solidFill>
                <a:schemeClr val="tx2"/>
              </a:solidFill>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solidFill>
                  <a:schemeClr val="tx2"/>
                </a:solidFill>
                <a:latin typeface="Arial" panose="020B0604020202020204" pitchFamily="34" charset="0"/>
                <a:cs typeface="Arial" panose="020B0604020202020204" pitchFamily="34" charset="0"/>
              </a:rPr>
              <a:t>4/16/2024</a:t>
            </a:fld>
            <a:endParaRPr lang="en-US" sz="1000">
              <a:solidFill>
                <a:schemeClr val="tx2"/>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a:solidFill>
                <a:schemeClr val="tx2"/>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solidFill>
                  <a:schemeClr val="tx2"/>
                </a:solidFill>
                <a:latin typeface="Arial" panose="020B0604020202020204" pitchFamily="34" charset="0"/>
                <a:cs typeface="Arial" panose="020B0604020202020204" pitchFamily="34" charset="0"/>
              </a:rPr>
              <a:t>‹#›</a:t>
            </a:fld>
            <a:endParaRPr lang="en-US" sz="100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Arial" panose="020B0604020202020204" pitchFamily="34" charset="0"/>
                <a:cs typeface="Arial" panose="020B0604020202020204" pitchFamily="34" charset="0"/>
              </a:defRPr>
            </a:lvl1pPr>
          </a:lstStyle>
          <a:p>
            <a:fld id="{EC2C7003-A6A9-A249-88AD-8CFDA7DED64B}" type="datetimeFigureOut">
              <a:rPr lang="en-US" smtClean="0"/>
              <a:pPr/>
              <a:t>4/16/2024</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Arial" panose="020B0604020202020204" pitchFamily="34" charset="0"/>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1pPr>
    <a:lvl2pPr marL="4572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2pPr>
    <a:lvl3pPr marL="9144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3pPr>
    <a:lvl4pPr marL="13716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4pPr>
    <a:lvl5pPr marL="18288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50AD15A5-6128-B84F-818D-8AA5BDD9AF9D}" type="slidenum">
              <a:rPr lang="en-US" smtClean="0"/>
              <a:pPr/>
              <a:t>1</a:t>
            </a:fld>
            <a:endParaRPr lang="en-US"/>
          </a:p>
        </p:txBody>
      </p:sp>
    </p:spTree>
    <p:extLst>
      <p:ext uri="{BB962C8B-B14F-4D97-AF65-F5344CB8AC3E}">
        <p14:creationId xmlns:p14="http://schemas.microsoft.com/office/powerpoint/2010/main" val="1274309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10</a:t>
            </a:fld>
            <a:endParaRPr lang="en-US"/>
          </a:p>
        </p:txBody>
      </p:sp>
    </p:spTree>
    <p:extLst>
      <p:ext uri="{BB962C8B-B14F-4D97-AF65-F5344CB8AC3E}">
        <p14:creationId xmlns:p14="http://schemas.microsoft.com/office/powerpoint/2010/main" val="2993651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11</a:t>
            </a:fld>
            <a:endParaRPr lang="en-US"/>
          </a:p>
        </p:txBody>
      </p:sp>
    </p:spTree>
    <p:extLst>
      <p:ext uri="{BB962C8B-B14F-4D97-AF65-F5344CB8AC3E}">
        <p14:creationId xmlns:p14="http://schemas.microsoft.com/office/powerpoint/2010/main" val="418261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163774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250537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413749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92206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3015160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7</a:t>
            </a:fld>
            <a:endParaRPr lang="en-US"/>
          </a:p>
        </p:txBody>
      </p:sp>
    </p:spTree>
    <p:extLst>
      <p:ext uri="{BB962C8B-B14F-4D97-AF65-F5344CB8AC3E}">
        <p14:creationId xmlns:p14="http://schemas.microsoft.com/office/powerpoint/2010/main" val="9465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8</a:t>
            </a:fld>
            <a:endParaRPr lang="en-US"/>
          </a:p>
        </p:txBody>
      </p:sp>
    </p:spTree>
    <p:extLst>
      <p:ext uri="{BB962C8B-B14F-4D97-AF65-F5344CB8AC3E}">
        <p14:creationId xmlns:p14="http://schemas.microsoft.com/office/powerpoint/2010/main" val="2184383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2950036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2021" y="1464905"/>
            <a:ext cx="5703235" cy="3555610"/>
          </a:xfrm>
          <a:prstGeom prst="rect">
            <a:avLst/>
          </a:prstGeom>
        </p:spPr>
      </p:pic>
      <p:grpSp>
        <p:nvGrpSpPr>
          <p:cNvPr id="12" name="Group 11"/>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169580" cy="2011680"/>
          </a:xfrm>
        </p:spPr>
        <p:txBody>
          <a:bodyPr rIns="0" anchor="b" anchorCtr="0"/>
          <a:lstStyle>
            <a:lvl1pPr>
              <a:lnSpc>
                <a:spcPct val="90000"/>
              </a:lnSpc>
              <a:defRPr sz="4000">
                <a:solidFill>
                  <a:schemeClr val="tx2"/>
                </a:solidFill>
              </a:defRPr>
            </a:lvl1pPr>
          </a:lstStyle>
          <a:p>
            <a:r>
              <a:rPr lang="en-US"/>
              <a:t>Click to add title</a:t>
            </a:r>
          </a:p>
        </p:txBody>
      </p:sp>
      <p:sp>
        <p:nvSpPr>
          <p:cNvPr id="22" name="Text Placeholder 4"/>
          <p:cNvSpPr>
            <a:spLocks noGrp="1"/>
          </p:cNvSpPr>
          <p:nvPr>
            <p:ph type="body" sz="quarter" idx="16" hasCustomPrompt="1"/>
          </p:nvPr>
        </p:nvSpPr>
        <p:spPr>
          <a:xfrm>
            <a:off x="557930" y="4379002"/>
            <a:ext cx="3582951"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tacks Five Row">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Content Placeholder 2"/>
          <p:cNvSpPr>
            <a:spLocks noGrp="1"/>
          </p:cNvSpPr>
          <p:nvPr>
            <p:ph sz="half" idx="1"/>
          </p:nvPr>
        </p:nvSpPr>
        <p:spPr>
          <a:xfrm>
            <a:off x="607484" y="2014677"/>
            <a:ext cx="5242560" cy="68580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6" name="Text Placeholder 15"/>
          <p:cNvSpPr>
            <a:spLocks noGrp="1"/>
          </p:cNvSpPr>
          <p:nvPr>
            <p:ph type="body" sz="quarter" idx="14"/>
          </p:nvPr>
        </p:nvSpPr>
        <p:spPr>
          <a:xfrm>
            <a:off x="607484" y="1459866"/>
            <a:ext cx="5242560" cy="454025"/>
          </a:xfrm>
          <a:prstGeom prst="rect">
            <a:avLst/>
          </a:prstGeom>
          <a:solidFill>
            <a:schemeClr val="tx1"/>
          </a:solidFill>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7" name="Text Placeholder 15"/>
          <p:cNvSpPr>
            <a:spLocks noGrp="1"/>
          </p:cNvSpPr>
          <p:nvPr>
            <p:ph type="body" sz="quarter" idx="15"/>
          </p:nvPr>
        </p:nvSpPr>
        <p:spPr>
          <a:xfrm>
            <a:off x="6330611" y="1459866"/>
            <a:ext cx="5242560" cy="454025"/>
          </a:xfrm>
          <a:prstGeom prst="rect">
            <a:avLst/>
          </a:prstGeom>
          <a:solidFill>
            <a:schemeClr val="tx1"/>
          </a:solidFill>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1" name="Content Placeholder 2"/>
          <p:cNvSpPr>
            <a:spLocks noGrp="1"/>
          </p:cNvSpPr>
          <p:nvPr>
            <p:ph sz="half" idx="16"/>
          </p:nvPr>
        </p:nvSpPr>
        <p:spPr>
          <a:xfrm>
            <a:off x="6330611" y="2014677"/>
            <a:ext cx="5242560" cy="6858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4" name="Content Placeholder 2"/>
          <p:cNvSpPr>
            <a:spLocks noGrp="1"/>
          </p:cNvSpPr>
          <p:nvPr>
            <p:ph sz="half" idx="17"/>
          </p:nvPr>
        </p:nvSpPr>
        <p:spPr>
          <a:xfrm>
            <a:off x="607484" y="2801264"/>
            <a:ext cx="5242560" cy="685800"/>
          </a:xfrm>
          <a:prstGeom prst="rect">
            <a:avLst/>
          </a:prstGeom>
          <a:solidFill>
            <a:schemeClr val="bg1"/>
          </a:solidFill>
        </p:spPr>
        <p:txBody>
          <a:bodyPr anchor="ctr">
            <a:noAutofit/>
          </a:bodyPr>
          <a:lstStyle>
            <a:lvl1pPr marL="515938" indent="-173038" defTabSz="404813">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5" name="Content Placeholder 2"/>
          <p:cNvSpPr>
            <a:spLocks noGrp="1"/>
          </p:cNvSpPr>
          <p:nvPr>
            <p:ph sz="half" idx="18"/>
          </p:nvPr>
        </p:nvSpPr>
        <p:spPr>
          <a:xfrm>
            <a:off x="6330611" y="2801264"/>
            <a:ext cx="5242560" cy="6858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8" name="Content Placeholder 2"/>
          <p:cNvSpPr>
            <a:spLocks noGrp="1"/>
          </p:cNvSpPr>
          <p:nvPr>
            <p:ph sz="half" idx="19"/>
          </p:nvPr>
        </p:nvSpPr>
        <p:spPr>
          <a:xfrm>
            <a:off x="607484" y="3587851"/>
            <a:ext cx="5242560" cy="68580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600"/>
            </a:lvl1pPr>
            <a:lvl2pPr marL="749300" indent="-166688">
              <a:lnSpc>
                <a:spcPct val="90000"/>
              </a:lnSpc>
              <a:spcBef>
                <a:spcPts val="0"/>
              </a:spcBef>
              <a:spcAft>
                <a:spcPts val="300"/>
              </a:spcAft>
              <a:tabLs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9" name="Content Placeholder 2"/>
          <p:cNvSpPr>
            <a:spLocks noGrp="1"/>
          </p:cNvSpPr>
          <p:nvPr>
            <p:ph sz="half" idx="20"/>
          </p:nvPr>
        </p:nvSpPr>
        <p:spPr>
          <a:xfrm>
            <a:off x="6330611" y="3587851"/>
            <a:ext cx="5242560" cy="6858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2" name="Content Placeholder 2"/>
          <p:cNvSpPr>
            <a:spLocks noGrp="1"/>
          </p:cNvSpPr>
          <p:nvPr>
            <p:ph sz="half" idx="21"/>
          </p:nvPr>
        </p:nvSpPr>
        <p:spPr>
          <a:xfrm>
            <a:off x="607484" y="4374438"/>
            <a:ext cx="5242560" cy="68580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600"/>
            </a:lvl1pPr>
            <a:lvl2pPr marL="749300" indent="-166688">
              <a:lnSpc>
                <a:spcPct val="90000"/>
              </a:lnSpc>
              <a:spcBef>
                <a:spcPts val="0"/>
              </a:spcBef>
              <a:spcAft>
                <a:spcPts val="300"/>
              </a:spcAft>
              <a:tabLs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0" name="Content Placeholder 2"/>
          <p:cNvSpPr>
            <a:spLocks noGrp="1"/>
          </p:cNvSpPr>
          <p:nvPr>
            <p:ph sz="half" idx="22"/>
          </p:nvPr>
        </p:nvSpPr>
        <p:spPr>
          <a:xfrm>
            <a:off x="6330611" y="4374438"/>
            <a:ext cx="5242560" cy="6858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1" name="Content Placeholder 2"/>
          <p:cNvSpPr>
            <a:spLocks noGrp="1"/>
          </p:cNvSpPr>
          <p:nvPr>
            <p:ph sz="half" idx="23"/>
          </p:nvPr>
        </p:nvSpPr>
        <p:spPr>
          <a:xfrm>
            <a:off x="607484" y="5161026"/>
            <a:ext cx="5242560" cy="68580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600"/>
            </a:lvl1pPr>
            <a:lvl2pPr marL="749300" indent="-166688">
              <a:lnSpc>
                <a:spcPct val="90000"/>
              </a:lnSpc>
              <a:spcBef>
                <a:spcPts val="0"/>
              </a:spcBef>
              <a:spcAft>
                <a:spcPts val="300"/>
              </a:spcAft>
              <a:tabLs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2" name="Content Placeholder 2"/>
          <p:cNvSpPr>
            <a:spLocks noGrp="1"/>
          </p:cNvSpPr>
          <p:nvPr>
            <p:ph sz="half" idx="24"/>
          </p:nvPr>
        </p:nvSpPr>
        <p:spPr>
          <a:xfrm>
            <a:off x="6330611" y="5161026"/>
            <a:ext cx="5242560" cy="6858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4" name="Text Placeholder 8"/>
          <p:cNvSpPr>
            <a:spLocks noGrp="1"/>
          </p:cNvSpPr>
          <p:nvPr>
            <p:ph type="body" sz="quarter" idx="13" hasCustomPrompt="1"/>
          </p:nvPr>
        </p:nvSpPr>
        <p:spPr>
          <a:xfrm>
            <a:off x="609600" y="5882600"/>
            <a:ext cx="10963571"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3158319821"/>
      </p:ext>
    </p:extLst>
  </p:cSld>
  <p:clrMapOvr>
    <a:masterClrMapping/>
  </p:clrMapOvr>
  <p:transitio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tacks Six Row">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Content Placeholder 2"/>
          <p:cNvSpPr>
            <a:spLocks noGrp="1"/>
          </p:cNvSpPr>
          <p:nvPr>
            <p:ph sz="half" idx="1"/>
          </p:nvPr>
        </p:nvSpPr>
        <p:spPr>
          <a:xfrm>
            <a:off x="607484" y="1972364"/>
            <a:ext cx="5242560" cy="594360"/>
          </a:xfrm>
          <a:prstGeom prst="rect">
            <a:avLst/>
          </a:prstGeom>
          <a:solidFill>
            <a:schemeClr val="bg1"/>
          </a:solidFill>
        </p:spPr>
        <p:txBody>
          <a:bodyPr anchor="ctr">
            <a:noAutofit/>
          </a:bodyPr>
          <a:lstStyle>
            <a:lvl1pPr marL="515938" indent="-173038">
              <a:lnSpc>
                <a:spcPct val="90000"/>
              </a:lnSpc>
              <a:spcBef>
                <a:spcPts val="0"/>
              </a:spcBef>
              <a:spcAft>
                <a:spcPts val="200"/>
              </a:spcAft>
              <a:defRPr sz="1600"/>
            </a:lvl1pPr>
            <a:lvl2pPr marL="749300" indent="-166688">
              <a:lnSpc>
                <a:spcPct val="90000"/>
              </a:lnSpc>
              <a:spcBef>
                <a:spcPts val="0"/>
              </a:spcBef>
              <a:spcAft>
                <a:spcPts val="200"/>
              </a:spcAf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6" name="Text Placeholder 15"/>
          <p:cNvSpPr>
            <a:spLocks noGrp="1"/>
          </p:cNvSpPr>
          <p:nvPr>
            <p:ph type="body" sz="quarter" idx="14"/>
          </p:nvPr>
        </p:nvSpPr>
        <p:spPr>
          <a:xfrm>
            <a:off x="607484" y="1459866"/>
            <a:ext cx="5242560" cy="454025"/>
          </a:xfrm>
          <a:prstGeom prst="rect">
            <a:avLst/>
          </a:prstGeom>
          <a:solidFill>
            <a:schemeClr val="tx1"/>
          </a:solidFill>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7" name="Text Placeholder 15"/>
          <p:cNvSpPr>
            <a:spLocks noGrp="1"/>
          </p:cNvSpPr>
          <p:nvPr>
            <p:ph type="body" sz="quarter" idx="15"/>
          </p:nvPr>
        </p:nvSpPr>
        <p:spPr>
          <a:xfrm>
            <a:off x="6330611" y="1459866"/>
            <a:ext cx="5242560" cy="454025"/>
          </a:xfrm>
          <a:prstGeom prst="rect">
            <a:avLst/>
          </a:prstGeom>
          <a:solidFill>
            <a:schemeClr val="tx1"/>
          </a:solidFill>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1" name="Content Placeholder 2"/>
          <p:cNvSpPr>
            <a:spLocks noGrp="1"/>
          </p:cNvSpPr>
          <p:nvPr>
            <p:ph sz="half" idx="16"/>
          </p:nvPr>
        </p:nvSpPr>
        <p:spPr>
          <a:xfrm>
            <a:off x="6330611" y="1972364"/>
            <a:ext cx="5242560" cy="594360"/>
          </a:xfrm>
          <a:prstGeom prst="rect">
            <a:avLst/>
          </a:prstGeom>
          <a:solidFill>
            <a:schemeClr val="bg1"/>
          </a:solidFill>
        </p:spPr>
        <p:txBody>
          <a:bodyPr anchor="ctr">
            <a:noAutofit/>
          </a:bodyPr>
          <a:lstStyle>
            <a:lvl1pPr marL="630238" indent="-173038">
              <a:lnSpc>
                <a:spcPct val="90000"/>
              </a:lnSpc>
              <a:spcBef>
                <a:spcPts val="0"/>
              </a:spcBef>
              <a:spcAft>
                <a:spcPts val="200"/>
              </a:spcAft>
              <a:defRPr sz="1600"/>
            </a:lvl1pPr>
            <a:lvl2pPr marL="749300" indent="-166688">
              <a:lnSpc>
                <a:spcPct val="90000"/>
              </a:lnSpc>
              <a:spcBef>
                <a:spcPts val="0"/>
              </a:spcBef>
              <a:spcAft>
                <a:spcPts val="200"/>
              </a:spcAf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4" name="Content Placeholder 2"/>
          <p:cNvSpPr>
            <a:spLocks noGrp="1"/>
          </p:cNvSpPr>
          <p:nvPr>
            <p:ph sz="half" idx="17"/>
          </p:nvPr>
        </p:nvSpPr>
        <p:spPr>
          <a:xfrm>
            <a:off x="607484" y="2625198"/>
            <a:ext cx="5242560" cy="594360"/>
          </a:xfrm>
          <a:prstGeom prst="rect">
            <a:avLst/>
          </a:prstGeom>
          <a:solidFill>
            <a:schemeClr val="bg1"/>
          </a:solidFill>
        </p:spPr>
        <p:txBody>
          <a:bodyPr anchor="ctr">
            <a:noAutofit/>
          </a:bodyPr>
          <a:lstStyle>
            <a:lvl1pPr marL="515938" indent="-173038" defTabSz="404813">
              <a:lnSpc>
                <a:spcPct val="90000"/>
              </a:lnSpc>
              <a:spcBef>
                <a:spcPts val="0"/>
              </a:spcBef>
              <a:spcAft>
                <a:spcPts val="200"/>
              </a:spcAft>
              <a:defRPr sz="1600"/>
            </a:lvl1pPr>
            <a:lvl2pPr marL="749300" indent="-166688">
              <a:lnSpc>
                <a:spcPct val="90000"/>
              </a:lnSpc>
              <a:spcBef>
                <a:spcPts val="0"/>
              </a:spcBef>
              <a:spcAft>
                <a:spcPts val="200"/>
              </a:spcAf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5" name="Content Placeholder 2"/>
          <p:cNvSpPr>
            <a:spLocks noGrp="1"/>
          </p:cNvSpPr>
          <p:nvPr>
            <p:ph sz="half" idx="18"/>
          </p:nvPr>
        </p:nvSpPr>
        <p:spPr>
          <a:xfrm>
            <a:off x="6330611" y="2625198"/>
            <a:ext cx="5242560" cy="594360"/>
          </a:xfrm>
          <a:prstGeom prst="rect">
            <a:avLst/>
          </a:prstGeom>
          <a:solidFill>
            <a:schemeClr val="bg1"/>
          </a:solidFill>
        </p:spPr>
        <p:txBody>
          <a:bodyPr anchor="ctr">
            <a:noAutofit/>
          </a:bodyPr>
          <a:lstStyle>
            <a:lvl1pPr marL="630238" indent="-173038">
              <a:lnSpc>
                <a:spcPct val="90000"/>
              </a:lnSpc>
              <a:spcBef>
                <a:spcPts val="0"/>
              </a:spcBef>
              <a:spcAft>
                <a:spcPts val="200"/>
              </a:spcAft>
              <a:defRPr sz="1600"/>
            </a:lvl1pPr>
            <a:lvl2pPr marL="749300" indent="-166688">
              <a:lnSpc>
                <a:spcPct val="90000"/>
              </a:lnSpc>
              <a:spcBef>
                <a:spcPts val="0"/>
              </a:spcBef>
              <a:spcAft>
                <a:spcPts val="200"/>
              </a:spcAf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8" name="Content Placeholder 2"/>
          <p:cNvSpPr>
            <a:spLocks noGrp="1"/>
          </p:cNvSpPr>
          <p:nvPr>
            <p:ph sz="half" idx="19"/>
          </p:nvPr>
        </p:nvSpPr>
        <p:spPr>
          <a:xfrm>
            <a:off x="607484" y="3278032"/>
            <a:ext cx="5242560" cy="594360"/>
          </a:xfrm>
          <a:prstGeom prst="rect">
            <a:avLst/>
          </a:prstGeom>
          <a:solidFill>
            <a:schemeClr val="bg1"/>
          </a:solidFill>
        </p:spPr>
        <p:txBody>
          <a:bodyPr anchor="ctr">
            <a:noAutofit/>
          </a:bodyPr>
          <a:lstStyle>
            <a:lvl1pPr marL="515938" indent="-173038">
              <a:lnSpc>
                <a:spcPct val="90000"/>
              </a:lnSpc>
              <a:spcBef>
                <a:spcPts val="0"/>
              </a:spcBef>
              <a:spcAft>
                <a:spcPts val="200"/>
              </a:spcAft>
              <a:defRPr sz="1600"/>
            </a:lvl1pPr>
            <a:lvl2pPr marL="749300" indent="-166688">
              <a:lnSpc>
                <a:spcPct val="90000"/>
              </a:lnSpc>
              <a:spcBef>
                <a:spcPts val="0"/>
              </a:spcBef>
              <a:spcAft>
                <a:spcPts val="200"/>
              </a:spcAft>
              <a:tabLs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9" name="Content Placeholder 2"/>
          <p:cNvSpPr>
            <a:spLocks noGrp="1"/>
          </p:cNvSpPr>
          <p:nvPr>
            <p:ph sz="half" idx="20"/>
          </p:nvPr>
        </p:nvSpPr>
        <p:spPr>
          <a:xfrm>
            <a:off x="6330611" y="3278032"/>
            <a:ext cx="5242560" cy="594360"/>
          </a:xfrm>
          <a:prstGeom prst="rect">
            <a:avLst/>
          </a:prstGeom>
          <a:solidFill>
            <a:schemeClr val="bg1"/>
          </a:solidFill>
        </p:spPr>
        <p:txBody>
          <a:bodyPr anchor="ctr">
            <a:noAutofit/>
          </a:bodyPr>
          <a:lstStyle>
            <a:lvl1pPr marL="630238" indent="-173038">
              <a:lnSpc>
                <a:spcPct val="90000"/>
              </a:lnSpc>
              <a:spcBef>
                <a:spcPts val="0"/>
              </a:spcBef>
              <a:spcAft>
                <a:spcPts val="200"/>
              </a:spcAft>
              <a:defRPr sz="1600"/>
            </a:lvl1pPr>
            <a:lvl2pPr marL="749300" indent="-166688">
              <a:lnSpc>
                <a:spcPct val="90000"/>
              </a:lnSpc>
              <a:spcBef>
                <a:spcPts val="0"/>
              </a:spcBef>
              <a:spcAft>
                <a:spcPts val="200"/>
              </a:spcAf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2" name="Content Placeholder 2"/>
          <p:cNvSpPr>
            <a:spLocks noGrp="1"/>
          </p:cNvSpPr>
          <p:nvPr>
            <p:ph sz="half" idx="21"/>
          </p:nvPr>
        </p:nvSpPr>
        <p:spPr>
          <a:xfrm>
            <a:off x="607484" y="3930866"/>
            <a:ext cx="5242560" cy="594360"/>
          </a:xfrm>
          <a:prstGeom prst="rect">
            <a:avLst/>
          </a:prstGeom>
          <a:solidFill>
            <a:schemeClr val="bg1"/>
          </a:solidFill>
        </p:spPr>
        <p:txBody>
          <a:bodyPr anchor="ctr">
            <a:noAutofit/>
          </a:bodyPr>
          <a:lstStyle>
            <a:lvl1pPr marL="515938" indent="-173038">
              <a:lnSpc>
                <a:spcPct val="90000"/>
              </a:lnSpc>
              <a:spcBef>
                <a:spcPts val="0"/>
              </a:spcBef>
              <a:spcAft>
                <a:spcPts val="200"/>
              </a:spcAft>
              <a:defRPr sz="1600"/>
            </a:lvl1pPr>
            <a:lvl2pPr marL="749300" indent="-166688">
              <a:lnSpc>
                <a:spcPct val="90000"/>
              </a:lnSpc>
              <a:spcBef>
                <a:spcPts val="0"/>
              </a:spcBef>
              <a:spcAft>
                <a:spcPts val="200"/>
              </a:spcAft>
              <a:tabLs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0" name="Content Placeholder 2"/>
          <p:cNvSpPr>
            <a:spLocks noGrp="1"/>
          </p:cNvSpPr>
          <p:nvPr>
            <p:ph sz="half" idx="22"/>
          </p:nvPr>
        </p:nvSpPr>
        <p:spPr>
          <a:xfrm>
            <a:off x="6330611" y="3930866"/>
            <a:ext cx="5242560" cy="594360"/>
          </a:xfrm>
          <a:prstGeom prst="rect">
            <a:avLst/>
          </a:prstGeom>
          <a:solidFill>
            <a:schemeClr val="bg1"/>
          </a:solidFill>
        </p:spPr>
        <p:txBody>
          <a:bodyPr anchor="ctr">
            <a:noAutofit/>
          </a:bodyPr>
          <a:lstStyle>
            <a:lvl1pPr marL="630238" indent="-173038">
              <a:lnSpc>
                <a:spcPct val="90000"/>
              </a:lnSpc>
              <a:spcBef>
                <a:spcPts val="0"/>
              </a:spcBef>
              <a:spcAft>
                <a:spcPts val="200"/>
              </a:spcAft>
              <a:defRPr sz="1600"/>
            </a:lvl1pPr>
            <a:lvl2pPr marL="749300" indent="-166688">
              <a:lnSpc>
                <a:spcPct val="90000"/>
              </a:lnSpc>
              <a:spcBef>
                <a:spcPts val="0"/>
              </a:spcBef>
              <a:spcAft>
                <a:spcPts val="200"/>
              </a:spcAf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1" name="Content Placeholder 2"/>
          <p:cNvSpPr>
            <a:spLocks noGrp="1"/>
          </p:cNvSpPr>
          <p:nvPr>
            <p:ph sz="half" idx="23"/>
          </p:nvPr>
        </p:nvSpPr>
        <p:spPr>
          <a:xfrm>
            <a:off x="607484" y="4583700"/>
            <a:ext cx="5242560" cy="594360"/>
          </a:xfrm>
          <a:prstGeom prst="rect">
            <a:avLst/>
          </a:prstGeom>
          <a:solidFill>
            <a:schemeClr val="bg1"/>
          </a:solidFill>
        </p:spPr>
        <p:txBody>
          <a:bodyPr anchor="ctr">
            <a:noAutofit/>
          </a:bodyPr>
          <a:lstStyle>
            <a:lvl1pPr marL="515938" indent="-173038">
              <a:lnSpc>
                <a:spcPct val="90000"/>
              </a:lnSpc>
              <a:spcBef>
                <a:spcPts val="0"/>
              </a:spcBef>
              <a:spcAft>
                <a:spcPts val="200"/>
              </a:spcAft>
              <a:defRPr sz="1600"/>
            </a:lvl1pPr>
            <a:lvl2pPr marL="749300" indent="-166688">
              <a:lnSpc>
                <a:spcPct val="90000"/>
              </a:lnSpc>
              <a:spcBef>
                <a:spcPts val="0"/>
              </a:spcBef>
              <a:spcAft>
                <a:spcPts val="200"/>
              </a:spcAft>
              <a:tabLs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2" name="Content Placeholder 2"/>
          <p:cNvSpPr>
            <a:spLocks noGrp="1"/>
          </p:cNvSpPr>
          <p:nvPr>
            <p:ph sz="half" idx="24"/>
          </p:nvPr>
        </p:nvSpPr>
        <p:spPr>
          <a:xfrm>
            <a:off x="6330611" y="4583700"/>
            <a:ext cx="5242560" cy="594360"/>
          </a:xfrm>
          <a:prstGeom prst="rect">
            <a:avLst/>
          </a:prstGeom>
          <a:solidFill>
            <a:schemeClr val="bg1"/>
          </a:solidFill>
        </p:spPr>
        <p:txBody>
          <a:bodyPr anchor="ctr">
            <a:noAutofit/>
          </a:bodyPr>
          <a:lstStyle>
            <a:lvl1pPr marL="630238" indent="-173038">
              <a:lnSpc>
                <a:spcPct val="90000"/>
              </a:lnSpc>
              <a:spcBef>
                <a:spcPts val="0"/>
              </a:spcBef>
              <a:spcAft>
                <a:spcPts val="200"/>
              </a:spcAft>
              <a:defRPr sz="1600"/>
            </a:lvl1pPr>
            <a:lvl2pPr marL="749300" indent="-166688">
              <a:lnSpc>
                <a:spcPct val="90000"/>
              </a:lnSpc>
              <a:spcBef>
                <a:spcPts val="0"/>
              </a:spcBef>
              <a:spcAft>
                <a:spcPts val="200"/>
              </a:spcAf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3" name="Content Placeholder 2"/>
          <p:cNvSpPr>
            <a:spLocks noGrp="1"/>
          </p:cNvSpPr>
          <p:nvPr>
            <p:ph sz="half" idx="25"/>
          </p:nvPr>
        </p:nvSpPr>
        <p:spPr>
          <a:xfrm>
            <a:off x="607484" y="5236533"/>
            <a:ext cx="5242560" cy="594360"/>
          </a:xfrm>
          <a:prstGeom prst="rect">
            <a:avLst/>
          </a:prstGeom>
          <a:solidFill>
            <a:schemeClr val="bg1"/>
          </a:solidFill>
        </p:spPr>
        <p:txBody>
          <a:bodyPr anchor="ctr">
            <a:noAutofit/>
          </a:bodyPr>
          <a:lstStyle>
            <a:lvl1pPr marL="515938" indent="-173038">
              <a:lnSpc>
                <a:spcPct val="90000"/>
              </a:lnSpc>
              <a:spcBef>
                <a:spcPts val="0"/>
              </a:spcBef>
              <a:spcAft>
                <a:spcPts val="200"/>
              </a:spcAft>
              <a:defRPr sz="1600"/>
            </a:lvl1pPr>
            <a:lvl2pPr marL="749300" indent="-166688">
              <a:lnSpc>
                <a:spcPct val="90000"/>
              </a:lnSpc>
              <a:spcBef>
                <a:spcPts val="0"/>
              </a:spcBef>
              <a:spcAft>
                <a:spcPts val="200"/>
              </a:spcAft>
              <a:tabLs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4" name="Content Placeholder 2"/>
          <p:cNvSpPr>
            <a:spLocks noGrp="1"/>
          </p:cNvSpPr>
          <p:nvPr>
            <p:ph sz="half" idx="26"/>
          </p:nvPr>
        </p:nvSpPr>
        <p:spPr>
          <a:xfrm>
            <a:off x="6330611" y="5236533"/>
            <a:ext cx="5242560" cy="594360"/>
          </a:xfrm>
          <a:prstGeom prst="rect">
            <a:avLst/>
          </a:prstGeom>
          <a:solidFill>
            <a:schemeClr val="bg1"/>
          </a:solidFill>
        </p:spPr>
        <p:txBody>
          <a:bodyPr anchor="ctr">
            <a:noAutofit/>
          </a:bodyPr>
          <a:lstStyle>
            <a:lvl1pPr marL="630238" indent="-173038">
              <a:lnSpc>
                <a:spcPct val="90000"/>
              </a:lnSpc>
              <a:spcBef>
                <a:spcPts val="0"/>
              </a:spcBef>
              <a:spcAft>
                <a:spcPts val="200"/>
              </a:spcAft>
              <a:defRPr sz="1600"/>
            </a:lvl1pPr>
            <a:lvl2pPr marL="749300" indent="-166688">
              <a:lnSpc>
                <a:spcPct val="90000"/>
              </a:lnSpc>
              <a:spcBef>
                <a:spcPts val="0"/>
              </a:spcBef>
              <a:spcAft>
                <a:spcPts val="200"/>
              </a:spcAft>
              <a:defRPr sz="1400"/>
            </a:lvl2pPr>
            <a:lvl3pPr marL="1027113" indent="-161925">
              <a:lnSpc>
                <a:spcPct val="90000"/>
              </a:lnSpc>
              <a:spcBef>
                <a:spcPts val="0"/>
              </a:spcBef>
              <a:spcAft>
                <a:spcPts val="2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6" name="Text Placeholder 8"/>
          <p:cNvSpPr>
            <a:spLocks noGrp="1"/>
          </p:cNvSpPr>
          <p:nvPr>
            <p:ph type="body" sz="quarter" idx="13" hasCustomPrompt="1"/>
          </p:nvPr>
        </p:nvSpPr>
        <p:spPr>
          <a:xfrm>
            <a:off x="609600" y="5882600"/>
            <a:ext cx="10963571"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2628317031"/>
      </p:ext>
    </p:extLst>
  </p:cSld>
  <p:clrMapOvr>
    <a:masterClrMapping/>
  </p:clrMapOvr>
  <p:transitio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ox Stacks Three">
    <p:spTree>
      <p:nvGrpSpPr>
        <p:cNvPr id="1" name=""/>
        <p:cNvGrpSpPr/>
        <p:nvPr/>
      </p:nvGrpSpPr>
      <p:grpSpPr>
        <a:xfrm>
          <a:off x="0" y="0"/>
          <a:ext cx="0" cy="0"/>
          <a:chOff x="0" y="0"/>
          <a:chExt cx="0" cy="0"/>
        </a:xfrm>
      </p:grpSpPr>
      <p:sp>
        <p:nvSpPr>
          <p:cNvPr id="23" name="Rectangle 22"/>
          <p:cNvSpPr>
            <a:spLocks noChangeAspect="1"/>
          </p:cNvSpPr>
          <p:nvPr userDrawn="1"/>
        </p:nvSpPr>
        <p:spPr>
          <a:xfrm>
            <a:off x="1706035" y="4474173"/>
            <a:ext cx="5727463" cy="10801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27" name="Rectangle 26"/>
          <p:cNvSpPr>
            <a:spLocks noChangeAspect="1"/>
          </p:cNvSpPr>
          <p:nvPr userDrawn="1"/>
        </p:nvSpPr>
        <p:spPr>
          <a:xfrm>
            <a:off x="1706035" y="3261759"/>
            <a:ext cx="5727463" cy="10801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1" name="Rectangle 30"/>
          <p:cNvSpPr>
            <a:spLocks noChangeAspect="1"/>
          </p:cNvSpPr>
          <p:nvPr userDrawn="1"/>
        </p:nvSpPr>
        <p:spPr>
          <a:xfrm>
            <a:off x="1706035" y="2049346"/>
            <a:ext cx="5727463" cy="10801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2" name="Text Placeholder 7"/>
          <p:cNvSpPr>
            <a:spLocks noGrp="1"/>
          </p:cNvSpPr>
          <p:nvPr>
            <p:ph type="body" sz="quarter" idx="22"/>
          </p:nvPr>
        </p:nvSpPr>
        <p:spPr>
          <a:xfrm>
            <a:off x="3612413" y="2032198"/>
            <a:ext cx="3821084" cy="10972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12" name="Freeform 1"/>
          <p:cNvSpPr>
            <a:spLocks noChangeAspect="1" noChangeArrowheads="1"/>
          </p:cNvSpPr>
          <p:nvPr userDrawn="1"/>
        </p:nvSpPr>
        <p:spPr bwMode="auto">
          <a:xfrm>
            <a:off x="607480" y="4457025"/>
            <a:ext cx="2640387" cy="109728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29" name="Freeform 1"/>
          <p:cNvSpPr>
            <a:spLocks noChangeAspect="1" noChangeArrowheads="1"/>
          </p:cNvSpPr>
          <p:nvPr userDrawn="1"/>
        </p:nvSpPr>
        <p:spPr bwMode="auto">
          <a:xfrm>
            <a:off x="607480" y="3244611"/>
            <a:ext cx="2640387" cy="109728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33" name="Freeform 1"/>
          <p:cNvSpPr>
            <a:spLocks noChangeAspect="1" noChangeArrowheads="1"/>
          </p:cNvSpPr>
          <p:nvPr userDrawn="1"/>
        </p:nvSpPr>
        <p:spPr bwMode="auto">
          <a:xfrm>
            <a:off x="607480" y="2032198"/>
            <a:ext cx="2640387" cy="109728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userDrawn="1">
            <p:ph type="body" sz="quarter" idx="23" hasCustomPrompt="1"/>
          </p:nvPr>
        </p:nvSpPr>
        <p:spPr>
          <a:xfrm>
            <a:off x="726228" y="2032198"/>
            <a:ext cx="2517403" cy="1097280"/>
          </a:xfrm>
          <a:prstGeom prst="rect">
            <a:avLst/>
          </a:prstGeom>
          <a:effectLst/>
        </p:spPr>
        <p:txBody>
          <a:bodyPr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5"/>
          <p:cNvSpPr>
            <a:spLocks noGrp="1"/>
          </p:cNvSpPr>
          <p:nvPr userDrawn="1">
            <p:ph type="body" sz="quarter" idx="14"/>
          </p:nvPr>
        </p:nvSpPr>
        <p:spPr>
          <a:xfrm>
            <a:off x="3410137" y="1463041"/>
            <a:ext cx="4023360" cy="454025"/>
          </a:xfrm>
          <a:prstGeom prst="rect">
            <a:avLst/>
          </a:prstGeom>
          <a:solidFill>
            <a:schemeClr val="accent2"/>
          </a:solidFill>
          <a:effectLst/>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20" name="Text Placeholder 15"/>
          <p:cNvSpPr>
            <a:spLocks noGrp="1"/>
          </p:cNvSpPr>
          <p:nvPr userDrawn="1">
            <p:ph type="body" sz="quarter" idx="15"/>
          </p:nvPr>
        </p:nvSpPr>
        <p:spPr>
          <a:xfrm>
            <a:off x="7528909" y="1459866"/>
            <a:ext cx="4047744" cy="454025"/>
          </a:xfrm>
          <a:prstGeom prst="rect">
            <a:avLst/>
          </a:prstGeom>
          <a:solidFill>
            <a:schemeClr val="tx2"/>
          </a:solidFill>
          <a:effectLst/>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8" name="Text Placeholder 16"/>
          <p:cNvSpPr>
            <a:spLocks noGrp="1"/>
          </p:cNvSpPr>
          <p:nvPr userDrawn="1">
            <p:ph type="body" sz="quarter" idx="19" hasCustomPrompt="1"/>
          </p:nvPr>
        </p:nvSpPr>
        <p:spPr>
          <a:xfrm>
            <a:off x="726231" y="4457025"/>
            <a:ext cx="2517403" cy="1097280"/>
          </a:xfrm>
          <a:prstGeom prst="rect">
            <a:avLst/>
          </a:prstGeom>
          <a:effectLst/>
        </p:spPr>
        <p:txBody>
          <a:bodyPr anchor="ctr"/>
          <a:lstStyle>
            <a:lvl1pPr marL="0" indent="0">
              <a:spcAft>
                <a:spcPts val="0"/>
              </a:spcAft>
              <a:buNone/>
              <a:defRPr sz="140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0" name="Text Placeholder 16"/>
          <p:cNvSpPr>
            <a:spLocks noGrp="1"/>
          </p:cNvSpPr>
          <p:nvPr>
            <p:ph type="body" sz="quarter" idx="21" hasCustomPrompt="1"/>
          </p:nvPr>
        </p:nvSpPr>
        <p:spPr>
          <a:xfrm>
            <a:off x="730464" y="3244611"/>
            <a:ext cx="2517403" cy="1097280"/>
          </a:xfrm>
          <a:prstGeom prst="rect">
            <a:avLst/>
          </a:prstGeom>
          <a:effectLst/>
        </p:spPr>
        <p:txBody>
          <a:bodyPr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5" name="Content Placeholder 2"/>
          <p:cNvSpPr>
            <a:spLocks noGrp="1"/>
          </p:cNvSpPr>
          <p:nvPr>
            <p:ph sz="half" idx="16"/>
          </p:nvPr>
        </p:nvSpPr>
        <p:spPr>
          <a:xfrm>
            <a:off x="7541101" y="2030082"/>
            <a:ext cx="4047744" cy="10972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39" name="Content Placeholder 2"/>
          <p:cNvSpPr>
            <a:spLocks noGrp="1"/>
          </p:cNvSpPr>
          <p:nvPr>
            <p:ph sz="half" idx="26"/>
          </p:nvPr>
        </p:nvSpPr>
        <p:spPr>
          <a:xfrm>
            <a:off x="7541101" y="3243554"/>
            <a:ext cx="4047744" cy="10972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40" name="Content Placeholder 2"/>
          <p:cNvSpPr>
            <a:spLocks noGrp="1"/>
          </p:cNvSpPr>
          <p:nvPr>
            <p:ph sz="half" idx="27"/>
          </p:nvPr>
        </p:nvSpPr>
        <p:spPr>
          <a:xfrm>
            <a:off x="7541101" y="4457025"/>
            <a:ext cx="4047744" cy="10972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21" name="Text Placeholder 7"/>
          <p:cNvSpPr>
            <a:spLocks noGrp="1"/>
          </p:cNvSpPr>
          <p:nvPr>
            <p:ph type="body" sz="quarter" idx="28"/>
          </p:nvPr>
        </p:nvSpPr>
        <p:spPr>
          <a:xfrm>
            <a:off x="3612413" y="3244611"/>
            <a:ext cx="3821084" cy="10972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28" name="Text Placeholder 7"/>
          <p:cNvSpPr>
            <a:spLocks noGrp="1"/>
          </p:cNvSpPr>
          <p:nvPr>
            <p:ph type="body" sz="quarter" idx="29"/>
          </p:nvPr>
        </p:nvSpPr>
        <p:spPr>
          <a:xfrm>
            <a:off x="3612413" y="4457025"/>
            <a:ext cx="3821084" cy="10972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24"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2493306249"/>
      </p:ext>
    </p:extLst>
  </p:cSld>
  <p:clrMapOvr>
    <a:masterClrMapping/>
  </p:clrMapOvr>
  <p:transitio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ox Stacks Four">
    <p:spTree>
      <p:nvGrpSpPr>
        <p:cNvPr id="1" name=""/>
        <p:cNvGrpSpPr/>
        <p:nvPr/>
      </p:nvGrpSpPr>
      <p:grpSpPr>
        <a:xfrm>
          <a:off x="0" y="0"/>
          <a:ext cx="0" cy="0"/>
          <a:chOff x="0" y="0"/>
          <a:chExt cx="0" cy="0"/>
        </a:xfrm>
      </p:grpSpPr>
      <p:sp>
        <p:nvSpPr>
          <p:cNvPr id="23" name="Rectangle 22"/>
          <p:cNvSpPr>
            <a:spLocks noChangeAspect="1"/>
          </p:cNvSpPr>
          <p:nvPr userDrawn="1"/>
        </p:nvSpPr>
        <p:spPr>
          <a:xfrm>
            <a:off x="1949208" y="3938252"/>
            <a:ext cx="5484289"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27" name="Rectangle 26"/>
          <p:cNvSpPr>
            <a:spLocks noChangeAspect="1"/>
          </p:cNvSpPr>
          <p:nvPr userDrawn="1"/>
        </p:nvSpPr>
        <p:spPr>
          <a:xfrm>
            <a:off x="1706036" y="2953221"/>
            <a:ext cx="5727461"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1" name="Rectangle 30"/>
          <p:cNvSpPr>
            <a:spLocks noChangeAspect="1"/>
          </p:cNvSpPr>
          <p:nvPr userDrawn="1"/>
        </p:nvSpPr>
        <p:spPr>
          <a:xfrm>
            <a:off x="1706036" y="1968190"/>
            <a:ext cx="5727461"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2" name="Text Placeholder 7"/>
          <p:cNvSpPr>
            <a:spLocks noGrp="1"/>
          </p:cNvSpPr>
          <p:nvPr>
            <p:ph type="body" sz="quarter" idx="22"/>
          </p:nvPr>
        </p:nvSpPr>
        <p:spPr>
          <a:xfrm>
            <a:off x="3602182" y="1968190"/>
            <a:ext cx="3831316" cy="91440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12" name="Freeform 1"/>
          <p:cNvSpPr>
            <a:spLocks noChangeAspect="1" noChangeArrowheads="1"/>
          </p:cNvSpPr>
          <p:nvPr userDrawn="1"/>
        </p:nvSpPr>
        <p:spPr bwMode="auto">
          <a:xfrm>
            <a:off x="607480" y="3938252"/>
            <a:ext cx="2200323" cy="91440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29" name="Freeform 1"/>
          <p:cNvSpPr>
            <a:spLocks noChangeAspect="1" noChangeArrowheads="1"/>
          </p:cNvSpPr>
          <p:nvPr userDrawn="1"/>
        </p:nvSpPr>
        <p:spPr bwMode="auto">
          <a:xfrm>
            <a:off x="607480" y="2953221"/>
            <a:ext cx="2200323" cy="91440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endParaRPr>
          </a:p>
        </p:txBody>
      </p:sp>
      <p:sp>
        <p:nvSpPr>
          <p:cNvPr id="33" name="Freeform 1"/>
          <p:cNvSpPr>
            <a:spLocks noChangeAspect="1" noChangeArrowheads="1"/>
          </p:cNvSpPr>
          <p:nvPr userDrawn="1"/>
        </p:nvSpPr>
        <p:spPr bwMode="auto">
          <a:xfrm>
            <a:off x="607480" y="1968190"/>
            <a:ext cx="2200323" cy="91440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userDrawn="1">
            <p:ph type="body" sz="quarter" idx="23" hasCustomPrompt="1"/>
          </p:nvPr>
        </p:nvSpPr>
        <p:spPr>
          <a:xfrm>
            <a:off x="726229" y="1968190"/>
            <a:ext cx="2081575" cy="914400"/>
          </a:xfrm>
          <a:prstGeom prst="rect">
            <a:avLst/>
          </a:prstGeom>
          <a:effectLst/>
        </p:spPr>
        <p:txBody>
          <a:bodyPr anchor="ctr"/>
          <a:lstStyle>
            <a:lvl1pPr marL="0" indent="0">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5"/>
          <p:cNvSpPr>
            <a:spLocks noGrp="1"/>
          </p:cNvSpPr>
          <p:nvPr userDrawn="1">
            <p:ph type="body" sz="quarter" idx="14"/>
          </p:nvPr>
        </p:nvSpPr>
        <p:spPr>
          <a:xfrm>
            <a:off x="3410137" y="1463041"/>
            <a:ext cx="4023360" cy="454025"/>
          </a:xfrm>
          <a:prstGeom prst="rect">
            <a:avLst/>
          </a:prstGeom>
          <a:solidFill>
            <a:schemeClr val="accent2"/>
          </a:solidFill>
          <a:effectLst/>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20" name="Text Placeholder 15"/>
          <p:cNvSpPr>
            <a:spLocks noGrp="1"/>
          </p:cNvSpPr>
          <p:nvPr userDrawn="1">
            <p:ph type="body" sz="quarter" idx="15"/>
          </p:nvPr>
        </p:nvSpPr>
        <p:spPr>
          <a:xfrm>
            <a:off x="7538828" y="1459866"/>
            <a:ext cx="4045533" cy="454025"/>
          </a:xfrm>
          <a:prstGeom prst="rect">
            <a:avLst/>
          </a:prstGeom>
          <a:solidFill>
            <a:schemeClr val="tx2"/>
          </a:solidFill>
          <a:effectLst/>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8" name="Text Placeholder 16"/>
          <p:cNvSpPr>
            <a:spLocks noGrp="1"/>
          </p:cNvSpPr>
          <p:nvPr userDrawn="1">
            <p:ph type="body" sz="quarter" idx="19" hasCustomPrompt="1"/>
          </p:nvPr>
        </p:nvSpPr>
        <p:spPr>
          <a:xfrm>
            <a:off x="726231" y="3938252"/>
            <a:ext cx="2081575" cy="914400"/>
          </a:xfrm>
          <a:prstGeom prst="rect">
            <a:avLst/>
          </a:prstGeom>
          <a:effectLst/>
        </p:spPr>
        <p:txBody>
          <a:bodyPr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0" name="Text Placeholder 16"/>
          <p:cNvSpPr>
            <a:spLocks noGrp="1"/>
          </p:cNvSpPr>
          <p:nvPr>
            <p:ph type="body" sz="quarter" idx="21" hasCustomPrompt="1"/>
          </p:nvPr>
        </p:nvSpPr>
        <p:spPr>
          <a:xfrm>
            <a:off x="730465" y="2953221"/>
            <a:ext cx="2081575" cy="914400"/>
          </a:xfrm>
          <a:prstGeom prst="rect">
            <a:avLst/>
          </a:prstGeom>
          <a:effectLst/>
        </p:spPr>
        <p:txBody>
          <a:bodyPr anchor="ctr"/>
          <a:lstStyle>
            <a:lvl1pPr marL="0" indent="0">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5" name="Content Placeholder 2"/>
          <p:cNvSpPr>
            <a:spLocks noGrp="1"/>
          </p:cNvSpPr>
          <p:nvPr>
            <p:ph sz="half" idx="16"/>
          </p:nvPr>
        </p:nvSpPr>
        <p:spPr>
          <a:xfrm>
            <a:off x="7538828" y="1966074"/>
            <a:ext cx="4045533" cy="9144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39" name="Content Placeholder 2"/>
          <p:cNvSpPr>
            <a:spLocks noGrp="1"/>
          </p:cNvSpPr>
          <p:nvPr>
            <p:ph sz="half" idx="26"/>
          </p:nvPr>
        </p:nvSpPr>
        <p:spPr>
          <a:xfrm>
            <a:off x="7538828" y="2951810"/>
            <a:ext cx="4045533" cy="9144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40" name="Content Placeholder 2"/>
          <p:cNvSpPr>
            <a:spLocks noGrp="1"/>
          </p:cNvSpPr>
          <p:nvPr>
            <p:ph sz="half" idx="27"/>
          </p:nvPr>
        </p:nvSpPr>
        <p:spPr>
          <a:xfrm>
            <a:off x="7538828" y="3937546"/>
            <a:ext cx="4045533" cy="9144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21" name="Rectangle 20"/>
          <p:cNvSpPr>
            <a:spLocks noChangeAspect="1"/>
          </p:cNvSpPr>
          <p:nvPr userDrawn="1"/>
        </p:nvSpPr>
        <p:spPr>
          <a:xfrm>
            <a:off x="1707308" y="4923282"/>
            <a:ext cx="5727461"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b="1">
              <a:solidFill>
                <a:prstClr val="white"/>
              </a:solidFill>
            </a:endParaRPr>
          </a:p>
        </p:txBody>
      </p:sp>
      <p:sp>
        <p:nvSpPr>
          <p:cNvPr id="28" name="Freeform 1"/>
          <p:cNvSpPr>
            <a:spLocks noChangeAspect="1" noChangeArrowheads="1"/>
          </p:cNvSpPr>
          <p:nvPr userDrawn="1"/>
        </p:nvSpPr>
        <p:spPr bwMode="auto">
          <a:xfrm>
            <a:off x="607480" y="4923282"/>
            <a:ext cx="2200323" cy="91440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endParaRPr>
          </a:p>
        </p:txBody>
      </p:sp>
      <p:sp>
        <p:nvSpPr>
          <p:cNvPr id="35" name="Text Placeholder 16"/>
          <p:cNvSpPr>
            <a:spLocks noGrp="1"/>
          </p:cNvSpPr>
          <p:nvPr>
            <p:ph type="body" sz="quarter" idx="28" hasCustomPrompt="1"/>
          </p:nvPr>
        </p:nvSpPr>
        <p:spPr>
          <a:xfrm>
            <a:off x="727503" y="4923282"/>
            <a:ext cx="2081575" cy="914400"/>
          </a:xfrm>
          <a:prstGeom prst="rect">
            <a:avLst/>
          </a:prstGeom>
          <a:effectLst/>
        </p:spPr>
        <p:txBody>
          <a:bodyPr anchor="ctr"/>
          <a:lstStyle>
            <a:lvl1pPr marL="0" indent="0">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7" name="Content Placeholder 2"/>
          <p:cNvSpPr>
            <a:spLocks noGrp="1"/>
          </p:cNvSpPr>
          <p:nvPr>
            <p:ph sz="half" idx="30"/>
          </p:nvPr>
        </p:nvSpPr>
        <p:spPr>
          <a:xfrm>
            <a:off x="7538828" y="4923282"/>
            <a:ext cx="4045533" cy="9144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b="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38" name="Text Placeholder 7"/>
          <p:cNvSpPr>
            <a:spLocks noGrp="1"/>
          </p:cNvSpPr>
          <p:nvPr>
            <p:ph type="body" sz="quarter" idx="31"/>
          </p:nvPr>
        </p:nvSpPr>
        <p:spPr>
          <a:xfrm>
            <a:off x="3602182" y="2953221"/>
            <a:ext cx="3831316" cy="91440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41" name="Text Placeholder 7"/>
          <p:cNvSpPr>
            <a:spLocks noGrp="1"/>
          </p:cNvSpPr>
          <p:nvPr>
            <p:ph type="body" sz="quarter" idx="32"/>
          </p:nvPr>
        </p:nvSpPr>
        <p:spPr>
          <a:xfrm>
            <a:off x="3602182" y="3938252"/>
            <a:ext cx="3831316" cy="91440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42" name="Text Placeholder 7"/>
          <p:cNvSpPr>
            <a:spLocks noGrp="1"/>
          </p:cNvSpPr>
          <p:nvPr>
            <p:ph type="body" sz="quarter" idx="33"/>
          </p:nvPr>
        </p:nvSpPr>
        <p:spPr>
          <a:xfrm>
            <a:off x="3602182" y="4923282"/>
            <a:ext cx="3831316" cy="91440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26"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2762669625"/>
      </p:ext>
    </p:extLst>
  </p:cSld>
  <p:clrMapOvr>
    <a:masterClrMapping/>
  </p:clrMapOvr>
  <p:transitio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ox Stacks Five">
    <p:spTree>
      <p:nvGrpSpPr>
        <p:cNvPr id="1" name=""/>
        <p:cNvGrpSpPr/>
        <p:nvPr/>
      </p:nvGrpSpPr>
      <p:grpSpPr>
        <a:xfrm>
          <a:off x="0" y="0"/>
          <a:ext cx="0" cy="0"/>
          <a:chOff x="0" y="0"/>
          <a:chExt cx="0" cy="0"/>
        </a:xfrm>
      </p:grpSpPr>
      <p:sp>
        <p:nvSpPr>
          <p:cNvPr id="43" name="Rectangle 42"/>
          <p:cNvSpPr>
            <a:spLocks/>
          </p:cNvSpPr>
          <p:nvPr userDrawn="1"/>
        </p:nvSpPr>
        <p:spPr>
          <a:xfrm>
            <a:off x="1910508" y="5151743"/>
            <a:ext cx="5162768"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b="1">
              <a:solidFill>
                <a:prstClr val="white"/>
              </a:solidFill>
            </a:endParaRPr>
          </a:p>
        </p:txBody>
      </p:sp>
      <p:sp>
        <p:nvSpPr>
          <p:cNvPr id="23" name="Rectangle 22"/>
          <p:cNvSpPr>
            <a:spLocks/>
          </p:cNvSpPr>
          <p:nvPr userDrawn="1"/>
        </p:nvSpPr>
        <p:spPr>
          <a:xfrm>
            <a:off x="1910508" y="3583385"/>
            <a:ext cx="5162768"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27" name="Rectangle 26"/>
          <p:cNvSpPr>
            <a:spLocks/>
          </p:cNvSpPr>
          <p:nvPr userDrawn="1"/>
        </p:nvSpPr>
        <p:spPr>
          <a:xfrm>
            <a:off x="1910508" y="2799206"/>
            <a:ext cx="5162768"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1" name="Rectangle 30"/>
          <p:cNvSpPr>
            <a:spLocks/>
          </p:cNvSpPr>
          <p:nvPr userDrawn="1"/>
        </p:nvSpPr>
        <p:spPr>
          <a:xfrm>
            <a:off x="1910508" y="2015027"/>
            <a:ext cx="5162768"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2" name="Text Placeholder 7"/>
          <p:cNvSpPr>
            <a:spLocks noGrp="1"/>
          </p:cNvSpPr>
          <p:nvPr>
            <p:ph type="body" sz="quarter" idx="22"/>
          </p:nvPr>
        </p:nvSpPr>
        <p:spPr>
          <a:xfrm>
            <a:off x="2895599" y="2015027"/>
            <a:ext cx="4177676" cy="685800"/>
          </a:xfrm>
          <a:prstGeom prst="rect">
            <a:avLst/>
          </a:prstGeom>
          <a:noFill/>
          <a:effectLst/>
        </p:spPr>
        <p:txBody>
          <a:bodyPr tIns="45720" rIns="45720" bIns="45720" anchor="ctr"/>
          <a:lstStyle>
            <a:lvl1pPr marL="168275" indent="-165100" algn="l">
              <a:lnSpc>
                <a:spcPct val="90000"/>
              </a:lnSpc>
              <a:spcBef>
                <a:spcPts val="0"/>
              </a:spcBef>
              <a:spcAft>
                <a:spcPts val="300"/>
              </a:spcAft>
              <a:buClrTx/>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12" name="Freeform 1"/>
          <p:cNvSpPr>
            <a:spLocks noChangeArrowheads="1"/>
          </p:cNvSpPr>
          <p:nvPr userDrawn="1"/>
        </p:nvSpPr>
        <p:spPr bwMode="auto">
          <a:xfrm>
            <a:off x="607480" y="3583385"/>
            <a:ext cx="1760259" cy="68580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29" name="Freeform 1"/>
          <p:cNvSpPr>
            <a:spLocks noChangeArrowheads="1"/>
          </p:cNvSpPr>
          <p:nvPr userDrawn="1"/>
        </p:nvSpPr>
        <p:spPr bwMode="auto">
          <a:xfrm>
            <a:off x="607480" y="2799206"/>
            <a:ext cx="1760259" cy="68580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endParaRPr>
          </a:p>
        </p:txBody>
      </p:sp>
      <p:sp>
        <p:nvSpPr>
          <p:cNvPr id="33" name="Freeform 1"/>
          <p:cNvSpPr>
            <a:spLocks noChangeArrowheads="1"/>
          </p:cNvSpPr>
          <p:nvPr userDrawn="1"/>
        </p:nvSpPr>
        <p:spPr bwMode="auto">
          <a:xfrm>
            <a:off x="607480" y="2015027"/>
            <a:ext cx="1760259" cy="68580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userDrawn="1">
            <p:ph type="body" sz="quarter" idx="23" hasCustomPrompt="1"/>
          </p:nvPr>
        </p:nvSpPr>
        <p:spPr>
          <a:xfrm>
            <a:off x="684665" y="2015027"/>
            <a:ext cx="1641511" cy="68580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5"/>
          <p:cNvSpPr>
            <a:spLocks noGrp="1"/>
          </p:cNvSpPr>
          <p:nvPr userDrawn="1">
            <p:ph type="body" sz="quarter" idx="14"/>
          </p:nvPr>
        </p:nvSpPr>
        <p:spPr>
          <a:xfrm>
            <a:off x="2701633" y="1462624"/>
            <a:ext cx="4371643" cy="454025"/>
          </a:xfrm>
          <a:prstGeom prst="rect">
            <a:avLst/>
          </a:prstGeom>
          <a:solidFill>
            <a:schemeClr val="accent2"/>
          </a:solidFill>
          <a:effectLst/>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20" name="Text Placeholder 15"/>
          <p:cNvSpPr>
            <a:spLocks noGrp="1"/>
          </p:cNvSpPr>
          <p:nvPr userDrawn="1">
            <p:ph type="body" sz="quarter" idx="15"/>
          </p:nvPr>
        </p:nvSpPr>
        <p:spPr>
          <a:xfrm>
            <a:off x="7192819" y="1459449"/>
            <a:ext cx="4389120" cy="454025"/>
          </a:xfrm>
          <a:prstGeom prst="rect">
            <a:avLst/>
          </a:prstGeom>
          <a:solidFill>
            <a:schemeClr val="tx2"/>
          </a:solidFill>
          <a:effectLst/>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30" name="Text Placeholder 16"/>
          <p:cNvSpPr>
            <a:spLocks noGrp="1"/>
          </p:cNvSpPr>
          <p:nvPr>
            <p:ph type="body" sz="quarter" idx="21" hasCustomPrompt="1"/>
          </p:nvPr>
        </p:nvSpPr>
        <p:spPr>
          <a:xfrm>
            <a:off x="688901" y="2799206"/>
            <a:ext cx="1641511" cy="68580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5" name="Content Placeholder 2"/>
          <p:cNvSpPr>
            <a:spLocks noGrp="1"/>
          </p:cNvSpPr>
          <p:nvPr>
            <p:ph sz="half" idx="16"/>
          </p:nvPr>
        </p:nvSpPr>
        <p:spPr>
          <a:xfrm>
            <a:off x="7192819" y="2015027"/>
            <a:ext cx="4389120" cy="6858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39" name="Content Placeholder 2"/>
          <p:cNvSpPr>
            <a:spLocks noGrp="1"/>
          </p:cNvSpPr>
          <p:nvPr>
            <p:ph sz="half" idx="26"/>
          </p:nvPr>
        </p:nvSpPr>
        <p:spPr>
          <a:xfrm>
            <a:off x="7192819" y="2799206"/>
            <a:ext cx="4389120" cy="6858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40" name="Content Placeholder 2"/>
          <p:cNvSpPr>
            <a:spLocks noGrp="1"/>
          </p:cNvSpPr>
          <p:nvPr>
            <p:ph sz="half" idx="27"/>
          </p:nvPr>
        </p:nvSpPr>
        <p:spPr>
          <a:xfrm>
            <a:off x="7192819" y="3583385"/>
            <a:ext cx="4389120" cy="6858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21" name="Rectangle 20"/>
          <p:cNvSpPr>
            <a:spLocks/>
          </p:cNvSpPr>
          <p:nvPr userDrawn="1"/>
        </p:nvSpPr>
        <p:spPr>
          <a:xfrm>
            <a:off x="1910508" y="4367564"/>
            <a:ext cx="5162768"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b="1">
              <a:solidFill>
                <a:prstClr val="white"/>
              </a:solidFill>
            </a:endParaRPr>
          </a:p>
        </p:txBody>
      </p:sp>
      <p:sp>
        <p:nvSpPr>
          <p:cNvPr id="28" name="Freeform 1"/>
          <p:cNvSpPr>
            <a:spLocks noChangeArrowheads="1"/>
          </p:cNvSpPr>
          <p:nvPr userDrawn="1"/>
        </p:nvSpPr>
        <p:spPr bwMode="auto">
          <a:xfrm>
            <a:off x="607480" y="4367564"/>
            <a:ext cx="1760259" cy="68580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37" name="Content Placeholder 2"/>
          <p:cNvSpPr>
            <a:spLocks noGrp="1"/>
          </p:cNvSpPr>
          <p:nvPr>
            <p:ph sz="half" idx="30"/>
          </p:nvPr>
        </p:nvSpPr>
        <p:spPr>
          <a:xfrm>
            <a:off x="7192819" y="4367564"/>
            <a:ext cx="4389120" cy="6858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b="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38" name="Freeform 1"/>
          <p:cNvSpPr>
            <a:spLocks noChangeArrowheads="1"/>
          </p:cNvSpPr>
          <p:nvPr userDrawn="1"/>
        </p:nvSpPr>
        <p:spPr bwMode="auto">
          <a:xfrm>
            <a:off x="602860" y="5151743"/>
            <a:ext cx="1760259" cy="68580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84667" y="3583385"/>
            <a:ext cx="1641511" cy="68580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5" name="Text Placeholder 16"/>
          <p:cNvSpPr>
            <a:spLocks noGrp="1"/>
          </p:cNvSpPr>
          <p:nvPr>
            <p:ph type="body" sz="quarter" idx="28" hasCustomPrompt="1"/>
          </p:nvPr>
        </p:nvSpPr>
        <p:spPr>
          <a:xfrm>
            <a:off x="685939" y="4367564"/>
            <a:ext cx="1641511" cy="68580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42" name="Text Placeholder 16"/>
          <p:cNvSpPr>
            <a:spLocks noGrp="1"/>
          </p:cNvSpPr>
          <p:nvPr>
            <p:ph type="body" sz="quarter" idx="31" hasCustomPrompt="1"/>
          </p:nvPr>
        </p:nvSpPr>
        <p:spPr>
          <a:xfrm>
            <a:off x="684665" y="5151743"/>
            <a:ext cx="1641511" cy="685800"/>
          </a:xfrm>
          <a:prstGeom prst="rect">
            <a:avLst/>
          </a:prstGeom>
          <a:effectLst/>
        </p:spPr>
        <p:txBody>
          <a:bodyPr anchor="ctr"/>
          <a:lstStyle>
            <a:lvl1pPr marL="0" indent="0">
              <a:spcBef>
                <a:spcPts val="0"/>
              </a:spcBef>
              <a:spcAft>
                <a:spcPts val="0"/>
              </a:spcAft>
              <a:buNone/>
              <a:defRPr sz="120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45" name="Content Placeholder 2"/>
          <p:cNvSpPr>
            <a:spLocks noGrp="1"/>
          </p:cNvSpPr>
          <p:nvPr>
            <p:ph sz="half" idx="33"/>
          </p:nvPr>
        </p:nvSpPr>
        <p:spPr>
          <a:xfrm>
            <a:off x="7192819" y="5151743"/>
            <a:ext cx="4389120" cy="68580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b="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41" name="Text Placeholder 7"/>
          <p:cNvSpPr>
            <a:spLocks noGrp="1"/>
          </p:cNvSpPr>
          <p:nvPr>
            <p:ph type="body" sz="quarter" idx="34"/>
          </p:nvPr>
        </p:nvSpPr>
        <p:spPr>
          <a:xfrm>
            <a:off x="2895599" y="2799206"/>
            <a:ext cx="4177676" cy="685800"/>
          </a:xfrm>
          <a:prstGeom prst="rect">
            <a:avLst/>
          </a:prstGeom>
          <a:noFill/>
          <a:effectLst/>
        </p:spPr>
        <p:txBody>
          <a:bodyPr tIns="45720" rIns="45720" bIns="45720" anchor="ctr"/>
          <a:lstStyle>
            <a:lvl1pPr marL="168275" indent="-165100" algn="l">
              <a:lnSpc>
                <a:spcPct val="90000"/>
              </a:lnSpc>
              <a:spcBef>
                <a:spcPts val="0"/>
              </a:spcBef>
              <a:spcAft>
                <a:spcPts val="300"/>
              </a:spcAft>
              <a:buClrTx/>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46" name="Text Placeholder 7"/>
          <p:cNvSpPr>
            <a:spLocks noGrp="1"/>
          </p:cNvSpPr>
          <p:nvPr>
            <p:ph type="body" sz="quarter" idx="35"/>
          </p:nvPr>
        </p:nvSpPr>
        <p:spPr>
          <a:xfrm>
            <a:off x="2895599" y="3583385"/>
            <a:ext cx="4177676" cy="685800"/>
          </a:xfrm>
          <a:prstGeom prst="rect">
            <a:avLst/>
          </a:prstGeom>
          <a:noFill/>
          <a:effectLst/>
        </p:spPr>
        <p:txBody>
          <a:bodyPr tIns="45720" rIns="45720" bIns="45720" anchor="ctr"/>
          <a:lstStyle>
            <a:lvl1pPr marL="168275" indent="-165100" algn="l">
              <a:lnSpc>
                <a:spcPct val="90000"/>
              </a:lnSpc>
              <a:spcBef>
                <a:spcPts val="0"/>
              </a:spcBef>
              <a:spcAft>
                <a:spcPts val="300"/>
              </a:spcAft>
              <a:buClrTx/>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47" name="Text Placeholder 7"/>
          <p:cNvSpPr>
            <a:spLocks noGrp="1"/>
          </p:cNvSpPr>
          <p:nvPr>
            <p:ph type="body" sz="quarter" idx="36"/>
          </p:nvPr>
        </p:nvSpPr>
        <p:spPr>
          <a:xfrm>
            <a:off x="2895599" y="4367564"/>
            <a:ext cx="4177676" cy="685800"/>
          </a:xfrm>
          <a:prstGeom prst="rect">
            <a:avLst/>
          </a:prstGeom>
          <a:noFill/>
          <a:effectLst/>
        </p:spPr>
        <p:txBody>
          <a:bodyPr tIns="45720" rIns="45720" bIns="45720" anchor="ctr"/>
          <a:lstStyle>
            <a:lvl1pPr marL="168275" indent="-165100" algn="l">
              <a:lnSpc>
                <a:spcPct val="90000"/>
              </a:lnSpc>
              <a:spcBef>
                <a:spcPts val="0"/>
              </a:spcBef>
              <a:spcAft>
                <a:spcPts val="300"/>
              </a:spcAft>
              <a:buClrTx/>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48" name="Text Placeholder 7"/>
          <p:cNvSpPr>
            <a:spLocks noGrp="1"/>
          </p:cNvSpPr>
          <p:nvPr>
            <p:ph type="body" sz="quarter" idx="37"/>
          </p:nvPr>
        </p:nvSpPr>
        <p:spPr>
          <a:xfrm>
            <a:off x="2895599" y="5151743"/>
            <a:ext cx="4177676" cy="685800"/>
          </a:xfrm>
          <a:prstGeom prst="rect">
            <a:avLst/>
          </a:prstGeom>
          <a:noFill/>
          <a:effectLst/>
        </p:spPr>
        <p:txBody>
          <a:bodyPr tIns="45720" rIns="45720" bIns="45720" anchor="ctr"/>
          <a:lstStyle>
            <a:lvl1pPr marL="168275" indent="-165100" algn="l">
              <a:lnSpc>
                <a:spcPct val="90000"/>
              </a:lnSpc>
              <a:spcBef>
                <a:spcPts val="0"/>
              </a:spcBef>
              <a:spcAft>
                <a:spcPts val="300"/>
              </a:spcAft>
              <a:buClrTx/>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44" name="Text Placeholder 8"/>
          <p:cNvSpPr>
            <a:spLocks noGrp="1"/>
          </p:cNvSpPr>
          <p:nvPr>
            <p:ph type="body" sz="quarter" idx="13" hasCustomPrompt="1"/>
          </p:nvPr>
        </p:nvSpPr>
        <p:spPr>
          <a:xfrm>
            <a:off x="609600" y="5882600"/>
            <a:ext cx="10972339"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2273800908"/>
      </p:ext>
    </p:extLst>
  </p:cSld>
  <p:clrMapOvr>
    <a:masterClrMapping/>
  </p:clrMapOvr>
  <p:transitio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ox Stacks Six">
    <p:spTree>
      <p:nvGrpSpPr>
        <p:cNvPr id="1" name=""/>
        <p:cNvGrpSpPr/>
        <p:nvPr/>
      </p:nvGrpSpPr>
      <p:grpSpPr>
        <a:xfrm>
          <a:off x="0" y="0"/>
          <a:ext cx="0" cy="0"/>
          <a:chOff x="0" y="0"/>
          <a:chExt cx="0" cy="0"/>
        </a:xfrm>
      </p:grpSpPr>
      <p:sp>
        <p:nvSpPr>
          <p:cNvPr id="43" name="Rectangle 42"/>
          <p:cNvSpPr>
            <a:spLocks noChangeAspect="1"/>
          </p:cNvSpPr>
          <p:nvPr userDrawn="1"/>
        </p:nvSpPr>
        <p:spPr>
          <a:xfrm>
            <a:off x="1896655" y="4516529"/>
            <a:ext cx="5176620"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b="1">
              <a:solidFill>
                <a:prstClr val="white"/>
              </a:solidFill>
            </a:endParaRPr>
          </a:p>
        </p:txBody>
      </p:sp>
      <p:sp>
        <p:nvSpPr>
          <p:cNvPr id="23" name="Rectangle 22"/>
          <p:cNvSpPr>
            <a:spLocks noChangeAspect="1"/>
          </p:cNvSpPr>
          <p:nvPr userDrawn="1"/>
        </p:nvSpPr>
        <p:spPr>
          <a:xfrm>
            <a:off x="1896655" y="3142465"/>
            <a:ext cx="5176620"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7" name="Rectangle 26"/>
          <p:cNvSpPr>
            <a:spLocks noChangeAspect="1"/>
          </p:cNvSpPr>
          <p:nvPr userDrawn="1"/>
        </p:nvSpPr>
        <p:spPr>
          <a:xfrm>
            <a:off x="1896655" y="2464400"/>
            <a:ext cx="5176620"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1" name="Rectangle 30"/>
          <p:cNvSpPr>
            <a:spLocks noChangeAspect="1"/>
          </p:cNvSpPr>
          <p:nvPr userDrawn="1"/>
        </p:nvSpPr>
        <p:spPr>
          <a:xfrm>
            <a:off x="1896655" y="1768401"/>
            <a:ext cx="5176620"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1" name="Rectangle 20"/>
          <p:cNvSpPr>
            <a:spLocks noChangeAspect="1"/>
          </p:cNvSpPr>
          <p:nvPr userDrawn="1"/>
        </p:nvSpPr>
        <p:spPr>
          <a:xfrm>
            <a:off x="1896655" y="3829497"/>
            <a:ext cx="5176620"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b="1">
              <a:solidFill>
                <a:prstClr val="white"/>
              </a:solidFill>
            </a:endParaRPr>
          </a:p>
        </p:txBody>
      </p:sp>
      <p:sp>
        <p:nvSpPr>
          <p:cNvPr id="47" name="Rectangle 46"/>
          <p:cNvSpPr>
            <a:spLocks noChangeAspect="1"/>
          </p:cNvSpPr>
          <p:nvPr userDrawn="1"/>
        </p:nvSpPr>
        <p:spPr>
          <a:xfrm>
            <a:off x="1896655" y="5203559"/>
            <a:ext cx="5176620"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b="1">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32" name="Text Placeholder 7"/>
          <p:cNvSpPr>
            <a:spLocks noGrp="1"/>
          </p:cNvSpPr>
          <p:nvPr>
            <p:ph type="body" sz="quarter" idx="22"/>
          </p:nvPr>
        </p:nvSpPr>
        <p:spPr>
          <a:xfrm>
            <a:off x="2895599" y="1768401"/>
            <a:ext cx="4177676" cy="6400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12" name="Freeform 1"/>
          <p:cNvSpPr>
            <a:spLocks noChangeAspect="1" noChangeArrowheads="1"/>
          </p:cNvSpPr>
          <p:nvPr userDrawn="1"/>
        </p:nvSpPr>
        <p:spPr bwMode="auto">
          <a:xfrm>
            <a:off x="607479" y="3142465"/>
            <a:ext cx="1718695" cy="64008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29" name="Freeform 1"/>
          <p:cNvSpPr>
            <a:spLocks noChangeAspect="1" noChangeArrowheads="1"/>
          </p:cNvSpPr>
          <p:nvPr userDrawn="1"/>
        </p:nvSpPr>
        <p:spPr bwMode="auto">
          <a:xfrm>
            <a:off x="607479" y="2482334"/>
            <a:ext cx="1718695" cy="64008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3" name="Freeform 1"/>
          <p:cNvSpPr>
            <a:spLocks noChangeAspect="1" noChangeArrowheads="1"/>
          </p:cNvSpPr>
          <p:nvPr userDrawn="1"/>
        </p:nvSpPr>
        <p:spPr bwMode="auto">
          <a:xfrm>
            <a:off x="607479" y="1768401"/>
            <a:ext cx="1718695" cy="64008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userDrawn="1">
            <p:ph type="body" sz="quarter" idx="23" hasCustomPrompt="1"/>
          </p:nvPr>
        </p:nvSpPr>
        <p:spPr>
          <a:xfrm>
            <a:off x="680043" y="1768401"/>
            <a:ext cx="1641511" cy="64008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5"/>
          <p:cNvSpPr>
            <a:spLocks noGrp="1"/>
          </p:cNvSpPr>
          <p:nvPr userDrawn="1">
            <p:ph type="body" sz="quarter" idx="14"/>
          </p:nvPr>
        </p:nvSpPr>
        <p:spPr>
          <a:xfrm>
            <a:off x="2701633" y="1270600"/>
            <a:ext cx="4371643" cy="454025"/>
          </a:xfrm>
          <a:prstGeom prst="rect">
            <a:avLst/>
          </a:prstGeom>
          <a:solidFill>
            <a:schemeClr val="accent2"/>
          </a:solidFill>
          <a:effectLst/>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20" name="Text Placeholder 15"/>
          <p:cNvSpPr>
            <a:spLocks noGrp="1"/>
          </p:cNvSpPr>
          <p:nvPr userDrawn="1">
            <p:ph type="body" sz="quarter" idx="15"/>
          </p:nvPr>
        </p:nvSpPr>
        <p:spPr>
          <a:xfrm>
            <a:off x="7192819" y="1267425"/>
            <a:ext cx="4393815" cy="454025"/>
          </a:xfrm>
          <a:prstGeom prst="rect">
            <a:avLst/>
          </a:prstGeom>
          <a:solidFill>
            <a:schemeClr val="tx2"/>
          </a:solidFill>
          <a:effectLst/>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30" name="Text Placeholder 16"/>
          <p:cNvSpPr>
            <a:spLocks noGrp="1"/>
          </p:cNvSpPr>
          <p:nvPr>
            <p:ph type="body" sz="quarter" idx="21" hasCustomPrompt="1"/>
          </p:nvPr>
        </p:nvSpPr>
        <p:spPr>
          <a:xfrm>
            <a:off x="680043" y="2491303"/>
            <a:ext cx="1641511" cy="64008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5" name="Content Placeholder 2"/>
          <p:cNvSpPr>
            <a:spLocks noGrp="1"/>
          </p:cNvSpPr>
          <p:nvPr>
            <p:ph sz="half" idx="16"/>
          </p:nvPr>
        </p:nvSpPr>
        <p:spPr>
          <a:xfrm>
            <a:off x="7192819" y="1768401"/>
            <a:ext cx="4393815" cy="6400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39" name="Content Placeholder 2"/>
          <p:cNvSpPr>
            <a:spLocks noGrp="1"/>
          </p:cNvSpPr>
          <p:nvPr>
            <p:ph sz="half" idx="26"/>
          </p:nvPr>
        </p:nvSpPr>
        <p:spPr>
          <a:xfrm>
            <a:off x="7192819" y="2455433"/>
            <a:ext cx="4393815" cy="6400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40" name="Content Placeholder 2"/>
          <p:cNvSpPr>
            <a:spLocks noGrp="1"/>
          </p:cNvSpPr>
          <p:nvPr>
            <p:ph sz="half" idx="27"/>
          </p:nvPr>
        </p:nvSpPr>
        <p:spPr>
          <a:xfrm>
            <a:off x="7192819" y="3142465"/>
            <a:ext cx="4393815" cy="6400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28" name="Freeform 1"/>
          <p:cNvSpPr>
            <a:spLocks noChangeAspect="1" noChangeArrowheads="1"/>
          </p:cNvSpPr>
          <p:nvPr userDrawn="1"/>
        </p:nvSpPr>
        <p:spPr bwMode="auto">
          <a:xfrm>
            <a:off x="607479" y="3829497"/>
            <a:ext cx="1718695" cy="64008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37" name="Content Placeholder 2"/>
          <p:cNvSpPr>
            <a:spLocks noGrp="1"/>
          </p:cNvSpPr>
          <p:nvPr>
            <p:ph sz="half" idx="30"/>
          </p:nvPr>
        </p:nvSpPr>
        <p:spPr>
          <a:xfrm>
            <a:off x="7192819" y="3829497"/>
            <a:ext cx="4393815" cy="6400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b="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38" name="Freeform 1"/>
          <p:cNvSpPr>
            <a:spLocks noChangeAspect="1" noChangeArrowheads="1"/>
          </p:cNvSpPr>
          <p:nvPr userDrawn="1"/>
        </p:nvSpPr>
        <p:spPr bwMode="auto">
          <a:xfrm>
            <a:off x="602859" y="4516529"/>
            <a:ext cx="1718695" cy="64008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80043" y="3142465"/>
            <a:ext cx="1641511" cy="64008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5" name="Text Placeholder 16"/>
          <p:cNvSpPr>
            <a:spLocks noGrp="1"/>
          </p:cNvSpPr>
          <p:nvPr>
            <p:ph type="body" sz="quarter" idx="28" hasCustomPrompt="1"/>
          </p:nvPr>
        </p:nvSpPr>
        <p:spPr>
          <a:xfrm>
            <a:off x="680043" y="3829497"/>
            <a:ext cx="1641511" cy="64008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45" name="Content Placeholder 2"/>
          <p:cNvSpPr>
            <a:spLocks noGrp="1"/>
          </p:cNvSpPr>
          <p:nvPr>
            <p:ph sz="half" idx="33"/>
          </p:nvPr>
        </p:nvSpPr>
        <p:spPr>
          <a:xfrm>
            <a:off x="7192819" y="4516529"/>
            <a:ext cx="4393815" cy="6400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b="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41" name="Freeform 1"/>
          <p:cNvSpPr>
            <a:spLocks noChangeAspect="1" noChangeArrowheads="1"/>
          </p:cNvSpPr>
          <p:nvPr userDrawn="1"/>
        </p:nvSpPr>
        <p:spPr bwMode="auto">
          <a:xfrm>
            <a:off x="602859" y="5203559"/>
            <a:ext cx="1718695" cy="64008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42" name="Text Placeholder 16"/>
          <p:cNvSpPr>
            <a:spLocks noGrp="1"/>
          </p:cNvSpPr>
          <p:nvPr>
            <p:ph type="body" sz="quarter" idx="31" hasCustomPrompt="1"/>
          </p:nvPr>
        </p:nvSpPr>
        <p:spPr>
          <a:xfrm>
            <a:off x="680043" y="4516529"/>
            <a:ext cx="1641511" cy="64008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46" name="Text Placeholder 16"/>
          <p:cNvSpPr>
            <a:spLocks noGrp="1"/>
          </p:cNvSpPr>
          <p:nvPr>
            <p:ph type="body" sz="quarter" idx="34" hasCustomPrompt="1"/>
          </p:nvPr>
        </p:nvSpPr>
        <p:spPr>
          <a:xfrm>
            <a:off x="680043" y="5203559"/>
            <a:ext cx="1641511" cy="640080"/>
          </a:xfrm>
          <a:prstGeom prst="rect">
            <a:avLst/>
          </a:prstGeom>
          <a:effectLst/>
        </p:spPr>
        <p:txBody>
          <a:bodyPr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48" name="Content Placeholder 2"/>
          <p:cNvSpPr>
            <a:spLocks noGrp="1"/>
          </p:cNvSpPr>
          <p:nvPr>
            <p:ph sz="half" idx="35"/>
          </p:nvPr>
        </p:nvSpPr>
        <p:spPr>
          <a:xfrm>
            <a:off x="7192819" y="5203559"/>
            <a:ext cx="4393815" cy="640080"/>
          </a:xfrm>
          <a:prstGeom prst="rect">
            <a:avLst/>
          </a:prstGeom>
          <a:solidFill>
            <a:schemeClr val="bg1"/>
          </a:solidFill>
          <a:effectLst/>
        </p:spPr>
        <p:txBody>
          <a:bodyPr anchor="ctr">
            <a:noAutofit/>
          </a:bodyPr>
          <a:lstStyle>
            <a:lvl1pPr marL="339725" indent="-173038">
              <a:lnSpc>
                <a:spcPct val="90000"/>
              </a:lnSpc>
              <a:spcBef>
                <a:spcPts val="0"/>
              </a:spcBef>
              <a:spcAft>
                <a:spcPts val="300"/>
              </a:spcAft>
              <a:defRPr sz="1400" b="0"/>
            </a:lvl1pPr>
            <a:lvl2pPr marL="520700" indent="-166688">
              <a:lnSpc>
                <a:spcPct val="90000"/>
              </a:lnSpc>
              <a:spcBef>
                <a:spcPts val="0"/>
              </a:spcBef>
              <a:spcAft>
                <a:spcPts val="300"/>
              </a:spcAft>
              <a:defRPr sz="1400"/>
            </a:lvl2pPr>
            <a:lvl3pPr marL="6842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p:txBody>
      </p:sp>
      <p:sp>
        <p:nvSpPr>
          <p:cNvPr id="50" name="Text Placeholder 7"/>
          <p:cNvSpPr>
            <a:spLocks noGrp="1"/>
          </p:cNvSpPr>
          <p:nvPr>
            <p:ph type="body" sz="quarter" idx="36"/>
          </p:nvPr>
        </p:nvSpPr>
        <p:spPr>
          <a:xfrm>
            <a:off x="2895599" y="2464400"/>
            <a:ext cx="4177676" cy="6400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51" name="Text Placeholder 7"/>
          <p:cNvSpPr>
            <a:spLocks noGrp="1"/>
          </p:cNvSpPr>
          <p:nvPr>
            <p:ph type="body" sz="quarter" idx="37"/>
          </p:nvPr>
        </p:nvSpPr>
        <p:spPr>
          <a:xfrm>
            <a:off x="2895599" y="3142465"/>
            <a:ext cx="4177676" cy="6400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52" name="Text Placeholder 7"/>
          <p:cNvSpPr>
            <a:spLocks noGrp="1"/>
          </p:cNvSpPr>
          <p:nvPr>
            <p:ph type="body" sz="quarter" idx="38"/>
          </p:nvPr>
        </p:nvSpPr>
        <p:spPr>
          <a:xfrm>
            <a:off x="2895599" y="3829497"/>
            <a:ext cx="4177676" cy="6400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53" name="Text Placeholder 7"/>
          <p:cNvSpPr>
            <a:spLocks noGrp="1"/>
          </p:cNvSpPr>
          <p:nvPr>
            <p:ph type="body" sz="quarter" idx="39"/>
          </p:nvPr>
        </p:nvSpPr>
        <p:spPr>
          <a:xfrm>
            <a:off x="2895599" y="4516529"/>
            <a:ext cx="4177676" cy="6400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54" name="Text Placeholder 7"/>
          <p:cNvSpPr>
            <a:spLocks noGrp="1"/>
          </p:cNvSpPr>
          <p:nvPr>
            <p:ph type="body" sz="quarter" idx="40"/>
          </p:nvPr>
        </p:nvSpPr>
        <p:spPr>
          <a:xfrm>
            <a:off x="2895599" y="5203559"/>
            <a:ext cx="4177676" cy="640080"/>
          </a:xfrm>
          <a:prstGeom prst="rect">
            <a:avLst/>
          </a:prstGeom>
          <a:noFill/>
          <a:effectLst/>
        </p:spPr>
        <p:txBody>
          <a:bodyPr tIns="45720" rIns="45720" bIns="45720" anchor="ctr"/>
          <a:lstStyle>
            <a:lvl1pPr marL="168275" indent="-165100" algn="l">
              <a:lnSpc>
                <a:spcPct val="90000"/>
              </a:lnSpc>
              <a:spcBef>
                <a:spcPts val="0"/>
              </a:spcBef>
              <a:spcAft>
                <a:spcPts val="300"/>
              </a:spcAft>
              <a:buClr>
                <a:schemeClr val="tx1"/>
              </a:buClr>
              <a:buFont typeface="Arial" pitchFamily="34" charset="0"/>
              <a:buChar char="•"/>
              <a:defRPr sz="14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44"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664441604"/>
      </p:ext>
    </p:extLst>
  </p:cSld>
  <p:clrMapOvr>
    <a:masterClrMapping/>
  </p:clrMapOvr>
  <p:transitio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ree Photo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5" name="Rectangle 24"/>
          <p:cNvSpPr/>
          <p:nvPr userDrawn="1"/>
        </p:nvSpPr>
        <p:spPr bwMode="auto">
          <a:xfrm>
            <a:off x="608541" y="1462089"/>
            <a:ext cx="3596640" cy="419204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6" name="Content Placeholder 2"/>
          <p:cNvSpPr>
            <a:spLocks noGrp="1"/>
          </p:cNvSpPr>
          <p:nvPr userDrawn="1">
            <p:ph sz="half" idx="1"/>
          </p:nvPr>
        </p:nvSpPr>
        <p:spPr>
          <a:xfrm>
            <a:off x="742781" y="3826897"/>
            <a:ext cx="3354297" cy="1827240"/>
          </a:xfrm>
        </p:spPr>
        <p:txBody>
          <a:bodyPr>
            <a:noAutofit/>
          </a:bodyPr>
          <a:lstStyle>
            <a:lvl1pPr marL="0" indent="0">
              <a:spcBef>
                <a:spcPts val="0"/>
              </a:spcBef>
              <a:spcAft>
                <a:spcPts val="600"/>
              </a:spcAft>
              <a:defRPr sz="1600"/>
            </a:lvl1pPr>
            <a:lvl2pPr marL="180975" indent="-180975">
              <a:spcBef>
                <a:spcPts val="0"/>
              </a:spcBef>
              <a:spcAft>
                <a:spcPts val="600"/>
              </a:spcAft>
              <a:defRPr sz="1400"/>
            </a:lvl2pPr>
            <a:lvl3pPr marL="512763" indent="-165100">
              <a:spcBef>
                <a:spcPts val="0"/>
              </a:spcBef>
              <a:spcAft>
                <a:spcPts val="600"/>
              </a:spcAft>
              <a:defRPr sz="1200"/>
            </a:lvl3pPr>
            <a:lvl4pPr>
              <a:spcAft>
                <a:spcPts val="600"/>
              </a:spcAft>
              <a:defRPr sz="1400"/>
            </a:lvl4pPr>
            <a:lvl5pPr>
              <a:spcAft>
                <a:spcPts val="600"/>
              </a:spcAft>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9" name="Rectangle 28"/>
          <p:cNvSpPr/>
          <p:nvPr userDrawn="1"/>
        </p:nvSpPr>
        <p:spPr bwMode="auto">
          <a:xfrm>
            <a:off x="4289340" y="1462089"/>
            <a:ext cx="3596640" cy="419204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0" name="Content Placeholder 2"/>
          <p:cNvSpPr>
            <a:spLocks noGrp="1"/>
          </p:cNvSpPr>
          <p:nvPr>
            <p:ph sz="half" idx="15"/>
          </p:nvPr>
        </p:nvSpPr>
        <p:spPr>
          <a:xfrm>
            <a:off x="4407814" y="3835969"/>
            <a:ext cx="3304335" cy="1827240"/>
          </a:xfrm>
        </p:spPr>
        <p:txBody>
          <a:bodyPr>
            <a:noAutofit/>
          </a:bodyPr>
          <a:lstStyle>
            <a:lvl1pPr marL="0" indent="0">
              <a:spcBef>
                <a:spcPts val="0"/>
              </a:spcBef>
              <a:spcAft>
                <a:spcPts val="600"/>
              </a:spcAft>
              <a:defRPr sz="1600"/>
            </a:lvl1pPr>
            <a:lvl2pPr marL="180975" indent="-180975">
              <a:spcBef>
                <a:spcPts val="0"/>
              </a:spcBef>
              <a:spcAft>
                <a:spcPts val="600"/>
              </a:spcAft>
              <a:defRPr sz="1400"/>
            </a:lvl2pPr>
            <a:lvl3pPr marL="512763" indent="-165100">
              <a:spcBef>
                <a:spcPts val="0"/>
              </a:spcBef>
              <a:spcAft>
                <a:spcPts val="600"/>
              </a:spcAft>
              <a:defRPr sz="1200"/>
            </a:lvl3pPr>
            <a:lvl4pPr>
              <a:spcAft>
                <a:spcPts val="600"/>
              </a:spcAft>
              <a:defRPr sz="1400"/>
            </a:lvl4pPr>
            <a:lvl5pPr>
              <a:spcAft>
                <a:spcPts val="600"/>
              </a:spcAft>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32" name="Rectangle 31"/>
          <p:cNvSpPr/>
          <p:nvPr userDrawn="1"/>
        </p:nvSpPr>
        <p:spPr bwMode="auto">
          <a:xfrm>
            <a:off x="7970140" y="1462089"/>
            <a:ext cx="3596640" cy="419204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3" name="Content Placeholder 2"/>
          <p:cNvSpPr>
            <a:spLocks noGrp="1"/>
          </p:cNvSpPr>
          <p:nvPr>
            <p:ph sz="half" idx="17"/>
          </p:nvPr>
        </p:nvSpPr>
        <p:spPr>
          <a:xfrm>
            <a:off x="8104378" y="3826897"/>
            <a:ext cx="3307900" cy="1827240"/>
          </a:xfrm>
        </p:spPr>
        <p:txBody>
          <a:bodyPr>
            <a:noAutofit/>
          </a:bodyPr>
          <a:lstStyle>
            <a:lvl1pPr marL="0" indent="0">
              <a:spcBef>
                <a:spcPts val="0"/>
              </a:spcBef>
              <a:spcAft>
                <a:spcPts val="600"/>
              </a:spcAft>
              <a:defRPr sz="1600"/>
            </a:lvl1pPr>
            <a:lvl2pPr marL="180975" indent="-180975">
              <a:spcBef>
                <a:spcPts val="0"/>
              </a:spcBef>
              <a:spcAft>
                <a:spcPts val="600"/>
              </a:spcAft>
              <a:defRPr sz="1400"/>
            </a:lvl2pPr>
            <a:lvl3pPr marL="512763" indent="-165100">
              <a:spcBef>
                <a:spcPts val="0"/>
              </a:spcBef>
              <a:spcAft>
                <a:spcPts val="600"/>
              </a:spcAft>
              <a:defRPr sz="1200"/>
            </a:lvl3pPr>
            <a:lvl4pPr>
              <a:spcAft>
                <a:spcPts val="600"/>
              </a:spcAft>
              <a:defRPr sz="1400"/>
            </a:lvl4pPr>
            <a:lvl5pPr>
              <a:spcAft>
                <a:spcPts val="600"/>
              </a:spcAft>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Text Placeholder 8"/>
          <p:cNvSpPr>
            <a:spLocks noGrp="1"/>
          </p:cNvSpPr>
          <p:nvPr>
            <p:ph type="body" sz="quarter" idx="13" hasCustomPrompt="1"/>
          </p:nvPr>
        </p:nvSpPr>
        <p:spPr>
          <a:xfrm>
            <a:off x="609601" y="5882600"/>
            <a:ext cx="1095718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3693447042"/>
      </p:ext>
    </p:extLst>
  </p:cSld>
  <p:clrMapOvr>
    <a:masterClrMapping/>
  </p:clrMapOvr>
  <p:transitio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New Service Matrix">
    <p:spTree>
      <p:nvGrpSpPr>
        <p:cNvPr id="1" name=""/>
        <p:cNvGrpSpPr/>
        <p:nvPr/>
      </p:nvGrpSpPr>
      <p:grpSpPr>
        <a:xfrm>
          <a:off x="0" y="0"/>
          <a:ext cx="0" cy="0"/>
          <a:chOff x="0" y="0"/>
          <a:chExt cx="0" cy="0"/>
        </a:xfrm>
      </p:grpSpPr>
      <p:sp>
        <p:nvSpPr>
          <p:cNvPr id="20" name="Text Placeholder 5"/>
          <p:cNvSpPr>
            <a:spLocks noGrp="1"/>
          </p:cNvSpPr>
          <p:nvPr>
            <p:ph type="body" sz="quarter" idx="22"/>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3" name="Right Arrow 2"/>
          <p:cNvSpPr/>
          <p:nvPr userDrawn="1"/>
        </p:nvSpPr>
        <p:spPr bwMode="auto">
          <a:xfrm rot="20423364">
            <a:off x="636783" y="2199263"/>
            <a:ext cx="11290840" cy="1637611"/>
          </a:xfrm>
          <a:prstGeom prst="rightArrow">
            <a:avLst>
              <a:gd name="adj1" fmla="val 55369"/>
              <a:gd name="adj2" fmla="val 49979"/>
            </a:avLst>
          </a:prstGeom>
          <a:solidFill>
            <a:schemeClr val="accent1"/>
          </a:solidFill>
          <a:ln w="19050">
            <a:noFill/>
            <a:round/>
            <a:headEnd/>
            <a:tailEnd/>
          </a:ln>
        </p:spPr>
        <p:txBody>
          <a:bodyPr wrap="square" lIns="0" tIns="0" rIns="0" bIns="0" rtlCol="0" anchor="ctr"/>
          <a:lstStyle/>
          <a:p>
            <a:pPr algn="ctr" defTabSz="457200"/>
            <a:endParaRPr lang="en-US" sz="1800">
              <a:solidFill>
                <a:prstClr val="black"/>
              </a:solidFill>
              <a:latin typeface="Arial Narrow" pitchFamily="34" charset="0"/>
              <a:ea typeface="ＭＳ Ｐゴシック"/>
              <a:cs typeface="Arial" pitchFamily="34" charset="0"/>
              <a:sym typeface="Arial" pitchFamily="34" charset="0"/>
            </a:endParaRPr>
          </a:p>
        </p:txBody>
      </p:sp>
      <p:sp>
        <p:nvSpPr>
          <p:cNvPr id="27" name="Right Arrow 26"/>
          <p:cNvSpPr/>
          <p:nvPr userDrawn="1"/>
        </p:nvSpPr>
        <p:spPr bwMode="auto">
          <a:xfrm rot="16200000">
            <a:off x="-880797" y="2775698"/>
            <a:ext cx="3595471" cy="614668"/>
          </a:xfrm>
          <a:prstGeom prst="rightArrow">
            <a:avLst>
              <a:gd name="adj1" fmla="val 55369"/>
              <a:gd name="adj2" fmla="val 49979"/>
            </a:avLst>
          </a:prstGeom>
          <a:solidFill>
            <a:schemeClr val="tx1"/>
          </a:solidFill>
          <a:ln w="19050">
            <a:noFill/>
            <a:round/>
            <a:headEnd/>
            <a:tailEnd/>
          </a:ln>
        </p:spPr>
        <p:txBody>
          <a:bodyPr wrap="square" lIns="0" tIns="0" rIns="0" bIns="0" rtlCol="0" anchor="ctr"/>
          <a:lstStyle/>
          <a:p>
            <a:pPr algn="ctr" defTabSz="457200"/>
            <a:endParaRPr lang="en-US" sz="1800">
              <a:solidFill>
                <a:prstClr val="black"/>
              </a:solidFill>
              <a:latin typeface="Arial Narrow" pitchFamily="34" charset="0"/>
              <a:ea typeface="ＭＳ Ｐゴシック"/>
              <a:cs typeface="Arial" pitchFamily="34" charset="0"/>
              <a:sym typeface="Arial" pitchFamily="34" charset="0"/>
            </a:endParaRPr>
          </a:p>
        </p:txBody>
      </p:sp>
      <p:sp>
        <p:nvSpPr>
          <p:cNvPr id="26" name="Right Arrow 25"/>
          <p:cNvSpPr/>
          <p:nvPr userDrawn="1"/>
        </p:nvSpPr>
        <p:spPr bwMode="auto">
          <a:xfrm>
            <a:off x="743712" y="4542361"/>
            <a:ext cx="10838688" cy="461001"/>
          </a:xfrm>
          <a:prstGeom prst="rightArrow">
            <a:avLst>
              <a:gd name="adj1" fmla="val 55369"/>
              <a:gd name="adj2" fmla="val 49979"/>
            </a:avLst>
          </a:prstGeom>
          <a:solidFill>
            <a:schemeClr val="tx1"/>
          </a:solidFill>
          <a:ln w="19050">
            <a:noFill/>
            <a:round/>
            <a:headEnd/>
            <a:tailEnd/>
          </a:ln>
        </p:spPr>
        <p:txBody>
          <a:bodyPr wrap="square" lIns="0" tIns="0" rIns="0" bIns="0" rtlCol="0" anchor="ctr"/>
          <a:lstStyle/>
          <a:p>
            <a:pPr algn="ctr" defTabSz="457200"/>
            <a:endParaRPr lang="en-US" sz="1800">
              <a:solidFill>
                <a:prstClr val="black"/>
              </a:solidFill>
              <a:latin typeface="Arial Narrow" pitchFamily="34" charset="0"/>
              <a:ea typeface="ＭＳ Ｐゴシック"/>
              <a:cs typeface="Arial" pitchFamily="34" charset="0"/>
              <a:sym typeface="Arial" pitchFamily="34" charset="0"/>
            </a:endParaRPr>
          </a:p>
        </p:txBody>
      </p:sp>
      <p:sp>
        <p:nvSpPr>
          <p:cNvPr id="2" name="Title 1"/>
          <p:cNvSpPr>
            <a:spLocks noGrp="1"/>
          </p:cNvSpPr>
          <p:nvPr>
            <p:ph type="title"/>
          </p:nvPr>
        </p:nvSpPr>
        <p:spPr bwMode="auto"/>
        <p:txBody>
          <a:bodyPr/>
          <a:lstStyle/>
          <a:p>
            <a:r>
              <a:rPr lang="en-US"/>
              <a:t>Click to edit Master title style</a:t>
            </a:r>
          </a:p>
        </p:txBody>
      </p:sp>
      <p:sp>
        <p:nvSpPr>
          <p:cNvPr id="17" name="Text Placeholder 16"/>
          <p:cNvSpPr>
            <a:spLocks noGrp="1"/>
          </p:cNvSpPr>
          <p:nvPr>
            <p:ph type="body" sz="quarter" idx="15"/>
          </p:nvPr>
        </p:nvSpPr>
        <p:spPr>
          <a:xfrm>
            <a:off x="1549939" y="2422871"/>
            <a:ext cx="2630212" cy="2036762"/>
          </a:xfrm>
          <a:prstGeom prst="rect">
            <a:avLst/>
          </a:prstGeom>
          <a:solidFill>
            <a:schemeClr val="bg1"/>
          </a:solidFill>
        </p:spPr>
        <p:txBody>
          <a:bodyPr lIns="45720" tIns="45720" rIns="45720" bIns="45720"/>
          <a:lstStyle>
            <a:lvl1pPr>
              <a:spcBef>
                <a:spcPts val="0"/>
              </a:spcBef>
              <a:spcAft>
                <a:spcPts val="300"/>
              </a:spcAft>
              <a:defRPr sz="1400"/>
            </a:lvl1pPr>
            <a:lvl2pPr>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8" name="Text Placeholder 16"/>
          <p:cNvSpPr>
            <a:spLocks noGrp="1"/>
          </p:cNvSpPr>
          <p:nvPr>
            <p:ph type="body" sz="quarter" idx="16"/>
          </p:nvPr>
        </p:nvSpPr>
        <p:spPr>
          <a:xfrm>
            <a:off x="4575995" y="1854084"/>
            <a:ext cx="2630212" cy="2036762"/>
          </a:xfrm>
          <a:prstGeom prst="rect">
            <a:avLst/>
          </a:prstGeom>
          <a:solidFill>
            <a:schemeClr val="bg1"/>
          </a:solidFill>
        </p:spPr>
        <p:txBody>
          <a:bodyPr lIns="45720" tIns="45720" rIns="45720" bIns="45720"/>
          <a:lstStyle>
            <a:lvl1pPr>
              <a:spcBef>
                <a:spcPts val="0"/>
              </a:spcBef>
              <a:spcAft>
                <a:spcPts val="300"/>
              </a:spcAft>
              <a:defRPr sz="1400"/>
            </a:lvl1pPr>
            <a:lvl2pPr>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9" name="Text Placeholder 16"/>
          <p:cNvSpPr>
            <a:spLocks noGrp="1"/>
          </p:cNvSpPr>
          <p:nvPr>
            <p:ph type="body" sz="quarter" idx="17"/>
          </p:nvPr>
        </p:nvSpPr>
        <p:spPr>
          <a:xfrm>
            <a:off x="7602051" y="1285297"/>
            <a:ext cx="2630212" cy="2036762"/>
          </a:xfrm>
          <a:prstGeom prst="rect">
            <a:avLst/>
          </a:prstGeom>
          <a:solidFill>
            <a:schemeClr val="bg1"/>
          </a:solidFill>
        </p:spPr>
        <p:txBody>
          <a:bodyPr lIns="45720" tIns="45720" rIns="45720" bIns="45720"/>
          <a:lstStyle>
            <a:lvl1pPr>
              <a:spcBef>
                <a:spcPts val="0"/>
              </a:spcBef>
              <a:spcAft>
                <a:spcPts val="300"/>
              </a:spcAft>
              <a:defRPr sz="1400"/>
            </a:lvl1pPr>
            <a:lvl2pPr>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21" name="Text Placeholder 20"/>
          <p:cNvSpPr>
            <a:spLocks noGrp="1"/>
          </p:cNvSpPr>
          <p:nvPr>
            <p:ph type="body" sz="quarter" idx="18"/>
          </p:nvPr>
        </p:nvSpPr>
        <p:spPr>
          <a:xfrm>
            <a:off x="1964403" y="4637130"/>
            <a:ext cx="1801284" cy="271463"/>
          </a:xfrm>
        </p:spPr>
        <p:txBody>
          <a:bodyPr anchor="ctr"/>
          <a:lstStyle>
            <a:lvl1pPr marL="0" indent="0" algn="ctr">
              <a:buNone/>
              <a:defRPr sz="1400">
                <a:solidFill>
                  <a:schemeClr val="bg1"/>
                </a:solidFill>
                <a:latin typeface="+mj-lt"/>
              </a:defRPr>
            </a:lvl1pPr>
            <a:lvl2pPr>
              <a:defRPr sz="1400">
                <a:solidFill>
                  <a:schemeClr val="bg1"/>
                </a:solidFill>
                <a:latin typeface="+mj-lt"/>
              </a:defRPr>
            </a:lvl2pPr>
            <a:lvl3pPr>
              <a:defRPr sz="1200">
                <a:solidFill>
                  <a:schemeClr val="bg1"/>
                </a:solidFill>
                <a:latin typeface="+mj-lt"/>
              </a:defRPr>
            </a:lvl3pPr>
            <a:lvl4pPr>
              <a:defRPr sz="1200">
                <a:solidFill>
                  <a:schemeClr val="bg1"/>
                </a:solidFill>
                <a:latin typeface="+mj-lt"/>
              </a:defRPr>
            </a:lvl4pPr>
            <a:lvl5pPr>
              <a:defRPr sz="1200">
                <a:solidFill>
                  <a:schemeClr val="bg1"/>
                </a:solidFill>
                <a:latin typeface="+mj-lt"/>
              </a:defRPr>
            </a:lvl5pPr>
          </a:lstStyle>
          <a:p>
            <a:pPr lvl="0"/>
            <a:r>
              <a:rPr lang="en-US"/>
              <a:t>Click to edit Master text styles</a:t>
            </a:r>
          </a:p>
        </p:txBody>
      </p:sp>
      <p:sp>
        <p:nvSpPr>
          <p:cNvPr id="22" name="Text Placeholder 20"/>
          <p:cNvSpPr>
            <a:spLocks noGrp="1"/>
          </p:cNvSpPr>
          <p:nvPr>
            <p:ph type="body" sz="quarter" idx="19"/>
          </p:nvPr>
        </p:nvSpPr>
        <p:spPr>
          <a:xfrm>
            <a:off x="4990459" y="4637130"/>
            <a:ext cx="1801284" cy="271463"/>
          </a:xfrm>
        </p:spPr>
        <p:txBody>
          <a:bodyPr anchor="ctr"/>
          <a:lstStyle>
            <a:lvl1pPr marL="0" indent="0" algn="ctr">
              <a:buNone/>
              <a:defRPr sz="1400">
                <a:solidFill>
                  <a:schemeClr val="bg1"/>
                </a:solidFill>
                <a:latin typeface="+mj-lt"/>
              </a:defRPr>
            </a:lvl1pPr>
            <a:lvl2pPr>
              <a:defRPr sz="1400">
                <a:solidFill>
                  <a:schemeClr val="bg1"/>
                </a:solidFill>
                <a:latin typeface="+mj-lt"/>
              </a:defRPr>
            </a:lvl2pPr>
            <a:lvl3pPr>
              <a:defRPr sz="1200">
                <a:solidFill>
                  <a:schemeClr val="bg1"/>
                </a:solidFill>
                <a:latin typeface="+mj-lt"/>
              </a:defRPr>
            </a:lvl3pPr>
            <a:lvl4pPr>
              <a:defRPr sz="1200">
                <a:solidFill>
                  <a:schemeClr val="bg1"/>
                </a:solidFill>
                <a:latin typeface="+mj-lt"/>
              </a:defRPr>
            </a:lvl4pPr>
            <a:lvl5pPr>
              <a:defRPr sz="1200">
                <a:solidFill>
                  <a:schemeClr val="bg1"/>
                </a:solidFill>
                <a:latin typeface="+mj-lt"/>
              </a:defRPr>
            </a:lvl5pPr>
          </a:lstStyle>
          <a:p>
            <a:pPr lvl="0"/>
            <a:r>
              <a:rPr lang="en-US"/>
              <a:t>Click to edit Master text styles</a:t>
            </a:r>
          </a:p>
        </p:txBody>
      </p:sp>
      <p:sp>
        <p:nvSpPr>
          <p:cNvPr id="23" name="Text Placeholder 20"/>
          <p:cNvSpPr>
            <a:spLocks noGrp="1"/>
          </p:cNvSpPr>
          <p:nvPr>
            <p:ph type="body" sz="quarter" idx="20"/>
          </p:nvPr>
        </p:nvSpPr>
        <p:spPr>
          <a:xfrm>
            <a:off x="8016515" y="4637130"/>
            <a:ext cx="1801284" cy="271463"/>
          </a:xfrm>
        </p:spPr>
        <p:txBody>
          <a:bodyPr anchor="ctr"/>
          <a:lstStyle>
            <a:lvl1pPr marL="0" indent="0" algn="ctr">
              <a:buNone/>
              <a:defRPr sz="1400">
                <a:solidFill>
                  <a:schemeClr val="bg1"/>
                </a:solidFill>
                <a:latin typeface="+mj-lt"/>
              </a:defRPr>
            </a:lvl1pPr>
            <a:lvl2pPr>
              <a:defRPr sz="1400">
                <a:solidFill>
                  <a:schemeClr val="bg1"/>
                </a:solidFill>
                <a:latin typeface="+mj-lt"/>
              </a:defRPr>
            </a:lvl2pPr>
            <a:lvl3pPr>
              <a:defRPr sz="1200">
                <a:solidFill>
                  <a:schemeClr val="bg1"/>
                </a:solidFill>
                <a:latin typeface="+mj-lt"/>
              </a:defRPr>
            </a:lvl3pPr>
            <a:lvl4pPr>
              <a:defRPr sz="1200">
                <a:solidFill>
                  <a:schemeClr val="bg1"/>
                </a:solidFill>
                <a:latin typeface="+mj-lt"/>
              </a:defRPr>
            </a:lvl4pPr>
            <a:lvl5pPr>
              <a:defRPr sz="1200">
                <a:solidFill>
                  <a:schemeClr val="bg1"/>
                </a:solidFill>
                <a:latin typeface="+mj-lt"/>
              </a:defRPr>
            </a:lvl5pPr>
          </a:lstStyle>
          <a:p>
            <a:pPr lvl="0"/>
            <a:r>
              <a:rPr lang="en-US"/>
              <a:t>Click to edit Master text styles</a:t>
            </a:r>
          </a:p>
        </p:txBody>
      </p:sp>
      <p:sp>
        <p:nvSpPr>
          <p:cNvPr id="24" name="Text Placeholder 20"/>
          <p:cNvSpPr>
            <a:spLocks noGrp="1"/>
          </p:cNvSpPr>
          <p:nvPr>
            <p:ph type="body" sz="quarter" idx="21"/>
          </p:nvPr>
        </p:nvSpPr>
        <p:spPr>
          <a:xfrm rot="16200000">
            <a:off x="-584549" y="2887880"/>
            <a:ext cx="3018474" cy="361951"/>
          </a:xfrm>
        </p:spPr>
        <p:txBody>
          <a:bodyPr anchor="ctr"/>
          <a:lstStyle>
            <a:lvl1pPr marL="0" indent="0" algn="ctr">
              <a:buNone/>
              <a:defRPr sz="1400">
                <a:solidFill>
                  <a:schemeClr val="bg1"/>
                </a:solidFill>
                <a:latin typeface="+mj-lt"/>
              </a:defRPr>
            </a:lvl1pPr>
            <a:lvl2pPr>
              <a:defRPr sz="1400">
                <a:solidFill>
                  <a:schemeClr val="bg1"/>
                </a:solidFill>
                <a:latin typeface="+mj-lt"/>
              </a:defRPr>
            </a:lvl2pPr>
            <a:lvl3pPr>
              <a:defRPr sz="1200">
                <a:solidFill>
                  <a:schemeClr val="bg1"/>
                </a:solidFill>
                <a:latin typeface="+mj-lt"/>
              </a:defRPr>
            </a:lvl3pPr>
            <a:lvl4pPr>
              <a:defRPr sz="1200">
                <a:solidFill>
                  <a:schemeClr val="bg1"/>
                </a:solidFill>
                <a:latin typeface="+mj-lt"/>
              </a:defRPr>
            </a:lvl4pPr>
            <a:lvl5pPr>
              <a:defRPr sz="1200">
                <a:solidFill>
                  <a:schemeClr val="bg1"/>
                </a:solidFill>
                <a:latin typeface="+mj-lt"/>
              </a:defRPr>
            </a:lvl5pPr>
          </a:lstStyle>
          <a:p>
            <a:pPr lvl="0"/>
            <a:r>
              <a:rPr lang="en-US"/>
              <a:t>Click to edit Master text styles</a:t>
            </a:r>
          </a:p>
        </p:txBody>
      </p:sp>
      <p:sp>
        <p:nvSpPr>
          <p:cNvPr id="15"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3666303216"/>
      </p:ext>
    </p:extLst>
  </p:cSld>
  <p:clrMapOvr>
    <a:masterClrMapping/>
  </p:clrMapOvr>
  <p:transitio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hoto Group with Kicker">
    <p:spTree>
      <p:nvGrpSpPr>
        <p:cNvPr id="1" name=""/>
        <p:cNvGrpSpPr/>
        <p:nvPr/>
      </p:nvGrpSpPr>
      <p:grpSpPr>
        <a:xfrm>
          <a:off x="0" y="0"/>
          <a:ext cx="0" cy="0"/>
          <a:chOff x="0" y="0"/>
          <a:chExt cx="0" cy="0"/>
        </a:xfrm>
      </p:grpSpPr>
      <p:sp>
        <p:nvSpPr>
          <p:cNvPr id="17"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2" name="Title 1"/>
          <p:cNvSpPr>
            <a:spLocks noGrp="1"/>
          </p:cNvSpPr>
          <p:nvPr>
            <p:ph type="title"/>
          </p:nvPr>
        </p:nvSpPr>
        <p:spPr bwMode="auto"/>
        <p:txBody>
          <a:bodyPr/>
          <a:lstStyle/>
          <a:p>
            <a:r>
              <a:rPr lang="en-US"/>
              <a:t>Click to edit Master title style</a:t>
            </a:r>
          </a:p>
        </p:txBody>
      </p:sp>
      <p:sp>
        <p:nvSpPr>
          <p:cNvPr id="6" name="Text Placeholder 16"/>
          <p:cNvSpPr>
            <a:spLocks noGrp="1"/>
          </p:cNvSpPr>
          <p:nvPr>
            <p:ph type="body" sz="quarter" idx="17"/>
          </p:nvPr>
        </p:nvSpPr>
        <p:spPr>
          <a:xfrm>
            <a:off x="603013" y="1457704"/>
            <a:ext cx="3169920" cy="1234440"/>
          </a:xfrm>
          <a:prstGeom prst="rect">
            <a:avLst/>
          </a:prstGeom>
          <a:solidFill>
            <a:schemeClr val="bg1"/>
          </a:solidFill>
        </p:spPr>
        <p:txBody>
          <a:bodyPr lIns="91440" tIns="91440" rIns="45720" bIns="45720"/>
          <a:lstStyle>
            <a:lvl1pPr marL="0" indent="0">
              <a:spcBef>
                <a:spcPts val="0"/>
              </a:spcBef>
              <a:spcAft>
                <a:spcPts val="300"/>
              </a:spcAft>
              <a:buNone/>
              <a:defRPr sz="1400"/>
            </a:lvl1pPr>
            <a:lvl2pPr marL="292100" indent="-166688">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7" name="Text Placeholder 16"/>
          <p:cNvSpPr>
            <a:spLocks noGrp="1"/>
          </p:cNvSpPr>
          <p:nvPr>
            <p:ph type="body" sz="quarter" idx="18"/>
          </p:nvPr>
        </p:nvSpPr>
        <p:spPr>
          <a:xfrm>
            <a:off x="603013" y="2738173"/>
            <a:ext cx="3169920" cy="1234440"/>
          </a:xfrm>
          <a:prstGeom prst="rect">
            <a:avLst/>
          </a:prstGeom>
          <a:solidFill>
            <a:schemeClr val="bg1"/>
          </a:solidFill>
        </p:spPr>
        <p:txBody>
          <a:bodyPr lIns="91440" tIns="91440" rIns="45720" bIns="45720"/>
          <a:lstStyle>
            <a:lvl1pPr marL="0" indent="0">
              <a:spcBef>
                <a:spcPts val="0"/>
              </a:spcBef>
              <a:spcAft>
                <a:spcPts val="300"/>
              </a:spcAft>
              <a:buNone/>
              <a:defRPr sz="1400"/>
            </a:lvl1pPr>
            <a:lvl2pPr marL="292100" indent="-166688">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8" name="Text Placeholder 16"/>
          <p:cNvSpPr>
            <a:spLocks noGrp="1"/>
          </p:cNvSpPr>
          <p:nvPr>
            <p:ph type="body" sz="quarter" idx="19"/>
          </p:nvPr>
        </p:nvSpPr>
        <p:spPr>
          <a:xfrm>
            <a:off x="603013" y="4018642"/>
            <a:ext cx="3169920" cy="1234440"/>
          </a:xfrm>
          <a:prstGeom prst="rect">
            <a:avLst/>
          </a:prstGeom>
          <a:solidFill>
            <a:schemeClr val="bg1"/>
          </a:solidFill>
        </p:spPr>
        <p:txBody>
          <a:bodyPr lIns="91440" tIns="91440" rIns="45720" bIns="45720"/>
          <a:lstStyle>
            <a:lvl1pPr marL="0" indent="0">
              <a:spcBef>
                <a:spcPts val="0"/>
              </a:spcBef>
              <a:spcAft>
                <a:spcPts val="300"/>
              </a:spcAft>
              <a:buFont typeface="Arial" pitchFamily="34" charset="0"/>
              <a:buNone/>
              <a:defRPr sz="1400"/>
            </a:lvl1pPr>
            <a:lvl2pPr marL="292100" indent="-166688">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0" name="Text Placeholder 16"/>
          <p:cNvSpPr>
            <a:spLocks noGrp="1"/>
          </p:cNvSpPr>
          <p:nvPr>
            <p:ph type="body" sz="quarter" idx="20"/>
          </p:nvPr>
        </p:nvSpPr>
        <p:spPr>
          <a:xfrm>
            <a:off x="8409601" y="1457704"/>
            <a:ext cx="3169920" cy="1234440"/>
          </a:xfrm>
          <a:prstGeom prst="rect">
            <a:avLst/>
          </a:prstGeom>
          <a:solidFill>
            <a:schemeClr val="bg1"/>
          </a:solidFill>
        </p:spPr>
        <p:txBody>
          <a:bodyPr lIns="91440" tIns="91440" rIns="45720" bIns="45720"/>
          <a:lstStyle>
            <a:lvl1pPr marL="0" indent="0">
              <a:spcBef>
                <a:spcPts val="0"/>
              </a:spcBef>
              <a:spcAft>
                <a:spcPts val="300"/>
              </a:spcAft>
              <a:buNone/>
              <a:defRPr sz="1400"/>
            </a:lvl1pPr>
            <a:lvl2pPr marL="292100" indent="-166688">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1" name="Text Placeholder 16"/>
          <p:cNvSpPr>
            <a:spLocks noGrp="1"/>
          </p:cNvSpPr>
          <p:nvPr>
            <p:ph type="body" sz="quarter" idx="21"/>
          </p:nvPr>
        </p:nvSpPr>
        <p:spPr>
          <a:xfrm>
            <a:off x="8409601" y="2738173"/>
            <a:ext cx="3169920" cy="1234440"/>
          </a:xfrm>
          <a:prstGeom prst="rect">
            <a:avLst/>
          </a:prstGeom>
          <a:solidFill>
            <a:schemeClr val="bg1"/>
          </a:solidFill>
        </p:spPr>
        <p:txBody>
          <a:bodyPr lIns="91440" tIns="91440" rIns="45720" bIns="45720"/>
          <a:lstStyle>
            <a:lvl1pPr marL="0" indent="0">
              <a:spcBef>
                <a:spcPts val="0"/>
              </a:spcBef>
              <a:spcAft>
                <a:spcPts val="300"/>
              </a:spcAft>
              <a:buNone/>
              <a:defRPr sz="1400"/>
            </a:lvl1pPr>
            <a:lvl2pPr marL="292100" indent="-166688">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3" name="Text Placeholder 16"/>
          <p:cNvSpPr>
            <a:spLocks noGrp="1"/>
          </p:cNvSpPr>
          <p:nvPr>
            <p:ph type="body" sz="quarter" idx="22"/>
          </p:nvPr>
        </p:nvSpPr>
        <p:spPr>
          <a:xfrm>
            <a:off x="8409601" y="4018642"/>
            <a:ext cx="3169920" cy="1234440"/>
          </a:xfrm>
          <a:prstGeom prst="rect">
            <a:avLst/>
          </a:prstGeom>
          <a:solidFill>
            <a:schemeClr val="bg1"/>
          </a:solidFill>
        </p:spPr>
        <p:txBody>
          <a:bodyPr lIns="91440" tIns="91440" rIns="45720" bIns="45720"/>
          <a:lstStyle>
            <a:lvl1pPr marL="0" indent="0">
              <a:spcBef>
                <a:spcPts val="0"/>
              </a:spcBef>
              <a:spcAft>
                <a:spcPts val="300"/>
              </a:spcAft>
              <a:buNone/>
              <a:defRPr sz="1400"/>
            </a:lvl1pPr>
            <a:lvl2pPr marL="292100" indent="-166688">
              <a:spcBef>
                <a:spcPts val="0"/>
              </a:spcBef>
              <a:spcAft>
                <a:spcPts val="300"/>
              </a:spcAft>
              <a:defRPr sz="1200"/>
            </a:lvl2pPr>
            <a:lvl3pPr>
              <a:spcBef>
                <a:spcPts val="0"/>
              </a:spcBef>
              <a:spcAft>
                <a:spcPts val="300"/>
              </a:spcAft>
              <a:defRPr sz="11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5" name="Text Placeholder 8"/>
          <p:cNvSpPr>
            <a:spLocks noGrp="1"/>
          </p:cNvSpPr>
          <p:nvPr>
            <p:ph type="body" sz="quarter" idx="13" hasCustomPrompt="1"/>
          </p:nvPr>
        </p:nvSpPr>
        <p:spPr>
          <a:xfrm>
            <a:off x="609601" y="5882600"/>
            <a:ext cx="10969921"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3985222366"/>
      </p:ext>
    </p:extLst>
  </p:cSld>
  <p:clrMapOvr>
    <a:masterClrMapping/>
  </p:clrMapOvr>
  <p:transitio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8" name="Text Placeholder 7"/>
          <p:cNvSpPr>
            <a:spLocks noGrp="1"/>
          </p:cNvSpPr>
          <p:nvPr>
            <p:ph type="body" sz="quarter" idx="14"/>
          </p:nvPr>
        </p:nvSpPr>
        <p:spPr>
          <a:xfrm>
            <a:off x="609600" y="1462088"/>
            <a:ext cx="10972800" cy="4392612"/>
          </a:xfrm>
        </p:spPr>
        <p:txBody>
          <a:bodyPr/>
          <a:lstStyle>
            <a:lvl1pPr>
              <a:defRPr sz="1200" b="0"/>
            </a:lvl1pPr>
            <a:lvl2pPr>
              <a:spcBef>
                <a:spcPts val="600"/>
              </a:spcBef>
              <a:defRPr sz="1200"/>
            </a:lvl2pPr>
            <a:lvl3pPr>
              <a:spcBef>
                <a:spcPts val="600"/>
              </a:spcBef>
              <a:defRPr sz="1100"/>
            </a:lvl3pPr>
            <a:lvl4pPr>
              <a:spcBef>
                <a:spcPts val="600"/>
              </a:spcBef>
              <a:defRPr sz="1050"/>
            </a:lvl4pPr>
            <a:lvl5pPr>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480531"/>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Header and Kicker">
    <p:spTree>
      <p:nvGrpSpPr>
        <p:cNvPr id="1" name=""/>
        <p:cNvGrpSpPr/>
        <p:nvPr/>
      </p:nvGrpSpPr>
      <p:grpSpPr>
        <a:xfrm>
          <a:off x="0" y="0"/>
          <a:ext cx="0" cy="0"/>
          <a:chOff x="0" y="0"/>
          <a:chExt cx="0" cy="0"/>
        </a:xfrm>
      </p:grpSpPr>
      <p:sp>
        <p:nvSpPr>
          <p:cNvPr id="5" name="Rectangle 4"/>
          <p:cNvSpPr/>
          <p:nvPr userDrawn="1"/>
        </p:nvSpPr>
        <p:spPr bwMode="gray">
          <a:xfrm>
            <a:off x="609604" y="2057400"/>
            <a:ext cx="10972800" cy="3794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a:xfrm>
            <a:off x="609600" y="6492240"/>
            <a:ext cx="7315200" cy="219456"/>
          </a:xfrm>
          <a:prstGeom prst="rect">
            <a:avLst/>
          </a:prstGeom>
        </p:spPr>
        <p:txBody>
          <a:bodyPr/>
          <a:lstStyle/>
          <a:p>
            <a:pPr defTabSz="457200"/>
            <a:r>
              <a:rPr lang="en-US">
                <a:solidFill>
                  <a:prstClr val="black"/>
                </a:solidFill>
              </a:rPr>
              <a:t>©2016 CVS Health and/or one of its affiliates: Confidential &amp; Proprietary</a:t>
            </a:r>
          </a:p>
        </p:txBody>
      </p:sp>
      <p:sp>
        <p:nvSpPr>
          <p:cNvPr id="9" name="Slide Number Placeholder 8"/>
          <p:cNvSpPr>
            <a:spLocks noGrp="1"/>
          </p:cNvSpPr>
          <p:nvPr>
            <p:ph type="sldNum" sz="quarter" idx="12"/>
          </p:nvPr>
        </p:nvSpPr>
        <p:spPr>
          <a:xfrm>
            <a:off x="11753088" y="6532753"/>
            <a:ext cx="426720" cy="137160"/>
          </a:xfrm>
          <a:prstGeom prst="rect">
            <a:avLst/>
          </a:prstGeom>
        </p:spPr>
        <p:txBody>
          <a:bodyPr/>
          <a:lstStyle/>
          <a:p>
            <a:pPr defTabSz="457200"/>
            <a:fld id="{4D467D88-DCFD-354C-96A5-D863D5E9364D}" type="slidenum">
              <a:rPr lang="en-US" smtClean="0">
                <a:solidFill>
                  <a:prstClr val="black"/>
                </a:solidFill>
              </a:rPr>
              <a:pPr defTabSz="457200"/>
              <a:t>‹#›</a:t>
            </a:fld>
            <a:endParaRPr lang="en-US">
              <a:solidFill>
                <a:prstClr val="black"/>
              </a:solidFill>
            </a:endParaRPr>
          </a:p>
        </p:txBody>
      </p:sp>
      <p:sp>
        <p:nvSpPr>
          <p:cNvPr id="6" name="Text Placeholder 5"/>
          <p:cNvSpPr>
            <a:spLocks noGrp="1"/>
          </p:cNvSpPr>
          <p:nvPr>
            <p:ph type="body" sz="quarter" idx="13"/>
          </p:nvPr>
        </p:nvSpPr>
        <p:spPr>
          <a:xfrm>
            <a:off x="609604" y="5390496"/>
            <a:ext cx="10972800" cy="461665"/>
          </a:xfrm>
          <a:solidFill>
            <a:schemeClr val="tx1">
              <a:lumMod val="65000"/>
              <a:lumOff val="35000"/>
            </a:schemeClr>
          </a:solidFill>
          <a:ln w="101600">
            <a:noFill/>
            <a:miter lim="800000"/>
          </a:ln>
          <a:effectLst/>
        </p:spPr>
        <p:txBody>
          <a:bodyPr lIns="91440" tIns="91440" bIns="91440" anchor="b" anchorCtr="0">
            <a:spAutoFit/>
          </a:bodyPr>
          <a:lstStyle>
            <a:lvl1pPr algn="ctr">
              <a:spcBef>
                <a:spcPts val="0"/>
              </a:spcBef>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4786082"/>
      </p:ext>
    </p:extLst>
  </p:cSld>
  <p:clrMapOvr>
    <a:masterClrMapping/>
  </p:clrMapOvr>
  <p:transitio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3000">
                <a:solidFill>
                  <a:schemeClr val="tx2"/>
                </a:solidFill>
              </a:defRPr>
            </a:lvl1pPr>
          </a:lstStyle>
          <a:p>
            <a:r>
              <a:rPr lang="en-US"/>
              <a:t>Click to add title</a:t>
            </a:r>
          </a:p>
        </p:txBody>
      </p:sp>
      <p:grpSp>
        <p:nvGrpSpPr>
          <p:cNvPr id="4" name="Group 3"/>
          <p:cNvGrpSpPr/>
          <p:nvPr/>
        </p:nvGrpSpPr>
        <p:grpSpPr>
          <a:xfrm>
            <a:off x="557929" y="429544"/>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81"/>
            <a:ext cx="5222471" cy="4340047"/>
          </a:xfrm>
          <a:prstGeom prst="rect">
            <a:avLst/>
          </a:prstGeom>
        </p:spPr>
      </p:pic>
      <p:sp>
        <p:nvSpPr>
          <p:cNvPr id="22" name="Text Placeholder 4"/>
          <p:cNvSpPr>
            <a:spLocks noGrp="1"/>
          </p:cNvSpPr>
          <p:nvPr>
            <p:ph type="body" sz="quarter" idx="16" hasCustomPrompt="1"/>
          </p:nvPr>
        </p:nvSpPr>
        <p:spPr>
          <a:xfrm>
            <a:off x="557930" y="4379002"/>
            <a:ext cx="3582951" cy="1262324"/>
          </a:xfrm>
        </p:spPr>
        <p:txBody>
          <a:bodyPr/>
          <a:lstStyle>
            <a:lvl1pPr>
              <a:defRPr sz="1125" b="1">
                <a:solidFill>
                  <a:schemeClr val="tx2"/>
                </a:solidFill>
                <a:latin typeface="CVS Health Sans" panose="020B0504020202020204" pitchFamily="34" charset="0"/>
              </a:defRPr>
            </a:lvl1pPr>
            <a:lvl2pPr marL="0" indent="0">
              <a:spcBef>
                <a:spcPts val="0"/>
              </a:spcBef>
              <a:spcAft>
                <a:spcPts val="1800"/>
              </a:spcAft>
              <a:buFontTx/>
              <a:buNone/>
              <a:defRPr sz="975">
                <a:solidFill>
                  <a:schemeClr val="tx2"/>
                </a:solidFill>
              </a:defRPr>
            </a:lvl2pPr>
            <a:lvl3pPr marL="0" indent="0">
              <a:buFontTx/>
              <a:buNone/>
              <a:defRPr sz="9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Picture 11">
            <a:extLst>
              <a:ext uri="{FF2B5EF4-FFF2-40B4-BE49-F238E27FC236}">
                <a16:creationId xmlns:a16="http://schemas.microsoft.com/office/drawing/2014/main" id="{6C236B55-3F15-41F1-B810-D816AEECA4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2021" y="1464905"/>
            <a:ext cx="5703235" cy="3555610"/>
          </a:xfrm>
          <a:prstGeom prst="rect">
            <a:avLst/>
          </a:prstGeom>
        </p:spPr>
      </p:pic>
      <p:grpSp>
        <p:nvGrpSpPr>
          <p:cNvPr id="13" name="Group 12">
            <a:extLst>
              <a:ext uri="{FF2B5EF4-FFF2-40B4-BE49-F238E27FC236}">
                <a16:creationId xmlns:a16="http://schemas.microsoft.com/office/drawing/2014/main" id="{FE49D277-C5ED-4888-9940-641944A86B24}"/>
              </a:ext>
            </a:extLst>
          </p:cNvPr>
          <p:cNvGrpSpPr/>
          <p:nvPr userDrawn="1"/>
        </p:nvGrpSpPr>
        <p:grpSpPr>
          <a:xfrm>
            <a:off x="550581" y="429542"/>
            <a:ext cx="3829051" cy="352779"/>
            <a:chOff x="557784" y="429541"/>
            <a:chExt cx="2871788" cy="352779"/>
          </a:xfrm>
        </p:grpSpPr>
        <p:sp>
          <p:nvSpPr>
            <p:cNvPr id="20" name="Freeform 7">
              <a:extLst>
                <a:ext uri="{FF2B5EF4-FFF2-40B4-BE49-F238E27FC236}">
                  <a16:creationId xmlns:a16="http://schemas.microsoft.com/office/drawing/2014/main" id="{35ED5BDA-2443-446B-AAFB-1A3F83EBC8F4}"/>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4689460E-4720-4FD3-81E3-1A3857458EF7}"/>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2B7F477F-15B3-40CD-ABDF-B4C500E14CC0}"/>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F3CAF17E-075D-434F-9CB0-4BD6C719B9C4}"/>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B01E4FE6-B648-4CFA-B7FC-1594EBFE636A}"/>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FFEEEC6C-DD8B-4E80-8C5F-EFD4DCEE61B1}"/>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66516902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3000">
                <a:solidFill>
                  <a:schemeClr val="tx2"/>
                </a:solidFill>
              </a:defRPr>
            </a:lvl1pPr>
          </a:lstStyle>
          <a:p>
            <a:r>
              <a:rPr lang="en-US"/>
              <a:t>Click to add title</a:t>
            </a:r>
          </a:p>
        </p:txBody>
      </p:sp>
      <p:grpSp>
        <p:nvGrpSpPr>
          <p:cNvPr id="20" name="Group 19"/>
          <p:cNvGrpSpPr/>
          <p:nvPr/>
        </p:nvGrpSpPr>
        <p:grpSpPr>
          <a:xfrm>
            <a:off x="557929" y="429544"/>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1" cy="1262324"/>
          </a:xfrm>
        </p:spPr>
        <p:txBody>
          <a:bodyPr/>
          <a:lstStyle>
            <a:lvl1pPr>
              <a:defRPr lang="en-US" sz="1125" b="1" kern="1200" dirty="0">
                <a:solidFill>
                  <a:schemeClr val="tx2"/>
                </a:solidFill>
                <a:latin typeface="CVS Health Sans" panose="020B0504020202020204" pitchFamily="34" charset="0"/>
                <a:ea typeface="+mn-ea"/>
                <a:cs typeface="+mn-cs"/>
              </a:defRPr>
            </a:lvl1pPr>
            <a:lvl2pPr marL="0" indent="0">
              <a:spcBef>
                <a:spcPts val="0"/>
              </a:spcBef>
              <a:spcAft>
                <a:spcPts val="1800"/>
              </a:spcAft>
              <a:buFontTx/>
              <a:buNone/>
              <a:defRPr sz="975">
                <a:solidFill>
                  <a:schemeClr val="tx2"/>
                </a:solidFill>
              </a:defRPr>
            </a:lvl2pPr>
            <a:lvl3pPr marL="0" indent="0">
              <a:buFontTx/>
              <a:buNone/>
              <a:defRPr sz="900">
                <a:solidFill>
                  <a:schemeClr val="tx2"/>
                </a:solidFill>
              </a:defRPr>
            </a:lvl3pPr>
            <a:lvl4pPr>
              <a:defRPr>
                <a:solidFill>
                  <a:schemeClr val="bg1"/>
                </a:solidFill>
              </a:defRPr>
            </a:lvl4pPr>
            <a:lvl5pPr>
              <a:defRPr>
                <a:solidFill>
                  <a:schemeClr val="bg1"/>
                </a:solidFill>
              </a:defRPr>
            </a:lvl5pPr>
          </a:lstStyle>
          <a:p>
            <a:pPr marL="0" lvl="0" indent="0" algn="l" defTabSz="342900" rtl="0" eaLnBrk="1" latinLnBrk="0" hangingPunct="1">
              <a:lnSpc>
                <a:spcPct val="108000"/>
              </a:lnSpc>
              <a:spcBef>
                <a:spcPts val="1350"/>
              </a:spcBef>
              <a:buClrTx/>
              <a:buFont typeface="Arial"/>
              <a:buNone/>
            </a:pPr>
            <a:r>
              <a:rPr lang="en-US"/>
              <a:t>Presenter name</a:t>
            </a:r>
          </a:p>
          <a:p>
            <a:pPr lvl="1"/>
            <a:r>
              <a:rPr lang="en-US"/>
              <a:t>Presenter title</a:t>
            </a:r>
          </a:p>
          <a:p>
            <a:pPr lvl="2"/>
            <a:r>
              <a:rPr lang="en-US"/>
              <a:t>Date</a:t>
            </a:r>
          </a:p>
        </p:txBody>
      </p:sp>
      <p:grpSp>
        <p:nvGrpSpPr>
          <p:cNvPr id="11" name="Group 10">
            <a:extLst>
              <a:ext uri="{FF2B5EF4-FFF2-40B4-BE49-F238E27FC236}">
                <a16:creationId xmlns:a16="http://schemas.microsoft.com/office/drawing/2014/main" id="{6F1D0206-362B-4D74-B067-5A30E0384ABE}"/>
              </a:ext>
            </a:extLst>
          </p:cNvPr>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CC970F2F-4530-4AE8-84BE-1C333E101249}"/>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CC45A137-07E0-4FD2-B410-C21FAB3245CB}"/>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5116321D-FF2D-493F-A183-C2C6F009C9D5}"/>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35B50D58-82F5-401E-BC3D-D2D8B4B36AB9}"/>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378F0B71-92D2-484B-AED3-66DFA1E8AAF3}"/>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1962D43A-39FC-43A3-8E48-882563BA5F1A}"/>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329562725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7"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4"/>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3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125" b="1">
                <a:solidFill>
                  <a:schemeClr val="bg1"/>
                </a:solidFill>
                <a:latin typeface="CVS Health Sans" panose="020B0504020202020204" pitchFamily="34" charset="0"/>
              </a:defRPr>
            </a:lvl1pPr>
            <a:lvl2pPr marL="0" indent="0">
              <a:spcBef>
                <a:spcPts val="0"/>
              </a:spcBef>
              <a:spcAft>
                <a:spcPts val="1800"/>
              </a:spcAft>
              <a:buFontTx/>
              <a:buNone/>
              <a:defRPr sz="975">
                <a:solidFill>
                  <a:schemeClr val="bg1"/>
                </a:solidFill>
              </a:defRPr>
            </a:lvl2pPr>
            <a:lvl3pPr marL="0" indent="0">
              <a:buFontTx/>
              <a:buNone/>
              <a:defRPr sz="9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
        <p:nvSpPr>
          <p:cNvPr id="12" name="Footer Placeholder 4">
            <a:extLst>
              <a:ext uri="{FF2B5EF4-FFF2-40B4-BE49-F238E27FC236}">
                <a16:creationId xmlns:a16="http://schemas.microsoft.com/office/drawing/2014/main" id="{14CC0CE6-85B9-4F4B-81C3-AD0D089FDC97}"/>
              </a:ext>
            </a:extLst>
          </p:cNvPr>
          <p:cNvSpPr txBox="1">
            <a:spLocks/>
          </p:cNvSpPr>
          <p:nvPr userDrawn="1"/>
        </p:nvSpPr>
        <p:spPr>
          <a:xfrm>
            <a:off x="557929" y="6427484"/>
            <a:ext cx="6859787"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13" name="Group 12">
            <a:extLst>
              <a:ext uri="{FF2B5EF4-FFF2-40B4-BE49-F238E27FC236}">
                <a16:creationId xmlns:a16="http://schemas.microsoft.com/office/drawing/2014/main" id="{417512B4-AC57-4613-8202-E2F4BFE9F094}"/>
              </a:ext>
            </a:extLst>
          </p:cNvPr>
          <p:cNvGrpSpPr/>
          <p:nvPr userDrawn="1"/>
        </p:nvGrpSpPr>
        <p:grpSpPr>
          <a:xfrm>
            <a:off x="550581" y="429542"/>
            <a:ext cx="3829051" cy="352779"/>
            <a:chOff x="557784" y="429541"/>
            <a:chExt cx="2871788" cy="352779"/>
          </a:xfrm>
          <a:solidFill>
            <a:schemeClr val="bg1"/>
          </a:solidFill>
        </p:grpSpPr>
        <p:sp>
          <p:nvSpPr>
            <p:cNvPr id="14" name="Freeform 7">
              <a:extLst>
                <a:ext uri="{FF2B5EF4-FFF2-40B4-BE49-F238E27FC236}">
                  <a16:creationId xmlns:a16="http://schemas.microsoft.com/office/drawing/2014/main" id="{7E4B78AC-B195-4AF9-B4CE-E90361BCDDB4}"/>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C92E6D37-579A-48CF-B2E3-B430FB66309E}"/>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318C4F3A-9ACD-4F09-A25E-260D53C12186}"/>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AD24F9B4-8246-4AFA-9493-1F1E204AD777}"/>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55BC2C8-039A-4359-882E-F8C737192C07}"/>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572E25F8-6976-4B47-B4B1-68E80507EA88}"/>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4413521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3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125" b="0">
                <a:solidFill>
                  <a:schemeClr val="tx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9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p:nvGrpSpPr>
        <p:grpSpPr>
          <a:xfrm>
            <a:off x="557929" y="429544"/>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grpSp>
      <p:grpSp>
        <p:nvGrpSpPr>
          <p:cNvPr id="12" name="Group 11">
            <a:extLst>
              <a:ext uri="{FF2B5EF4-FFF2-40B4-BE49-F238E27FC236}">
                <a16:creationId xmlns:a16="http://schemas.microsoft.com/office/drawing/2014/main" id="{3007C660-832E-4BF1-A5A6-4B5B84F76C18}"/>
              </a:ext>
            </a:extLst>
          </p:cNvPr>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57BCD0BD-0DB6-4B1E-A9EE-FE4971631414}"/>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B0DE8098-C747-4610-AE3D-56CD81C27503}"/>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03C6BA93-86E7-4CB9-B3DF-98D4A908F48F}"/>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FCA4C7C8-908E-4A3C-95FD-658CEDB7B163}"/>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EFEFAB8D-DBAC-436C-A0E0-A094BF6A33AD}"/>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96DB7341-2BF0-447E-9B01-0B1467B5C490}"/>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8662889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6"/>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mn-lt"/>
            </a:endParaRPr>
          </a:p>
        </p:txBody>
      </p:sp>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3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125" b="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9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p:nvGrpSpPr>
        <p:grpSpPr>
          <a:xfrm>
            <a:off x="557929" y="429544"/>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grpSp>
      <p:sp>
        <p:nvSpPr>
          <p:cNvPr id="13" name="Rectangle 12">
            <a:extLst>
              <a:ext uri="{FF2B5EF4-FFF2-40B4-BE49-F238E27FC236}">
                <a16:creationId xmlns:a16="http://schemas.microsoft.com/office/drawing/2014/main" id="{5DD0A36A-68F5-4650-9DBD-AA10D980308A}"/>
              </a:ext>
            </a:extLst>
          </p:cNvPr>
          <p:cNvSpPr/>
          <p:nvPr userDrawn="1"/>
        </p:nvSpPr>
        <p:spPr>
          <a:xfrm>
            <a:off x="0" y="4350555"/>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atin typeface="+mn-lt"/>
            </a:endParaRPr>
          </a:p>
        </p:txBody>
      </p:sp>
      <p:grpSp>
        <p:nvGrpSpPr>
          <p:cNvPr id="22" name="Group 21">
            <a:extLst>
              <a:ext uri="{FF2B5EF4-FFF2-40B4-BE49-F238E27FC236}">
                <a16:creationId xmlns:a16="http://schemas.microsoft.com/office/drawing/2014/main" id="{AB879AEB-3FE0-41F1-AD1C-BC469E2E6D9A}"/>
              </a:ext>
            </a:extLst>
          </p:cNvPr>
          <p:cNvGrpSpPr/>
          <p:nvPr userDrawn="1"/>
        </p:nvGrpSpPr>
        <p:grpSpPr>
          <a:xfrm>
            <a:off x="550581" y="429542"/>
            <a:ext cx="3829051" cy="352779"/>
            <a:chOff x="557784" y="429541"/>
            <a:chExt cx="2871788" cy="352779"/>
          </a:xfrm>
        </p:grpSpPr>
        <p:sp>
          <p:nvSpPr>
            <p:cNvPr id="23" name="Freeform 7">
              <a:extLst>
                <a:ext uri="{FF2B5EF4-FFF2-40B4-BE49-F238E27FC236}">
                  <a16:creationId xmlns:a16="http://schemas.microsoft.com/office/drawing/2014/main" id="{D580BABF-5699-4E22-A312-9C8466851004}"/>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8">
              <a:extLst>
                <a:ext uri="{FF2B5EF4-FFF2-40B4-BE49-F238E27FC236}">
                  <a16:creationId xmlns:a16="http://schemas.microsoft.com/office/drawing/2014/main" id="{5979BC78-4CAC-4FCD-9AD1-630132BF1925}"/>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9">
              <a:extLst>
                <a:ext uri="{FF2B5EF4-FFF2-40B4-BE49-F238E27FC236}">
                  <a16:creationId xmlns:a16="http://schemas.microsoft.com/office/drawing/2014/main" id="{7865224E-DA53-461F-B977-BE853078195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0">
              <a:extLst>
                <a:ext uri="{FF2B5EF4-FFF2-40B4-BE49-F238E27FC236}">
                  <a16:creationId xmlns:a16="http://schemas.microsoft.com/office/drawing/2014/main" id="{74750AF6-EFF1-42AA-90F7-E7E3AB0F882D}"/>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1">
              <a:extLst>
                <a:ext uri="{FF2B5EF4-FFF2-40B4-BE49-F238E27FC236}">
                  <a16:creationId xmlns:a16="http://schemas.microsoft.com/office/drawing/2014/main" id="{791B5303-7CC7-4EAB-9E1C-B9933E7183AE}"/>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2">
              <a:extLst>
                <a:ext uri="{FF2B5EF4-FFF2-40B4-BE49-F238E27FC236}">
                  <a16:creationId xmlns:a16="http://schemas.microsoft.com/office/drawing/2014/main" id="{EF2723C7-C902-49B0-81AA-23AE21C47634}"/>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6597571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3000">
                <a:solidFill>
                  <a:schemeClr val="tx2"/>
                </a:solidFill>
              </a:defRPr>
            </a:lvl1pPr>
          </a:lstStyle>
          <a:p>
            <a:r>
              <a:rPr lang="en-US"/>
              <a:t>Click to add title</a:t>
            </a:r>
          </a:p>
        </p:txBody>
      </p:sp>
      <p:grpSp>
        <p:nvGrpSpPr>
          <p:cNvPr id="20" name="Group 19"/>
          <p:cNvGrpSpPr/>
          <p:nvPr/>
        </p:nvGrpSpPr>
        <p:grpSpPr>
          <a:xfrm>
            <a:off x="557929" y="429544"/>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1" cy="1262324"/>
          </a:xfrm>
        </p:spPr>
        <p:txBody>
          <a:bodyPr/>
          <a:lstStyle>
            <a:lvl1pPr>
              <a:defRPr lang="en-US" sz="1125" b="1" kern="1200" dirty="0">
                <a:solidFill>
                  <a:schemeClr val="tx2"/>
                </a:solidFill>
                <a:latin typeface="CVS Health Sans" panose="020B0504020202020204" pitchFamily="34" charset="0"/>
                <a:ea typeface="+mn-ea"/>
                <a:cs typeface="+mn-cs"/>
              </a:defRPr>
            </a:lvl1pPr>
            <a:lvl2pPr marL="0" indent="0">
              <a:spcBef>
                <a:spcPts val="0"/>
              </a:spcBef>
              <a:spcAft>
                <a:spcPts val="1800"/>
              </a:spcAft>
              <a:buFontTx/>
              <a:buNone/>
              <a:defRPr sz="975">
                <a:solidFill>
                  <a:schemeClr val="tx2"/>
                </a:solidFill>
              </a:defRPr>
            </a:lvl2pPr>
            <a:lvl3pPr marL="0" indent="0">
              <a:buFontTx/>
              <a:buNone/>
              <a:defRPr sz="900">
                <a:solidFill>
                  <a:schemeClr val="tx2"/>
                </a:solidFill>
              </a:defRPr>
            </a:lvl3pPr>
            <a:lvl4pPr>
              <a:defRPr>
                <a:solidFill>
                  <a:schemeClr val="bg1"/>
                </a:solidFill>
              </a:defRPr>
            </a:lvl4pPr>
            <a:lvl5pPr>
              <a:defRPr>
                <a:solidFill>
                  <a:schemeClr val="bg1"/>
                </a:solidFill>
              </a:defRPr>
            </a:lvl5pPr>
          </a:lstStyle>
          <a:p>
            <a:pPr marL="0" lvl="0" indent="0" algn="l" defTabSz="342900" rtl="0" eaLnBrk="1" latinLnBrk="0" hangingPunct="1">
              <a:lnSpc>
                <a:spcPct val="108000"/>
              </a:lnSpc>
              <a:spcBef>
                <a:spcPts val="1350"/>
              </a:spcBef>
              <a:buClrTx/>
              <a:buFont typeface="Arial"/>
              <a:buNone/>
            </a:pPr>
            <a:r>
              <a:rPr lang="en-US"/>
              <a:t>Presenter name</a:t>
            </a:r>
          </a:p>
          <a:p>
            <a:pPr lvl="1"/>
            <a:r>
              <a:rPr lang="en-US"/>
              <a:t>Presenter title</a:t>
            </a:r>
          </a:p>
          <a:p>
            <a:pPr lvl="2"/>
            <a:r>
              <a:rPr lang="en-US"/>
              <a:t>Date</a:t>
            </a:r>
          </a:p>
        </p:txBody>
      </p:sp>
      <p:grpSp>
        <p:nvGrpSpPr>
          <p:cNvPr id="11" name="Group 10">
            <a:extLst>
              <a:ext uri="{FF2B5EF4-FFF2-40B4-BE49-F238E27FC236}">
                <a16:creationId xmlns:a16="http://schemas.microsoft.com/office/drawing/2014/main" id="{842B44B3-C5E8-40FD-B5AB-A2A27F4A6999}"/>
              </a:ext>
            </a:extLst>
          </p:cNvPr>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1918B2B3-6D99-47F2-9185-D9850F73F3E9}"/>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166D1B35-A15F-4640-AB72-C2A2F2C0ED92}"/>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5E2679A3-3978-49DA-85BA-38769C52E8F0}"/>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BA22188E-304D-48D4-86BC-932327A70110}"/>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4A36B067-CA47-4509-8F21-4F1998591073}"/>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E554246B-A9A2-45F8-99F1-02194141E8CE}"/>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4321851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Title Slide 7 Parter-brand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A7F6-20C2-4507-801C-E1C205928513}"/>
              </a:ext>
            </a:extLst>
          </p:cNvPr>
          <p:cNvSpPr>
            <a:spLocks noGrp="1"/>
          </p:cNvSpPr>
          <p:nvPr>
            <p:ph type="ctrTitle" hasCustomPrompt="1"/>
          </p:nvPr>
        </p:nvSpPr>
        <p:spPr>
          <a:xfrm>
            <a:off x="557931" y="1637977"/>
            <a:ext cx="4682948" cy="2011680"/>
          </a:xfrm>
        </p:spPr>
        <p:txBody>
          <a:bodyPr rIns="0" anchor="b" anchorCtr="0"/>
          <a:lstStyle>
            <a:lvl1pPr>
              <a:lnSpc>
                <a:spcPct val="90000"/>
              </a:lnSpc>
              <a:defRPr sz="3000">
                <a:solidFill>
                  <a:schemeClr val="tx2"/>
                </a:solidFill>
              </a:defRPr>
            </a:lvl1pPr>
          </a:lstStyle>
          <a:p>
            <a:r>
              <a:rPr lang="en-US"/>
              <a:t>Click to add title</a:t>
            </a:r>
          </a:p>
        </p:txBody>
      </p:sp>
      <p:grpSp>
        <p:nvGrpSpPr>
          <p:cNvPr id="5" name="Group 4">
            <a:extLst>
              <a:ext uri="{FF2B5EF4-FFF2-40B4-BE49-F238E27FC236}">
                <a16:creationId xmlns:a16="http://schemas.microsoft.com/office/drawing/2014/main" id="{4DCBD58C-46E5-4558-A43C-9B624EDDC132}"/>
              </a:ext>
            </a:extLst>
          </p:cNvPr>
          <p:cNvGrpSpPr/>
          <p:nvPr/>
        </p:nvGrpSpPr>
        <p:grpSpPr>
          <a:xfrm>
            <a:off x="557929" y="5835589"/>
            <a:ext cx="2872536" cy="352779"/>
            <a:chOff x="557784" y="429541"/>
            <a:chExt cx="2871788" cy="352779"/>
          </a:xfrm>
        </p:grpSpPr>
        <p:sp>
          <p:nvSpPr>
            <p:cNvPr id="6" name="Freeform 7">
              <a:extLst>
                <a:ext uri="{FF2B5EF4-FFF2-40B4-BE49-F238E27FC236}">
                  <a16:creationId xmlns:a16="http://schemas.microsoft.com/office/drawing/2014/main" id="{DA33C252-4717-4352-8A54-FA89468DF2C8}"/>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7" name="Freeform 8">
              <a:extLst>
                <a:ext uri="{FF2B5EF4-FFF2-40B4-BE49-F238E27FC236}">
                  <a16:creationId xmlns:a16="http://schemas.microsoft.com/office/drawing/2014/main" id="{3B4BF5A9-FC5D-4223-860C-4029263F182B}"/>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8" name="Freeform 9">
              <a:extLst>
                <a:ext uri="{FF2B5EF4-FFF2-40B4-BE49-F238E27FC236}">
                  <a16:creationId xmlns:a16="http://schemas.microsoft.com/office/drawing/2014/main" id="{573687AF-83B0-450D-8DC8-60EB9C6A00E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9" name="Freeform 10">
              <a:extLst>
                <a:ext uri="{FF2B5EF4-FFF2-40B4-BE49-F238E27FC236}">
                  <a16:creationId xmlns:a16="http://schemas.microsoft.com/office/drawing/2014/main" id="{7223532E-5DB1-4038-AECB-BE4DCA706221}"/>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0" name="Freeform 11">
              <a:extLst>
                <a:ext uri="{FF2B5EF4-FFF2-40B4-BE49-F238E27FC236}">
                  <a16:creationId xmlns:a16="http://schemas.microsoft.com/office/drawing/2014/main" id="{73C378A2-0EF8-441E-95AB-D981F9117820}"/>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sp>
          <p:nvSpPr>
            <p:cNvPr id="11" name="Freeform 12">
              <a:extLst>
                <a:ext uri="{FF2B5EF4-FFF2-40B4-BE49-F238E27FC236}">
                  <a16:creationId xmlns:a16="http://schemas.microsoft.com/office/drawing/2014/main" id="{63A10B27-C0C7-41AB-B1C5-0D3C1AEAD973}"/>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3F3F3F"/>
                </a:solidFill>
                <a:effectLst/>
                <a:uLnTx/>
                <a:uFillTx/>
                <a:latin typeface="+mn-lt"/>
              </a:endParaRPr>
            </a:p>
          </p:txBody>
        </p:sp>
      </p:grpSp>
      <p:sp>
        <p:nvSpPr>
          <p:cNvPr id="12" name="Text Placeholder 4">
            <a:extLst>
              <a:ext uri="{FF2B5EF4-FFF2-40B4-BE49-F238E27FC236}">
                <a16:creationId xmlns:a16="http://schemas.microsoft.com/office/drawing/2014/main" id="{CD005736-4228-4541-9830-748A037770AC}"/>
              </a:ext>
            </a:extLst>
          </p:cNvPr>
          <p:cNvSpPr>
            <a:spLocks noGrp="1"/>
          </p:cNvSpPr>
          <p:nvPr>
            <p:ph type="body" sz="quarter" idx="17" hasCustomPrompt="1"/>
          </p:nvPr>
        </p:nvSpPr>
        <p:spPr>
          <a:xfrm>
            <a:off x="557930" y="3886593"/>
            <a:ext cx="3582951" cy="1262324"/>
          </a:xfrm>
        </p:spPr>
        <p:txBody>
          <a:bodyPr/>
          <a:lstStyle>
            <a:lvl1pPr>
              <a:defRPr lang="en-US" sz="1125" b="1" kern="1200" dirty="0">
                <a:solidFill>
                  <a:schemeClr val="tx2"/>
                </a:solidFill>
                <a:latin typeface="CVS Health Sans" panose="020B0504020202020204" pitchFamily="34" charset="0"/>
                <a:ea typeface="+mn-ea"/>
                <a:cs typeface="+mn-cs"/>
              </a:defRPr>
            </a:lvl1pPr>
            <a:lvl2pPr marL="0" indent="0">
              <a:spcBef>
                <a:spcPts val="0"/>
              </a:spcBef>
              <a:spcAft>
                <a:spcPts val="1800"/>
              </a:spcAft>
              <a:buFontTx/>
              <a:buNone/>
              <a:defRPr sz="975">
                <a:solidFill>
                  <a:schemeClr val="tx2"/>
                </a:solidFill>
              </a:defRPr>
            </a:lvl2pPr>
            <a:lvl3pPr marL="0" indent="0">
              <a:buFontTx/>
              <a:buNone/>
              <a:defRPr sz="900">
                <a:solidFill>
                  <a:schemeClr val="tx2"/>
                </a:solidFill>
              </a:defRPr>
            </a:lvl3pPr>
            <a:lvl4pPr>
              <a:defRPr>
                <a:solidFill>
                  <a:schemeClr val="bg1"/>
                </a:solidFill>
              </a:defRPr>
            </a:lvl4pPr>
            <a:lvl5pPr>
              <a:defRPr>
                <a:solidFill>
                  <a:schemeClr val="bg1"/>
                </a:solidFill>
              </a:defRPr>
            </a:lvl5pPr>
          </a:lstStyle>
          <a:p>
            <a:pPr marL="0" lvl="0" indent="0" algn="l" defTabSz="342900" rtl="0" eaLnBrk="1" latinLnBrk="0" hangingPunct="1">
              <a:lnSpc>
                <a:spcPct val="108000"/>
              </a:lnSpc>
              <a:spcBef>
                <a:spcPts val="1350"/>
              </a:spcBef>
              <a:buClrTx/>
              <a:buFont typeface="Arial"/>
              <a:buNone/>
            </a:pPr>
            <a:r>
              <a:rPr lang="en-US"/>
              <a:t>Presenter name</a:t>
            </a:r>
          </a:p>
          <a:p>
            <a:pPr lvl="1"/>
            <a:r>
              <a:rPr lang="en-US"/>
              <a:t>Presenter title</a:t>
            </a:r>
          </a:p>
          <a:p>
            <a:pPr lvl="2"/>
            <a:r>
              <a:rPr lang="en-US"/>
              <a:t>Date</a:t>
            </a:r>
          </a:p>
        </p:txBody>
      </p:sp>
      <p:sp>
        <p:nvSpPr>
          <p:cNvPr id="3" name="Picture Placeholder 2">
            <a:extLst>
              <a:ext uri="{FF2B5EF4-FFF2-40B4-BE49-F238E27FC236}">
                <a16:creationId xmlns:a16="http://schemas.microsoft.com/office/drawing/2014/main" id="{356871D9-AE12-49B5-A916-42628F61B8D9}"/>
              </a:ext>
            </a:extLst>
          </p:cNvPr>
          <p:cNvSpPr>
            <a:spLocks noGrp="1"/>
          </p:cNvSpPr>
          <p:nvPr>
            <p:ph type="pic" sz="quarter" idx="21" hasCustomPrompt="1"/>
          </p:nvPr>
        </p:nvSpPr>
        <p:spPr>
          <a:xfrm>
            <a:off x="549348" y="566377"/>
            <a:ext cx="1463421" cy="649224"/>
          </a:xfrm>
          <a:solidFill>
            <a:schemeClr val="bg2"/>
          </a:solidFill>
        </p:spPr>
        <p:txBody>
          <a:bodyPr anchor="ctr"/>
          <a:lstStyle>
            <a:lvl1pPr algn="ctr">
              <a:defRPr sz="825"/>
            </a:lvl1pPr>
          </a:lstStyle>
          <a:p>
            <a:r>
              <a:rPr lang="en-US"/>
              <a:t>PARTNER LOGO</a:t>
            </a:r>
          </a:p>
        </p:txBody>
      </p:sp>
    </p:spTree>
    <p:extLst>
      <p:ext uri="{BB962C8B-B14F-4D97-AF65-F5344CB8AC3E}">
        <p14:creationId xmlns:p14="http://schemas.microsoft.com/office/powerpoint/2010/main" val="3585697466"/>
      </p:ext>
    </p:extLst>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9" y="416160"/>
            <a:ext cx="4089993" cy="710619"/>
          </a:xfrm>
          <a:prstGeom prst="rect">
            <a:avLst/>
          </a:prstGeom>
          <a:noFill/>
        </p:spPr>
        <p:txBody>
          <a:bodyPr wrap="square" lIns="0" tIns="0" rIns="0" bIns="0" rtlCol="0">
            <a:noAutofit/>
          </a:bodyPr>
          <a:lstStyle/>
          <a:p>
            <a:pPr marL="0" marR="0" indent="0" algn="l" defTabSz="342569" rtl="0" eaLnBrk="1" fontAlgn="base" latinLnBrk="0" hangingPunct="1">
              <a:lnSpc>
                <a:spcPct val="100000"/>
              </a:lnSpc>
              <a:spcBef>
                <a:spcPts val="900"/>
              </a:spcBef>
              <a:spcAft>
                <a:spcPts val="0"/>
              </a:spcAft>
              <a:buClrTx/>
              <a:buSzTx/>
              <a:buFontTx/>
              <a:buNone/>
              <a:tabLst/>
            </a:pPr>
            <a:r>
              <a:rPr lang="en-US" sz="3600" b="1" kern="1200">
                <a:solidFill>
                  <a:schemeClr val="accent6"/>
                </a:solidFill>
                <a:latin typeface="+mj-lt"/>
                <a:ea typeface="+mn-ea"/>
                <a:cs typeface="Arial" panose="020B0604020202020204" pitchFamily="34" charset="0"/>
              </a:rPr>
              <a:t>Agenda</a:t>
            </a:r>
          </a:p>
        </p:txBody>
      </p:sp>
      <p:sp>
        <p:nvSpPr>
          <p:cNvPr id="5" name="Text Placeholder 4"/>
          <p:cNvSpPr>
            <a:spLocks noGrp="1"/>
          </p:cNvSpPr>
          <p:nvPr>
            <p:ph type="body" sz="quarter" idx="15" hasCustomPrompt="1"/>
          </p:nvPr>
        </p:nvSpPr>
        <p:spPr>
          <a:xfrm>
            <a:off x="557930" y="1755739"/>
            <a:ext cx="8588453" cy="3985305"/>
          </a:xfrm>
        </p:spPr>
        <p:txBody>
          <a:bodyPr/>
          <a:lstStyle>
            <a:lvl1pPr>
              <a:lnSpc>
                <a:spcPct val="100000"/>
              </a:lnSpc>
              <a:spcBef>
                <a:spcPts val="1350"/>
              </a:spcBef>
              <a:spcAft>
                <a:spcPts val="0"/>
              </a:spcAft>
              <a:defRPr sz="1350" b="1">
                <a:solidFill>
                  <a:schemeClr val="tx2"/>
                </a:solidFill>
                <a:latin typeface="CVS Health Sans" panose="020B0504020202020204" pitchFamily="34" charset="0"/>
              </a:defRPr>
            </a:lvl1pPr>
            <a:lvl2pPr marL="0" indent="0">
              <a:spcBef>
                <a:spcPts val="0"/>
              </a:spcBef>
              <a:spcAft>
                <a:spcPts val="0"/>
              </a:spcAft>
              <a:buNone/>
              <a:defRPr sz="975">
                <a:solidFill>
                  <a:schemeClr val="tx2"/>
                </a:solidFill>
              </a:defRPr>
            </a:lvl2pPr>
            <a:lvl3pPr marL="133350" indent="-133350">
              <a:spcBef>
                <a:spcPts val="450"/>
              </a:spcBef>
              <a:buFont typeface="Arial" panose="020B0604020202020204" pitchFamily="34" charset="0"/>
              <a:buChar char="•"/>
              <a:defRPr sz="975" baseline="0"/>
            </a:lvl3pPr>
            <a:lvl4pPr marL="257175" indent="-123825">
              <a:spcBef>
                <a:spcPts val="450"/>
              </a:spcBef>
              <a:buFont typeface="Arial" panose="020B0604020202020204" pitchFamily="34" charset="0"/>
              <a:buChar char="–"/>
              <a:defRPr sz="975" baseline="0"/>
            </a:lvl4pPr>
            <a:lvl5pPr marL="390525" indent="-133350">
              <a:spcBef>
                <a:spcPts val="450"/>
              </a:spcBef>
              <a:buFont typeface="Arial" panose="020B0604020202020204" pitchFamily="34" charset="0"/>
              <a:buChar char="•"/>
              <a:defRPr sz="975"/>
            </a:lvl5pPr>
            <a:lvl6pPr marL="514350" indent="-123825">
              <a:spcBef>
                <a:spcPts val="450"/>
              </a:spcBef>
              <a:buFont typeface="Arial" panose="020B0604020202020204" pitchFamily="34" charset="0"/>
              <a:buChar char="–"/>
              <a:defRPr sz="975" baseline="0"/>
            </a:lvl6pPr>
            <a:lvl7pPr marL="647700" indent="-133350">
              <a:spcBef>
                <a:spcPts val="450"/>
              </a:spcBef>
              <a:buFont typeface="Arial" panose="020B0604020202020204" pitchFamily="34" charset="0"/>
              <a:buChar char="•"/>
              <a:defRPr sz="975"/>
            </a:lvl7pPr>
            <a:lvl8pPr marL="771525" indent="-123825">
              <a:spcBef>
                <a:spcPts val="450"/>
              </a:spcBef>
              <a:buFont typeface="Arial" panose="020B0604020202020204" pitchFamily="34" charset="0"/>
              <a:buChar char="–"/>
              <a:defRPr sz="975"/>
            </a:lvl8pPr>
            <a:lvl9pPr marL="904875" indent="-133350">
              <a:spcBef>
                <a:spcPts val="450"/>
              </a:spcBef>
              <a:buFont typeface="Arial" panose="020B0604020202020204" pitchFamily="34" charset="0"/>
              <a:buChar char="•"/>
              <a:defRPr sz="975"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4" name="TextBox 3">
            <a:extLst>
              <a:ext uri="{FF2B5EF4-FFF2-40B4-BE49-F238E27FC236}">
                <a16:creationId xmlns:a16="http://schemas.microsoft.com/office/drawing/2014/main" id="{E1297587-E638-45FA-96FD-834DBE0701CF}"/>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Tree>
    <p:extLst>
      <p:ext uri="{BB962C8B-B14F-4D97-AF65-F5344CB8AC3E}">
        <p14:creationId xmlns:p14="http://schemas.microsoft.com/office/powerpoint/2010/main" val="28631030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9" y="416160"/>
            <a:ext cx="4089993" cy="710619"/>
          </a:xfrm>
          <a:prstGeom prst="rect">
            <a:avLst/>
          </a:prstGeom>
          <a:noFill/>
        </p:spPr>
        <p:txBody>
          <a:bodyPr wrap="square" lIns="0" tIns="0" rIns="0" bIns="0" rtlCol="0">
            <a:noAutofit/>
          </a:bodyPr>
          <a:lstStyle/>
          <a:p>
            <a:pPr marL="0" marR="0" indent="0" algn="l" defTabSz="342569" rtl="0" eaLnBrk="1" fontAlgn="base" latinLnBrk="0" hangingPunct="1">
              <a:lnSpc>
                <a:spcPct val="100000"/>
              </a:lnSpc>
              <a:spcBef>
                <a:spcPts val="900"/>
              </a:spcBef>
              <a:spcAft>
                <a:spcPts val="0"/>
              </a:spcAft>
              <a:buClrTx/>
              <a:buSzTx/>
              <a:buFontTx/>
              <a:buNone/>
              <a:tabLst/>
            </a:pPr>
            <a:r>
              <a:rPr lang="en-US" sz="3600" b="1">
                <a:solidFill>
                  <a:schemeClr val="accent6"/>
                </a:solidFill>
                <a:latin typeface="+mj-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3" y="1756551"/>
            <a:ext cx="3914652" cy="3614737"/>
          </a:xfrm>
          <a:prstGeom prst="rect">
            <a:avLst/>
          </a:prstGeom>
        </p:spPr>
        <p:txBody>
          <a:bodyPr/>
          <a:lstStyle>
            <a:lvl1pPr>
              <a:lnSpc>
                <a:spcPct val="100000"/>
              </a:lnSpc>
              <a:spcBef>
                <a:spcPts val="1350"/>
              </a:spcBef>
              <a:spcAft>
                <a:spcPts val="1350"/>
              </a:spcAft>
              <a:defRPr sz="1500" b="1">
                <a:solidFill>
                  <a:schemeClr val="tx2"/>
                </a:solidFill>
                <a:latin typeface="CVS Health Sans" panose="020B0504020202020204" pitchFamily="34" charset="0"/>
              </a:defRPr>
            </a:lvl1pPr>
            <a:lvl2pPr marL="0" indent="0">
              <a:spcBef>
                <a:spcPts val="0"/>
              </a:spcBef>
              <a:spcAft>
                <a:spcPts val="225"/>
              </a:spcAft>
              <a:buNone/>
              <a:tabLst>
                <a:tab pos="426244" algn="r"/>
                <a:tab pos="771525" algn="l"/>
              </a:tabLst>
              <a:defRPr sz="975" b="1">
                <a:solidFill>
                  <a:schemeClr val="tx2"/>
                </a:solidFill>
                <a:latin typeface="CVS Health Sans" panose="020B0504020202020204" pitchFamily="34" charset="0"/>
              </a:defRPr>
            </a:lvl2pPr>
            <a:lvl3pPr marL="771525" indent="0">
              <a:spcBef>
                <a:spcPts val="0"/>
              </a:spcBef>
              <a:spcAft>
                <a:spcPts val="1350"/>
              </a:spcAft>
              <a:buNone/>
              <a:defRPr sz="975">
                <a:solidFill>
                  <a:schemeClr val="tx2"/>
                </a:solidFill>
                <a:latin typeface="CVS Health Sans" panose="020B0504020202020204" pitchFamily="34" charset="0"/>
              </a:defRPr>
            </a:lvl3pPr>
            <a:lvl4pPr marL="0" indent="0">
              <a:spcBef>
                <a:spcPts val="0"/>
              </a:spcBef>
              <a:spcAft>
                <a:spcPts val="675"/>
              </a:spcAft>
              <a:buNone/>
              <a:defRPr sz="975" i="1">
                <a:solidFill>
                  <a:schemeClr val="tx2"/>
                </a:solidFill>
                <a:latin typeface="CVS Health Sans" panose="020B0504020202020204" pitchFamily="34" charset="0"/>
              </a:defRPr>
            </a:lvl4pPr>
            <a:lvl5pPr marL="0" indent="0">
              <a:spcBef>
                <a:spcPts val="0"/>
              </a:spcBef>
              <a:spcAft>
                <a:spcPts val="675"/>
              </a:spcAft>
              <a:buFont typeface="Arial" panose="020B0604020202020204" pitchFamily="34" charset="0"/>
              <a:buNone/>
              <a:defRPr sz="105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2" y="1756551"/>
            <a:ext cx="3912531" cy="3614737"/>
          </a:xfrm>
          <a:prstGeom prst="rect">
            <a:avLst/>
          </a:prstGeom>
        </p:spPr>
        <p:txBody>
          <a:bodyPr/>
          <a:lstStyle>
            <a:lvl1pPr>
              <a:lnSpc>
                <a:spcPct val="100000"/>
              </a:lnSpc>
              <a:spcBef>
                <a:spcPts val="1350"/>
              </a:spcBef>
              <a:spcAft>
                <a:spcPts val="1350"/>
              </a:spcAft>
              <a:defRPr sz="1500" b="1">
                <a:solidFill>
                  <a:schemeClr val="tx2"/>
                </a:solidFill>
                <a:latin typeface="CVS Health Sans" panose="020B0504020202020204" pitchFamily="34" charset="0"/>
              </a:defRPr>
            </a:lvl1pPr>
            <a:lvl2pPr marL="0" indent="0">
              <a:spcBef>
                <a:spcPts val="0"/>
              </a:spcBef>
              <a:spcAft>
                <a:spcPts val="225"/>
              </a:spcAft>
              <a:buNone/>
              <a:tabLst>
                <a:tab pos="426244" algn="r"/>
                <a:tab pos="771525" algn="l"/>
              </a:tabLst>
              <a:defRPr sz="975" b="1">
                <a:solidFill>
                  <a:schemeClr val="tx2"/>
                </a:solidFill>
                <a:latin typeface="CVS Health Sans" panose="020B0504020202020204" pitchFamily="34" charset="0"/>
              </a:defRPr>
            </a:lvl2pPr>
            <a:lvl3pPr marL="771525" indent="0">
              <a:spcBef>
                <a:spcPts val="0"/>
              </a:spcBef>
              <a:spcAft>
                <a:spcPts val="1350"/>
              </a:spcAft>
              <a:buNone/>
              <a:defRPr sz="975">
                <a:solidFill>
                  <a:schemeClr val="tx2"/>
                </a:solidFill>
                <a:latin typeface="CVS Health Sans" panose="020B0504020202020204" pitchFamily="34" charset="0"/>
              </a:defRPr>
            </a:lvl3pPr>
            <a:lvl4pPr marL="0" indent="0">
              <a:spcBef>
                <a:spcPts val="0"/>
              </a:spcBef>
              <a:spcAft>
                <a:spcPts val="675"/>
              </a:spcAft>
              <a:buNone/>
              <a:defRPr sz="975" i="1">
                <a:solidFill>
                  <a:schemeClr val="tx2"/>
                </a:solidFill>
                <a:latin typeface="CVS Health Sans" panose="020B0504020202020204" pitchFamily="34" charset="0"/>
              </a:defRPr>
            </a:lvl4pPr>
            <a:lvl5pPr marL="0" indent="0">
              <a:spcBef>
                <a:spcPts val="0"/>
              </a:spcBef>
              <a:spcAft>
                <a:spcPts val="675"/>
              </a:spcAft>
              <a:buFont typeface="Arial" panose="020B0604020202020204" pitchFamily="34" charset="0"/>
              <a:buNone/>
              <a:defRPr sz="105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5" name="TextBox 4">
            <a:extLst>
              <a:ext uri="{FF2B5EF4-FFF2-40B4-BE49-F238E27FC236}">
                <a16:creationId xmlns:a16="http://schemas.microsoft.com/office/drawing/2014/main" id="{1798A76F-BEFB-4450-BCE1-E9F52088FB38}"/>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Tree>
    <p:extLst>
      <p:ext uri="{BB962C8B-B14F-4D97-AF65-F5344CB8AC3E}">
        <p14:creationId xmlns:p14="http://schemas.microsoft.com/office/powerpoint/2010/main" val="1008037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30" y="1767532"/>
            <a:ext cx="8588452"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2400" b="1">
                <a:solidFill>
                  <a:schemeClr val="bg1"/>
                </a:solidFill>
                <a:latin typeface="+mj-lt"/>
              </a:defRPr>
            </a:lvl1pPr>
          </a:lstStyle>
          <a:p>
            <a:r>
              <a:rPr lang="en-US"/>
              <a:t>Click to edit title for divider</a:t>
            </a:r>
          </a:p>
        </p:txBody>
      </p:sp>
      <p:sp>
        <p:nvSpPr>
          <p:cNvPr id="5" name="Rectangle 4">
            <a:extLst>
              <a:ext uri="{FF2B5EF4-FFF2-40B4-BE49-F238E27FC236}">
                <a16:creationId xmlns:a16="http://schemas.microsoft.com/office/drawing/2014/main" id="{D23139BD-6DB7-4F27-B881-443637FAA0C9}"/>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Tree>
    <p:extLst>
      <p:ext uri="{BB962C8B-B14F-4D97-AF65-F5344CB8AC3E}">
        <p14:creationId xmlns:p14="http://schemas.microsoft.com/office/powerpoint/2010/main" val="197476473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defTabSz="342900" rtl="0" eaLnBrk="1" latinLnBrk="0" hangingPunct="1">
              <a:lnSpc>
                <a:spcPct val="90000"/>
              </a:lnSpc>
              <a:spcBef>
                <a:spcPct val="0"/>
              </a:spcBef>
              <a:buNone/>
              <a:defRPr lang="en-US" sz="2400" b="1" kern="1200" dirty="0">
                <a:solidFill>
                  <a:schemeClr val="bg1"/>
                </a:solidFill>
                <a:latin typeface="+mj-lt"/>
                <a:ea typeface="+mj-ea"/>
                <a:cs typeface="+mj-cs"/>
              </a:defRPr>
            </a:lvl1pPr>
          </a:lstStyle>
          <a:p>
            <a:r>
              <a:rPr lang="en-US"/>
              <a:t>Click to edit title for divider</a:t>
            </a:r>
          </a:p>
        </p:txBody>
      </p:sp>
      <p:sp>
        <p:nvSpPr>
          <p:cNvPr id="5" name="Rectangle 4">
            <a:extLst>
              <a:ext uri="{FF2B5EF4-FFF2-40B4-BE49-F238E27FC236}">
                <a16:creationId xmlns:a16="http://schemas.microsoft.com/office/drawing/2014/main" id="{C38F3181-2537-4AF9-97BE-0DC1B8069B69}"/>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Tree>
    <p:extLst>
      <p:ext uri="{BB962C8B-B14F-4D97-AF65-F5344CB8AC3E}">
        <p14:creationId xmlns:p14="http://schemas.microsoft.com/office/powerpoint/2010/main" val="33954345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defTabSz="342900" rtl="0" eaLnBrk="1" latinLnBrk="0" hangingPunct="1">
              <a:lnSpc>
                <a:spcPct val="90000"/>
              </a:lnSpc>
              <a:spcBef>
                <a:spcPct val="0"/>
              </a:spcBef>
              <a:buNone/>
              <a:defRPr lang="en-US" sz="2400" b="1" kern="1200" dirty="0">
                <a:solidFill>
                  <a:schemeClr val="accent2"/>
                </a:solidFill>
                <a:latin typeface="+mj-lt"/>
                <a:ea typeface="+mj-ea"/>
                <a:cs typeface="+mj-cs"/>
              </a:defRPr>
            </a:lvl1pPr>
          </a:lstStyle>
          <a:p>
            <a:r>
              <a:rPr lang="en-US"/>
              <a:t>Click to edit title for divider</a:t>
            </a:r>
          </a:p>
        </p:txBody>
      </p:sp>
      <p:sp>
        <p:nvSpPr>
          <p:cNvPr id="5" name="Rectangle 4">
            <a:extLst>
              <a:ext uri="{FF2B5EF4-FFF2-40B4-BE49-F238E27FC236}">
                <a16:creationId xmlns:a16="http://schemas.microsoft.com/office/drawing/2014/main" id="{E1AD258F-D395-4E18-A4FF-5EF80F4DDBD6}"/>
              </a:ext>
            </a:extLst>
          </p:cNvPr>
          <p:cNvSpPr/>
          <p:nvPr userDrawn="1"/>
        </p:nvSpPr>
        <p:spPr>
          <a:xfrm>
            <a:off x="0"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Tree>
    <p:extLst>
      <p:ext uri="{BB962C8B-B14F-4D97-AF65-F5344CB8AC3E}">
        <p14:creationId xmlns:p14="http://schemas.microsoft.com/office/powerpoint/2010/main" val="370395404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557930"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213024924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7" cy="713232"/>
          </a:xfrm>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557930" y="1767532"/>
            <a:ext cx="8588453" cy="3977640"/>
          </a:xfrm>
        </p:spPr>
        <p:txBody>
          <a:bodyPr/>
          <a:lstStyle>
            <a:lvl1pPr>
              <a:lnSpc>
                <a:spcPct val="100000"/>
              </a:lnSpc>
              <a:buClr>
                <a:schemeClr val="tx1"/>
              </a:buClr>
              <a:defRPr sz="1350" b="1" cap="none" baseline="0">
                <a:solidFill>
                  <a:schemeClr val="tx2"/>
                </a:solidFill>
                <a:latin typeface="+mn-lt"/>
              </a:defRPr>
            </a:lvl1pPr>
            <a:lvl2pPr marL="0" indent="0">
              <a:buClr>
                <a:schemeClr val="tx1"/>
              </a:buClr>
              <a:buNone/>
              <a:defRPr sz="975" baseline="0">
                <a:solidFill>
                  <a:schemeClr val="tx2"/>
                </a:solidFill>
              </a:defRPr>
            </a:lvl2pPr>
            <a:lvl3pPr marL="128588" indent="-128588">
              <a:spcBef>
                <a:spcPts val="900"/>
              </a:spcBef>
              <a:buClr>
                <a:schemeClr val="tx1"/>
              </a:buClr>
              <a:buFont typeface="Arial" panose="020B0604020202020204" pitchFamily="34" charset="0"/>
              <a:buChar char="•"/>
              <a:defRPr sz="975" baseline="0">
                <a:solidFill>
                  <a:schemeClr val="tx2"/>
                </a:solidFill>
              </a:defRPr>
            </a:lvl3pPr>
            <a:lvl4pPr marL="257175" indent="-128588">
              <a:buClr>
                <a:schemeClr val="tx1"/>
              </a:buClr>
              <a:buFont typeface="Arial" panose="020B0604020202020204" pitchFamily="34" charset="0"/>
              <a:buChar char="–"/>
              <a:defRPr sz="975" baseline="0">
                <a:solidFill>
                  <a:schemeClr val="tx2"/>
                </a:solidFill>
              </a:defRPr>
            </a:lvl4pPr>
            <a:lvl5pPr marL="386954" indent="-129779">
              <a:buClr>
                <a:schemeClr val="tx1"/>
              </a:buClr>
              <a:buFont typeface="Arial" panose="020B0604020202020204" pitchFamily="34" charset="0"/>
              <a:buChar char="•"/>
              <a:defRPr sz="975">
                <a:solidFill>
                  <a:schemeClr val="tx2"/>
                </a:solidFill>
              </a:defRPr>
            </a:lvl5pPr>
            <a:lvl6pPr marL="515541" indent="-128588">
              <a:buClr>
                <a:schemeClr val="tx1"/>
              </a:buClr>
              <a:buFont typeface="Arial" panose="020B0604020202020204" pitchFamily="34" charset="0"/>
              <a:buChar char="–"/>
              <a:defRPr sz="975" baseline="0">
                <a:solidFill>
                  <a:schemeClr val="tx2"/>
                </a:solidFill>
              </a:defRPr>
            </a:lvl6pPr>
            <a:lvl7pPr marL="645319" indent="-129779">
              <a:buFont typeface="Arial" panose="020B0604020202020204" pitchFamily="34" charset="0"/>
              <a:buChar char="•"/>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53105343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7" cy="713232"/>
          </a:xfrm>
        </p:spPr>
        <p:txBody>
          <a:bodyPr/>
          <a:lstStyle>
            <a:lvl1pPr>
              <a:defRPr>
                <a:solidFill>
                  <a:schemeClr val="tx2"/>
                </a:solidFill>
              </a:defRPr>
            </a:lvl1pPr>
          </a:lstStyle>
          <a:p>
            <a:r>
              <a:rPr lang="en-US"/>
              <a:t>Click to add title for two-column layout</a:t>
            </a:r>
          </a:p>
        </p:txBody>
      </p:sp>
      <p:sp>
        <p:nvSpPr>
          <p:cNvPr id="3" name="Content Placeholder 2"/>
          <p:cNvSpPr>
            <a:spLocks noGrp="1"/>
          </p:cNvSpPr>
          <p:nvPr>
            <p:ph sz="half" idx="1" hasCustomPrompt="1"/>
          </p:nvPr>
        </p:nvSpPr>
        <p:spPr bwMode="gray">
          <a:xfrm>
            <a:off x="557930" y="1767532"/>
            <a:ext cx="5238479" cy="3973512"/>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baseline="0" dirty="0" smtClean="0">
                <a:solidFill>
                  <a:schemeClr val="tx2"/>
                </a:solidFill>
              </a:defRPr>
            </a:lvl2pPr>
            <a:lvl3pPr marL="128588" indent="-128588">
              <a:spcBef>
                <a:spcPts val="900"/>
              </a:spcBef>
              <a:buClr>
                <a:schemeClr val="tx1"/>
              </a:buClr>
              <a:buFont typeface="Arial" panose="020B0604020202020204" pitchFamily="34" charset="0"/>
              <a:buChar char="•"/>
              <a:defRPr lang="en-US" sz="975" baseline="0" dirty="0" smtClean="0">
                <a:solidFill>
                  <a:schemeClr val="tx2"/>
                </a:solidFill>
              </a:defRPr>
            </a:lvl3pPr>
            <a:lvl4pPr marL="257175" indent="-128588">
              <a:buClr>
                <a:schemeClr val="tx1"/>
              </a:buClr>
              <a:buFont typeface="Arial" panose="020B0604020202020204" pitchFamily="34" charset="0"/>
              <a:buChar char="–"/>
              <a:defRPr lang="en-US" sz="975" baseline="0" dirty="0" smtClean="0">
                <a:solidFill>
                  <a:schemeClr val="tx2"/>
                </a:solidFill>
              </a:defRPr>
            </a:lvl4pPr>
            <a:lvl5pPr marL="385763" indent="-128588">
              <a:buClr>
                <a:schemeClr val="tx1"/>
              </a:buClr>
              <a:buFont typeface="Arial" panose="020B0604020202020204" pitchFamily="34" charset="0"/>
              <a:buChar char="•"/>
              <a:defRPr lang="en-US" sz="975" dirty="0">
                <a:solidFill>
                  <a:schemeClr val="tx2"/>
                </a:solidFill>
              </a:defRPr>
            </a:lvl5pPr>
            <a:lvl6pPr marL="514350" indent="-128588">
              <a:buClr>
                <a:schemeClr val="tx1"/>
              </a:buClr>
              <a:buFont typeface="Arial" panose="020B0604020202020204" pitchFamily="34" charset="0"/>
              <a:buChar char="–"/>
              <a:defRPr sz="975" baseline="0">
                <a:solidFill>
                  <a:schemeClr val="tx2"/>
                </a:solidFill>
              </a:defRPr>
            </a:lvl6pPr>
            <a:lvl7pPr marL="645319" indent="-129779">
              <a:buFont typeface="Arial" panose="020B0604020202020204" pitchFamily="34" charset="0"/>
              <a:buChar char="•"/>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baseline="0"/>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4175" y="1767532"/>
            <a:ext cx="5238479" cy="3973512"/>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baseline="0" dirty="0" smtClean="0">
                <a:solidFill>
                  <a:schemeClr val="tx2"/>
                </a:solidFill>
              </a:defRPr>
            </a:lvl2pPr>
            <a:lvl3pPr marL="128588" indent="-128588">
              <a:spcBef>
                <a:spcPts val="900"/>
              </a:spcBef>
              <a:buClr>
                <a:schemeClr val="tx1"/>
              </a:buClr>
              <a:buFont typeface="Arial" panose="020B0604020202020204" pitchFamily="34" charset="0"/>
              <a:buChar char="•"/>
              <a:defRPr lang="en-US" sz="975" baseline="0" dirty="0" smtClean="0">
                <a:solidFill>
                  <a:schemeClr val="tx2"/>
                </a:solidFill>
              </a:defRPr>
            </a:lvl3pPr>
            <a:lvl4pPr marL="257175" indent="-128588">
              <a:buClr>
                <a:schemeClr val="tx1"/>
              </a:buClr>
              <a:buFont typeface="Arial" panose="020B0604020202020204" pitchFamily="34" charset="0"/>
              <a:buChar char="–"/>
              <a:defRPr lang="en-US" sz="975" baseline="0" dirty="0" smtClean="0">
                <a:solidFill>
                  <a:schemeClr val="tx2"/>
                </a:solidFill>
              </a:defRPr>
            </a:lvl4pPr>
            <a:lvl5pPr marL="385763" indent="-128588">
              <a:buClr>
                <a:schemeClr val="tx1"/>
              </a:buClr>
              <a:buFont typeface="Arial" panose="020B0604020202020204" pitchFamily="34" charset="0"/>
              <a:buChar char="•"/>
              <a:defRPr lang="en-US" sz="975" dirty="0">
                <a:solidFill>
                  <a:schemeClr val="tx2"/>
                </a:solidFill>
              </a:defRPr>
            </a:lvl5pPr>
            <a:lvl6pPr marL="514350" indent="-128588">
              <a:buClr>
                <a:schemeClr val="tx1"/>
              </a:buClr>
              <a:buFont typeface="Arial" panose="020B0604020202020204" pitchFamily="34" charset="0"/>
              <a:buChar char="–"/>
              <a:defRPr sz="975" baseline="0">
                <a:solidFill>
                  <a:schemeClr val="tx2"/>
                </a:solidFill>
              </a:defRPr>
            </a:lvl6pPr>
            <a:lvl7pPr marL="645319" indent="-129779">
              <a:buFont typeface="Arial" panose="020B0604020202020204" pitchFamily="34" charset="0"/>
              <a:buChar char="•"/>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baseline="0"/>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74674188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7" cy="713232"/>
          </a:xfrm>
        </p:spPr>
        <p:txBody>
          <a:bodyPr/>
          <a:lstStyle>
            <a:lvl1pPr>
              <a:defRPr>
                <a:solidFill>
                  <a:schemeClr val="tx2"/>
                </a:solidFill>
              </a:defRPr>
            </a:lvl1pPr>
          </a:lstStyle>
          <a:p>
            <a:r>
              <a:rPr lang="en-US"/>
              <a:t>Click to add title for three-column layout</a:t>
            </a:r>
          </a:p>
        </p:txBody>
      </p:sp>
      <p:sp>
        <p:nvSpPr>
          <p:cNvPr id="3" name="Content Placeholder 2"/>
          <p:cNvSpPr>
            <a:spLocks noGrp="1"/>
          </p:cNvSpPr>
          <p:nvPr>
            <p:ph sz="half" idx="1" hasCustomPrompt="1"/>
          </p:nvPr>
        </p:nvSpPr>
        <p:spPr bwMode="gray">
          <a:xfrm>
            <a:off x="557931" y="1764792"/>
            <a:ext cx="3434085" cy="3988308"/>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sz="975" dirty="0" smtClean="0">
                <a:solidFill>
                  <a:schemeClr val="tx2"/>
                </a:solidFill>
              </a:defRPr>
            </a:lvl4pPr>
            <a:lvl5pPr marL="383381" indent="-122635">
              <a:buClr>
                <a:schemeClr val="tx1"/>
              </a:buClr>
              <a:buFont typeface="Arial" panose="020B0604020202020204" pitchFamily="34" charset="0"/>
              <a:buChar char="•"/>
              <a:defRPr lang="en-US" sz="975" dirty="0">
                <a:solidFill>
                  <a:schemeClr val="tx2"/>
                </a:solidFill>
              </a:defRPr>
            </a:lvl5pPr>
            <a:lvl6pPr marL="514350" indent="-130969">
              <a:buClr>
                <a:schemeClr val="tx1"/>
              </a:buClr>
              <a:buFont typeface="Arial" panose="020B0604020202020204" pitchFamily="34" charset="0"/>
              <a:buChar char="–"/>
              <a:defRPr sz="975">
                <a:solidFill>
                  <a:schemeClr val="tx2"/>
                </a:solidFill>
              </a:defRPr>
            </a:lvl6pPr>
            <a:lvl7pPr marL="645319" indent="-129779">
              <a:buFont typeface="Arial" panose="020B0604020202020204" pitchFamily="34" charset="0"/>
              <a:buChar char="•"/>
              <a:tabLst/>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1972" y="1764792"/>
            <a:ext cx="3434085" cy="3988308"/>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sz="975" dirty="0" smtClean="0">
                <a:solidFill>
                  <a:schemeClr val="tx2"/>
                </a:solidFill>
              </a:defRPr>
            </a:lvl4pPr>
            <a:lvl5pPr marL="383381" indent="-122635">
              <a:buClr>
                <a:schemeClr val="tx1"/>
              </a:buClr>
              <a:buFont typeface="Arial" panose="020B0604020202020204" pitchFamily="34" charset="0"/>
              <a:buChar char="•"/>
              <a:defRPr lang="en-US" sz="975" dirty="0">
                <a:solidFill>
                  <a:schemeClr val="tx2"/>
                </a:solidFill>
              </a:defRPr>
            </a:lvl5pPr>
            <a:lvl6pPr marL="514350" indent="-130969">
              <a:buClr>
                <a:schemeClr val="tx1"/>
              </a:buClr>
              <a:buFont typeface="Arial" panose="020B0604020202020204" pitchFamily="34" charset="0"/>
              <a:buChar char="–"/>
              <a:defRPr sz="975">
                <a:solidFill>
                  <a:schemeClr val="tx2"/>
                </a:solidFill>
              </a:defRPr>
            </a:lvl6pPr>
            <a:lvl7pPr marL="645319" indent="-129779">
              <a:buFont typeface="Arial" panose="020B0604020202020204" pitchFamily="34" charset="0"/>
              <a:buChar char="•"/>
              <a:tabLst/>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sz="975" dirty="0" smtClean="0">
                <a:solidFill>
                  <a:schemeClr val="tx2"/>
                </a:solidFill>
              </a:defRPr>
            </a:lvl4pPr>
            <a:lvl5pPr marL="383381" indent="-122635">
              <a:buClr>
                <a:schemeClr val="tx1"/>
              </a:buClr>
              <a:buFont typeface="Arial" panose="020B0604020202020204" pitchFamily="34" charset="0"/>
              <a:buChar char="•"/>
              <a:defRPr lang="en-US" sz="975" dirty="0">
                <a:solidFill>
                  <a:schemeClr val="tx2"/>
                </a:solidFill>
              </a:defRPr>
            </a:lvl5pPr>
            <a:lvl6pPr marL="514350" indent="-130969">
              <a:buClr>
                <a:schemeClr val="tx1"/>
              </a:buClr>
              <a:buFont typeface="Arial" panose="020B0604020202020204" pitchFamily="34" charset="0"/>
              <a:buChar char="–"/>
              <a:defRPr sz="975">
                <a:solidFill>
                  <a:schemeClr val="tx2"/>
                </a:solidFill>
              </a:defRPr>
            </a:lvl6pPr>
            <a:lvl7pPr marL="645319" indent="-129779">
              <a:buFont typeface="Arial" panose="020B0604020202020204" pitchFamily="34" charset="0"/>
              <a:buChar char="•"/>
              <a:tabLst/>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69553318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7" cy="713232"/>
          </a:xfrm>
        </p:spPr>
        <p:txBody>
          <a:bodyPr/>
          <a:lstStyle>
            <a:lvl1pPr>
              <a:defRPr>
                <a:solidFill>
                  <a:schemeClr val="tx2"/>
                </a:solidFill>
              </a:defRPr>
            </a:lvl1pPr>
          </a:lstStyle>
          <a:p>
            <a:r>
              <a:rPr lang="en-US"/>
              <a:t>Click to add title for four-column layout</a:t>
            </a:r>
          </a:p>
        </p:txBody>
      </p:sp>
      <p:sp>
        <p:nvSpPr>
          <p:cNvPr id="3" name="Content Placeholder 2"/>
          <p:cNvSpPr>
            <a:spLocks noGrp="1"/>
          </p:cNvSpPr>
          <p:nvPr>
            <p:ph sz="half" idx="1" hasCustomPrompt="1"/>
          </p:nvPr>
        </p:nvSpPr>
        <p:spPr bwMode="gray">
          <a:xfrm>
            <a:off x="557930" y="1764792"/>
            <a:ext cx="2506109" cy="3977640"/>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sz="975" dirty="0" smtClean="0">
                <a:solidFill>
                  <a:schemeClr val="tx2"/>
                </a:solidFill>
              </a:defRPr>
            </a:lvl4pPr>
            <a:lvl5pPr marL="383381" indent="-122635">
              <a:buClr>
                <a:schemeClr val="tx1"/>
              </a:buClr>
              <a:buFont typeface="Arial" panose="020B0604020202020204" pitchFamily="34" charset="0"/>
              <a:buChar char="•"/>
              <a:defRPr lang="en-US" sz="975" dirty="0">
                <a:solidFill>
                  <a:schemeClr val="tx2"/>
                </a:solidFill>
              </a:defRPr>
            </a:lvl5pPr>
            <a:lvl6pPr marL="514350" indent="-130969">
              <a:buClr>
                <a:schemeClr val="tx1"/>
              </a:buClr>
              <a:buFont typeface="Arial" panose="020B0604020202020204" pitchFamily="34" charset="0"/>
              <a:buChar char="–"/>
              <a:defRPr sz="975">
                <a:solidFill>
                  <a:schemeClr val="tx2"/>
                </a:solidFill>
              </a:defRPr>
            </a:lvl6pPr>
            <a:lvl7pPr marL="645319" indent="-129779">
              <a:buFont typeface="Arial" panose="020B0604020202020204" pitchFamily="34" charset="0"/>
              <a:buChar char="•"/>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sz="975" dirty="0" smtClean="0">
                <a:solidFill>
                  <a:schemeClr val="tx2"/>
                </a:solidFill>
              </a:defRPr>
            </a:lvl4pPr>
            <a:lvl5pPr marL="383381" indent="-122635">
              <a:buClr>
                <a:schemeClr val="tx1"/>
              </a:buClr>
              <a:buFont typeface="Arial" panose="020B0604020202020204" pitchFamily="34" charset="0"/>
              <a:buChar char="•"/>
              <a:defRPr lang="en-US" sz="975" dirty="0">
                <a:solidFill>
                  <a:schemeClr val="tx2"/>
                </a:solidFill>
              </a:defRPr>
            </a:lvl5pPr>
            <a:lvl6pPr marL="514350" indent="-130969">
              <a:buClr>
                <a:schemeClr val="tx1"/>
              </a:buClr>
              <a:buFont typeface="Arial" panose="020B0604020202020204" pitchFamily="34" charset="0"/>
              <a:buChar char="–"/>
              <a:defRPr sz="975">
                <a:solidFill>
                  <a:schemeClr val="tx2"/>
                </a:solidFill>
              </a:defRPr>
            </a:lvl6pPr>
            <a:lvl7pPr marL="645319" indent="-129779">
              <a:buFont typeface="Arial" panose="020B0604020202020204" pitchFamily="34" charset="0"/>
              <a:buChar char="•"/>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6126" y="1764792"/>
            <a:ext cx="2506109" cy="3977640"/>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sz="975" dirty="0" smtClean="0">
                <a:solidFill>
                  <a:schemeClr val="tx2"/>
                </a:solidFill>
              </a:defRPr>
            </a:lvl4pPr>
            <a:lvl5pPr marL="383381" indent="-122635">
              <a:buClr>
                <a:schemeClr val="tx1"/>
              </a:buClr>
              <a:buFont typeface="Arial" panose="020B0604020202020204" pitchFamily="34" charset="0"/>
              <a:buChar char="•"/>
              <a:defRPr lang="en-US" sz="975" dirty="0">
                <a:solidFill>
                  <a:schemeClr val="tx2"/>
                </a:solidFill>
              </a:defRPr>
            </a:lvl5pPr>
            <a:lvl6pPr marL="514350" indent="-130969">
              <a:buClr>
                <a:schemeClr val="tx1"/>
              </a:buClr>
              <a:buFont typeface="Arial" panose="020B0604020202020204" pitchFamily="34" charset="0"/>
              <a:buChar char="–"/>
              <a:defRPr sz="975">
                <a:solidFill>
                  <a:schemeClr val="tx2"/>
                </a:solidFill>
              </a:defRPr>
            </a:lvl6pPr>
            <a:lvl7pPr marL="645319" indent="-129779">
              <a:buFont typeface="Arial" panose="020B0604020202020204" pitchFamily="34" charset="0"/>
              <a:buChar char="•"/>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100651" y="1764792"/>
            <a:ext cx="2506109" cy="3977640"/>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sz="975"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sz="975" dirty="0" smtClean="0">
                <a:solidFill>
                  <a:schemeClr val="tx2"/>
                </a:solidFill>
              </a:defRPr>
            </a:lvl4pPr>
            <a:lvl5pPr marL="383381" indent="-122635">
              <a:buClr>
                <a:schemeClr val="tx1"/>
              </a:buClr>
              <a:buFont typeface="Arial" panose="020B0604020202020204" pitchFamily="34" charset="0"/>
              <a:buChar char="•"/>
              <a:defRPr lang="en-US" sz="975" dirty="0">
                <a:solidFill>
                  <a:schemeClr val="tx2"/>
                </a:solidFill>
              </a:defRPr>
            </a:lvl5pPr>
            <a:lvl6pPr marL="514350" indent="-130969">
              <a:buClr>
                <a:schemeClr val="tx1"/>
              </a:buClr>
              <a:buFont typeface="Arial" panose="020B0604020202020204" pitchFamily="34" charset="0"/>
              <a:buChar char="–"/>
              <a:defRPr sz="975">
                <a:solidFill>
                  <a:schemeClr val="tx2"/>
                </a:solidFill>
              </a:defRPr>
            </a:lvl6pPr>
            <a:lvl7pPr marL="645319" indent="-129779">
              <a:buFont typeface="Arial" panose="020B0604020202020204" pitchFamily="34" charset="0"/>
              <a:buChar char="•"/>
              <a:defRPr sz="975"/>
            </a:lvl7pPr>
            <a:lvl8pPr marL="773906" indent="-128588">
              <a:buFont typeface="Arial" panose="020B0604020202020204" pitchFamily="34" charset="0"/>
              <a:buChar char="–"/>
              <a:defRPr sz="975"/>
            </a:lvl8pPr>
            <a:lvl9pPr marL="902494" indent="-128588">
              <a:buFont typeface="Arial" panose="020B0604020202020204" pitchFamily="34" charset="0"/>
              <a:buChar char="•"/>
              <a:defRPr sz="975"/>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48370423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7" cy="713232"/>
          </a:xfrm>
        </p:spPr>
        <p:txBody>
          <a:bodyPr/>
          <a:lstStyle>
            <a:lvl1pPr>
              <a:defRPr>
                <a:solidFill>
                  <a:schemeClr val="tx2"/>
                </a:solidFill>
              </a:defRPr>
            </a:lvl1pPr>
          </a:lstStyle>
          <a:p>
            <a:r>
              <a:rPr lang="en-US"/>
              <a:t>Click to add title for five-column journey layout</a:t>
            </a:r>
          </a:p>
        </p:txBody>
      </p:sp>
      <p:sp>
        <p:nvSpPr>
          <p:cNvPr id="8" name="Content Placeholder 2"/>
          <p:cNvSpPr>
            <a:spLocks noGrp="1"/>
          </p:cNvSpPr>
          <p:nvPr>
            <p:ph sz="half" idx="1" hasCustomPrompt="1"/>
          </p:nvPr>
        </p:nvSpPr>
        <p:spPr bwMode="gray">
          <a:xfrm>
            <a:off x="1064942" y="3475038"/>
            <a:ext cx="1673788" cy="2266006"/>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dirty="0" smtClean="0">
                <a:solidFill>
                  <a:schemeClr val="tx2"/>
                </a:solidFill>
              </a:defRPr>
            </a:lvl4pPr>
            <a:lvl5pPr marL="383381" indent="-122635">
              <a:buClr>
                <a:schemeClr val="tx1"/>
              </a:buClr>
              <a:buFont typeface="Arial" panose="020B0604020202020204" pitchFamily="34" charset="0"/>
              <a:buChar char="•"/>
              <a:defRPr lang="en-US" dirty="0">
                <a:solidFill>
                  <a:schemeClr val="tx2"/>
                </a:solidFill>
              </a:defRPr>
            </a:lvl5pPr>
            <a:lvl6pPr marL="514350" indent="-130969">
              <a:buClr>
                <a:schemeClr val="tx1"/>
              </a:buClr>
              <a:buFont typeface="Arial" panose="020B0604020202020204" pitchFamily="34" charset="0"/>
              <a:buChar char="–"/>
              <a:defRPr>
                <a:solidFill>
                  <a:schemeClr val="tx2"/>
                </a:solidFill>
              </a:defRPr>
            </a:lvl6pPr>
            <a:lvl7pPr marL="642938" indent="-130969">
              <a:defRPr/>
            </a:lvl7pPr>
            <a:lvl8pPr marL="772716" indent="-129779">
              <a:defRPr/>
            </a:lvl8pPr>
            <a:lvl9pPr marL="902494" indent="-129779">
              <a:defRPr/>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dirty="0" smtClean="0">
                <a:solidFill>
                  <a:schemeClr val="tx2"/>
                </a:solidFill>
              </a:defRPr>
            </a:lvl4pPr>
            <a:lvl5pPr marL="383381" indent="-122635">
              <a:buClr>
                <a:schemeClr val="tx1"/>
              </a:buClr>
              <a:buFont typeface="Arial" panose="020B0604020202020204" pitchFamily="34" charset="0"/>
              <a:buChar char="•"/>
              <a:defRPr lang="en-US" dirty="0">
                <a:solidFill>
                  <a:schemeClr val="tx2"/>
                </a:solidFill>
              </a:defRPr>
            </a:lvl5pPr>
            <a:lvl6pPr marL="514350" indent="-130969">
              <a:buClr>
                <a:schemeClr val="tx1"/>
              </a:buClr>
              <a:buFont typeface="Arial" panose="020B0604020202020204" pitchFamily="34" charset="0"/>
              <a:buChar char="–"/>
              <a:defRPr>
                <a:solidFill>
                  <a:schemeClr val="tx2"/>
                </a:solidFill>
              </a:defRPr>
            </a:lvl6pPr>
            <a:lvl7pPr marL="642938" indent="-130969">
              <a:defRPr/>
            </a:lvl7pPr>
            <a:lvl8pPr marL="772716" indent="-129779">
              <a:defRPr/>
            </a:lvl8pPr>
            <a:lvl9pPr marL="902494" indent="-129779">
              <a:defRPr/>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2354" y="3475038"/>
            <a:ext cx="1673788" cy="2266006"/>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dirty="0" smtClean="0">
                <a:solidFill>
                  <a:schemeClr val="tx2"/>
                </a:solidFill>
              </a:defRPr>
            </a:lvl4pPr>
            <a:lvl5pPr marL="383381" indent="-122635">
              <a:buClr>
                <a:schemeClr val="tx1"/>
              </a:buClr>
              <a:buFont typeface="Arial" panose="020B0604020202020204" pitchFamily="34" charset="0"/>
              <a:buChar char="•"/>
              <a:defRPr lang="en-US" dirty="0">
                <a:solidFill>
                  <a:schemeClr val="tx2"/>
                </a:solidFill>
              </a:defRPr>
            </a:lvl5pPr>
            <a:lvl6pPr marL="514350" indent="-130969">
              <a:buClr>
                <a:schemeClr val="tx1"/>
              </a:buClr>
              <a:buFont typeface="Arial" panose="020B0604020202020204" pitchFamily="34" charset="0"/>
              <a:buChar char="–"/>
              <a:defRPr>
                <a:solidFill>
                  <a:schemeClr val="tx2"/>
                </a:solidFill>
              </a:defRPr>
            </a:lvl6pPr>
            <a:lvl7pPr marL="642938" indent="-130969">
              <a:defRPr/>
            </a:lvl7pPr>
            <a:lvl8pPr marL="772716" indent="-129779">
              <a:defRPr/>
            </a:lvl8pPr>
            <a:lvl9pPr marL="902494" indent="-129779">
              <a:defRPr/>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dirty="0" smtClean="0">
                <a:solidFill>
                  <a:schemeClr val="tx2"/>
                </a:solidFill>
              </a:defRPr>
            </a:lvl4pPr>
            <a:lvl5pPr marL="383381" indent="-122635">
              <a:buClr>
                <a:schemeClr val="tx1"/>
              </a:buClr>
              <a:buFont typeface="Arial" panose="020B0604020202020204" pitchFamily="34" charset="0"/>
              <a:buChar char="•"/>
              <a:defRPr lang="en-US" dirty="0">
                <a:solidFill>
                  <a:schemeClr val="tx2"/>
                </a:solidFill>
              </a:defRPr>
            </a:lvl5pPr>
            <a:lvl6pPr marL="514350" indent="-130969">
              <a:buClr>
                <a:schemeClr val="tx1"/>
              </a:buClr>
              <a:buFont typeface="Arial" panose="020B0604020202020204" pitchFamily="34" charset="0"/>
              <a:buChar char="–"/>
              <a:defRPr>
                <a:solidFill>
                  <a:schemeClr val="tx2"/>
                </a:solidFill>
              </a:defRPr>
            </a:lvl6pPr>
            <a:lvl7pPr marL="642938" indent="-130969">
              <a:defRPr/>
            </a:lvl7pPr>
            <a:lvl8pPr marL="772716" indent="-129779">
              <a:defRPr/>
            </a:lvl8pPr>
            <a:lvl9pPr marL="902494" indent="-129779">
              <a:defRPr/>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9766" y="3475038"/>
            <a:ext cx="1673788" cy="2266006"/>
          </a:xfrm>
        </p:spPr>
        <p:txBody>
          <a:bodyPr vert="horz" lIns="0" tIns="0" rIns="0" bIns="0" rtlCol="0">
            <a:noAutofit/>
          </a:bodyPr>
          <a:lstStyle>
            <a:lvl1pPr>
              <a:lnSpc>
                <a:spcPct val="100000"/>
              </a:lnSpc>
              <a:buClr>
                <a:schemeClr val="tx1"/>
              </a:buClr>
              <a:defRPr lang="en-US" sz="135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30969" indent="-130969">
              <a:spcBef>
                <a:spcPts val="900"/>
              </a:spcBef>
              <a:buClr>
                <a:schemeClr val="tx1"/>
              </a:buClr>
              <a:buFont typeface="Arial" panose="020B0604020202020204" pitchFamily="34" charset="0"/>
              <a:buChar char="•"/>
              <a:defRPr lang="en-US" sz="975" dirty="0" smtClean="0">
                <a:solidFill>
                  <a:schemeClr val="tx2"/>
                </a:solidFill>
              </a:defRPr>
            </a:lvl3pPr>
            <a:lvl4pPr marL="260747" indent="-129779">
              <a:buClr>
                <a:schemeClr val="tx1"/>
              </a:buClr>
              <a:buFont typeface="Arial" panose="020B0604020202020204" pitchFamily="34" charset="0"/>
              <a:buChar char="–"/>
              <a:defRPr lang="en-US" dirty="0" smtClean="0">
                <a:solidFill>
                  <a:schemeClr val="tx2"/>
                </a:solidFill>
              </a:defRPr>
            </a:lvl4pPr>
            <a:lvl5pPr marL="383381" indent="-122635">
              <a:buClr>
                <a:schemeClr val="tx1"/>
              </a:buClr>
              <a:buFont typeface="Arial" panose="020B0604020202020204" pitchFamily="34" charset="0"/>
              <a:buChar char="•"/>
              <a:defRPr lang="en-US" dirty="0">
                <a:solidFill>
                  <a:schemeClr val="tx2"/>
                </a:solidFill>
              </a:defRPr>
            </a:lvl5pPr>
            <a:lvl6pPr marL="514350" indent="-130969">
              <a:buClr>
                <a:schemeClr val="tx1"/>
              </a:buClr>
              <a:buFont typeface="Arial" panose="020B0604020202020204" pitchFamily="34" charset="0"/>
              <a:buChar char="–"/>
              <a:defRPr>
                <a:solidFill>
                  <a:schemeClr val="tx2"/>
                </a:solidFill>
              </a:defRPr>
            </a:lvl6pPr>
            <a:lvl7pPr marL="642938" indent="-130969">
              <a:defRPr/>
            </a:lvl7pPr>
            <a:lvl8pPr marL="772716" indent="-129779">
              <a:defRPr/>
            </a:lvl8pPr>
            <a:lvl9pPr marL="902494" indent="-129779">
              <a:defRPr/>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29779204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3"/>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44641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30" y="1767532"/>
            <a:ext cx="8588452"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71500" indent="-228600">
              <a:buClr>
                <a:schemeClr val="tx1"/>
              </a:buClr>
              <a:buFont typeface="Arial" panose="020B0604020202020204" pitchFamily="34" charset="0"/>
              <a:buChar char="•"/>
              <a:defRPr>
                <a:solidFill>
                  <a:schemeClr val="tx2"/>
                </a:solidFill>
              </a:defRPr>
            </a:lvl5pPr>
            <a:lvl6pPr marL="742950" indent="-171450">
              <a:buClr>
                <a:schemeClr val="tx1"/>
              </a:buClr>
              <a:buFont typeface="Arial" panose="020B0604020202020204" pitchFamily="34" charset="0"/>
              <a:buChar char="–"/>
              <a:defRPr baseline="0">
                <a:solidFill>
                  <a:schemeClr val="tx2"/>
                </a:solidFill>
              </a:defRPr>
            </a:lvl6pPr>
            <a:lvl7pPr marL="914400" indent="-165100">
              <a:buFont typeface="Arial" panose="020B0604020202020204" pitchFamily="34" charset="0"/>
              <a:buChar char="•"/>
              <a:defRPr/>
            </a:lvl7pPr>
            <a:lvl8pPr marL="1092200" indent="-177800">
              <a:buFont typeface="Arial" panose="020B0604020202020204" pitchFamily="34" charset="0"/>
              <a:buChar char="–"/>
              <a:defRPr/>
            </a:lvl8pPr>
            <a:lvl9pPr marL="1257300" indent="-16510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4" y="1764795"/>
            <a:ext cx="7174287"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lnSpc>
                <a:spcPct val="100000"/>
              </a:lnSpc>
              <a:buClrTx/>
              <a:defRPr lang="en-US" sz="1350" b="1" kern="1200" cap="none" baseline="0" dirty="0">
                <a:solidFill>
                  <a:schemeClr val="tx2"/>
                </a:solidFill>
                <a:latin typeface="+mn-lt"/>
                <a:ea typeface="+mn-ea"/>
                <a:cs typeface="+mn-cs"/>
              </a:defRPr>
            </a:lvl1pPr>
            <a:lvl2pPr marL="0" indent="0">
              <a:buClrTx/>
              <a:buNone/>
              <a:defRPr baseline="0">
                <a:solidFill>
                  <a:schemeClr val="tx2"/>
                </a:solidFill>
              </a:defRPr>
            </a:lvl2pPr>
            <a:lvl3pPr marL="133350" indent="-133350">
              <a:spcBef>
                <a:spcPts val="900"/>
              </a:spcBef>
              <a:buClrTx/>
              <a:buFont typeface="Arial" panose="020B0604020202020204" pitchFamily="34" charset="0"/>
              <a:buChar char="•"/>
              <a:defRPr sz="975" baseline="0">
                <a:solidFill>
                  <a:schemeClr val="tx2"/>
                </a:solidFill>
              </a:defRPr>
            </a:lvl3pPr>
            <a:lvl4pPr marL="257175" indent="-123825">
              <a:buClrTx/>
              <a:buFont typeface="Arial" panose="020B0604020202020204" pitchFamily="34" charset="0"/>
              <a:buChar char="–"/>
              <a:defRPr sz="975">
                <a:solidFill>
                  <a:schemeClr val="tx2"/>
                </a:solidFill>
              </a:defRPr>
            </a:lvl4pPr>
            <a:lvl5pPr marL="386954" indent="-129779">
              <a:buClrTx/>
              <a:buFont typeface="Arial" panose="020B0604020202020204" pitchFamily="34" charset="0"/>
              <a:buChar char="•"/>
              <a:defRPr sz="975">
                <a:solidFill>
                  <a:schemeClr val="tx2"/>
                </a:solidFill>
              </a:defRPr>
            </a:lvl5pPr>
            <a:lvl6pPr marL="515541" indent="-128588">
              <a:buClrTx/>
              <a:buFont typeface="Arial" panose="020B0604020202020204" pitchFamily="34" charset="0"/>
              <a:buChar char="–"/>
              <a:defRPr sz="975">
                <a:solidFill>
                  <a:schemeClr val="tx2"/>
                </a:solidFill>
              </a:defRPr>
            </a:lvl6pPr>
            <a:lvl7pPr marL="645319" indent="-129779">
              <a:buClrTx/>
              <a:buFont typeface="Arial" panose="020B0604020202020204" pitchFamily="34" charset="0"/>
              <a:buChar char="•"/>
              <a:defRPr sz="975"/>
            </a:lvl7pPr>
            <a:lvl8pPr marL="773906" indent="-128588">
              <a:buClrTx/>
              <a:buFont typeface="Arial" panose="020B0604020202020204" pitchFamily="34" charset="0"/>
              <a:buChar char="–"/>
              <a:defRPr sz="975"/>
            </a:lvl8pPr>
            <a:lvl9pPr marL="902494" indent="-128588">
              <a:buClrTx/>
              <a:buFont typeface="Arial" panose="020B0604020202020204" pitchFamily="34" charset="0"/>
              <a:buChar char="•"/>
              <a:defRPr sz="975" baseline="0"/>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1612198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80"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4"/>
            <a:ext cx="3493919" cy="2023033"/>
          </a:xfrm>
          <a:noFill/>
        </p:spPr>
        <p:txBody>
          <a:bodyPr lIns="0" tIns="0" rIns="0" bIns="0"/>
          <a:lstStyle>
            <a:lvl1pPr marL="0" indent="0" algn="ctr">
              <a:lnSpc>
                <a:spcPct val="100000"/>
              </a:lnSpc>
              <a:spcBef>
                <a:spcPts val="900"/>
              </a:spcBef>
              <a:buClrTx/>
              <a:buFont typeface="Arial"/>
              <a:buNone/>
              <a:defRPr sz="1350" b="1">
                <a:solidFill>
                  <a:schemeClr val="tx2"/>
                </a:solidFill>
                <a:latin typeface="+mn-lt"/>
              </a:defRPr>
            </a:lvl1pPr>
            <a:lvl2pPr marL="0" indent="0" algn="ctr">
              <a:spcBef>
                <a:spcPts val="900"/>
              </a:spcBef>
              <a:buClrTx/>
              <a:buFontTx/>
              <a:buNone/>
              <a:defRPr sz="1125">
                <a:solidFill>
                  <a:schemeClr val="tx2"/>
                </a:solidFill>
              </a:defRPr>
            </a:lvl2pPr>
            <a:lvl3pPr marL="303610" indent="-129779">
              <a:spcBef>
                <a:spcPts val="450"/>
              </a:spcBef>
              <a:buClrTx/>
              <a:buFont typeface="Arial" panose="020B0604020202020204" pitchFamily="34" charset="0"/>
              <a:buChar char="•"/>
              <a:defRPr sz="1200">
                <a:solidFill>
                  <a:schemeClr val="tx2"/>
                </a:solidFill>
              </a:defRPr>
            </a:lvl3pPr>
            <a:lvl4pPr marL="473869" indent="-130969">
              <a:spcBef>
                <a:spcPts val="450"/>
              </a:spcBef>
              <a:buClrTx/>
              <a:buFont typeface="Arial" panose="020B0604020202020204" pitchFamily="34" charset="0"/>
              <a:buChar char="•"/>
              <a:defRPr sz="1200">
                <a:solidFill>
                  <a:schemeClr val="tx2"/>
                </a:solidFill>
              </a:defRPr>
            </a:lvl4pPr>
            <a:lvl5pPr marL="603647" indent="-129779">
              <a:spcBef>
                <a:spcPts val="450"/>
              </a:spcBef>
              <a:buClrTx/>
              <a:buFont typeface="Arial" panose="020B0604020202020204" pitchFamily="34" charset="0"/>
              <a:buChar char="–"/>
              <a:defRPr sz="1200">
                <a:solidFill>
                  <a:schemeClr val="tx2"/>
                </a:solidFill>
              </a:defRPr>
            </a:lvl5pPr>
            <a:lvl6pPr marL="733425" indent="-133350">
              <a:buClrTx/>
              <a:defRPr sz="1200"/>
            </a:lvl6pPr>
            <a:lvl7pPr marL="857250" indent="-123825">
              <a:buClrTx/>
              <a:defRPr sz="1200"/>
            </a:lvl7pPr>
            <a:lvl8pPr marL="990600" indent="-133350">
              <a:buClrTx/>
              <a:defRPr sz="1200"/>
            </a:lvl8pPr>
            <a:lvl9pPr>
              <a:defRPr sz="12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80298" y="3718014"/>
            <a:ext cx="3493919" cy="2023033"/>
          </a:xfrm>
          <a:noFill/>
        </p:spPr>
        <p:txBody>
          <a:bodyPr lIns="0" tIns="0" rIns="0" bIns="0"/>
          <a:lstStyle>
            <a:lvl1pPr marL="0" indent="0" algn="ctr">
              <a:lnSpc>
                <a:spcPct val="100000"/>
              </a:lnSpc>
              <a:spcBef>
                <a:spcPts val="900"/>
              </a:spcBef>
              <a:buClrTx/>
              <a:buFont typeface="Arial"/>
              <a:buNone/>
              <a:defRPr sz="1350" b="1">
                <a:solidFill>
                  <a:schemeClr val="bg1"/>
                </a:solidFill>
                <a:latin typeface="+mn-lt"/>
              </a:defRPr>
            </a:lvl1pPr>
            <a:lvl2pPr marL="0" indent="0" algn="ctr">
              <a:spcBef>
                <a:spcPts val="900"/>
              </a:spcBef>
              <a:buClrTx/>
              <a:buFontTx/>
              <a:buNone/>
              <a:defRPr sz="1125">
                <a:solidFill>
                  <a:schemeClr val="bg1"/>
                </a:solidFill>
              </a:defRPr>
            </a:lvl2pPr>
            <a:lvl3pPr marL="173831" indent="0">
              <a:spcBef>
                <a:spcPts val="450"/>
              </a:spcBef>
              <a:buClrTx/>
              <a:buFont typeface="Arial" panose="020B0604020202020204" pitchFamily="34" charset="0"/>
              <a:buNone/>
              <a:defRPr sz="1200">
                <a:solidFill>
                  <a:schemeClr val="bg1"/>
                </a:solidFill>
              </a:defRPr>
            </a:lvl3pPr>
            <a:lvl4pPr marL="473869" indent="-130969">
              <a:spcBef>
                <a:spcPts val="450"/>
              </a:spcBef>
              <a:buClrTx/>
              <a:buFont typeface="Arial" panose="020B0604020202020204" pitchFamily="34" charset="0"/>
              <a:buChar char="•"/>
              <a:defRPr sz="1200">
                <a:solidFill>
                  <a:schemeClr val="bg1"/>
                </a:solidFill>
              </a:defRPr>
            </a:lvl4pPr>
            <a:lvl5pPr marL="603647" indent="-129779">
              <a:spcBef>
                <a:spcPts val="450"/>
              </a:spcBef>
              <a:buClrTx/>
              <a:buFont typeface="Arial" panose="020B0604020202020204" pitchFamily="34" charset="0"/>
              <a:buChar char="–"/>
              <a:defRPr sz="1200">
                <a:solidFill>
                  <a:schemeClr val="bg1"/>
                </a:solidFill>
              </a:defRPr>
            </a:lvl5pPr>
            <a:lvl6pPr>
              <a:spcBef>
                <a:spcPts val="450"/>
              </a:spcBef>
              <a:buClrTx/>
              <a:defRPr sz="1200">
                <a:solidFill>
                  <a:schemeClr val="bg1"/>
                </a:solidFill>
              </a:defRPr>
            </a:lvl6pPr>
            <a:lvl7pPr>
              <a:spcBef>
                <a:spcPts val="450"/>
              </a:spcBef>
              <a:buClrTx/>
              <a:defRPr sz="1200">
                <a:solidFill>
                  <a:schemeClr val="bg1"/>
                </a:solidFill>
              </a:defRPr>
            </a:lvl7pPr>
            <a:lvl8pPr>
              <a:spcBef>
                <a:spcPts val="450"/>
              </a:spcBef>
              <a:buClrTx/>
              <a:defRPr sz="1200">
                <a:solidFill>
                  <a:schemeClr val="bg1"/>
                </a:solidFill>
              </a:defRPr>
            </a:lvl8pPr>
            <a:lvl9pPr>
              <a:defRPr sz="1200"/>
            </a:lvl9pPr>
          </a:lstStyle>
          <a:p>
            <a:pPr lvl="0"/>
            <a:r>
              <a:rPr lang="en-US"/>
              <a:t>Header</a:t>
            </a:r>
          </a:p>
          <a:p>
            <a:pPr lvl="1"/>
            <a:r>
              <a:rPr lang="en-US"/>
              <a:t>First-level</a:t>
            </a:r>
          </a:p>
        </p:txBody>
      </p:sp>
      <p:sp>
        <p:nvSpPr>
          <p:cNvPr id="13" name="Rectangle 12">
            <a:extLst>
              <a:ext uri="{FF2B5EF4-FFF2-40B4-BE49-F238E27FC236}">
                <a16:creationId xmlns:a16="http://schemas.microsoft.com/office/drawing/2014/main" id="{74730C48-5145-47A4-AA39-383B69DD4FFF}"/>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14" name="Group 13">
            <a:extLst>
              <a:ext uri="{FF2B5EF4-FFF2-40B4-BE49-F238E27FC236}">
                <a16:creationId xmlns:a16="http://schemas.microsoft.com/office/drawing/2014/main" id="{4354AE5A-4B8B-4E85-9171-7C6937C00FA1}"/>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7" name="Freeform 4">
              <a:extLst>
                <a:ext uri="{FF2B5EF4-FFF2-40B4-BE49-F238E27FC236}">
                  <a16:creationId xmlns:a16="http://schemas.microsoft.com/office/drawing/2014/main" id="{ED6274F7-42B4-4A4F-AB98-4E97249C74B5}"/>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8" name="Freeform 5">
              <a:extLst>
                <a:ext uri="{FF2B5EF4-FFF2-40B4-BE49-F238E27FC236}">
                  <a16:creationId xmlns:a16="http://schemas.microsoft.com/office/drawing/2014/main" id="{30816B11-061D-4820-AD87-620FFD736A81}"/>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6" name="Freeform 6">
              <a:extLst>
                <a:ext uri="{FF2B5EF4-FFF2-40B4-BE49-F238E27FC236}">
                  <a16:creationId xmlns:a16="http://schemas.microsoft.com/office/drawing/2014/main" id="{63E01011-0BD2-4556-8CD4-DC57275E9F67}"/>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7" name="Freeform 7">
              <a:extLst>
                <a:ext uri="{FF2B5EF4-FFF2-40B4-BE49-F238E27FC236}">
                  <a16:creationId xmlns:a16="http://schemas.microsoft.com/office/drawing/2014/main" id="{148316D6-C691-495A-A121-EF11F007881C}"/>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8" name="Freeform 8">
              <a:extLst>
                <a:ext uri="{FF2B5EF4-FFF2-40B4-BE49-F238E27FC236}">
                  <a16:creationId xmlns:a16="http://schemas.microsoft.com/office/drawing/2014/main" id="{F9BFD93A-13C1-4C4C-BC51-A2F0C4180E0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9" name="Freeform 10">
              <a:extLst>
                <a:ext uri="{FF2B5EF4-FFF2-40B4-BE49-F238E27FC236}">
                  <a16:creationId xmlns:a16="http://schemas.microsoft.com/office/drawing/2014/main" id="{A1E9DDCF-C289-4C50-9FE3-8CB6F7BE45F4}"/>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416071854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7"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7" y="0"/>
            <a:ext cx="4058151"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8"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80"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1"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750" b="1" smtClean="0">
                <a:solidFill>
                  <a:schemeClr val="tx2"/>
                </a:solidFill>
                <a:latin typeface="+mn-lt"/>
                <a:ea typeface="Open Sans" panose="020B0606030504020204" pitchFamily="34" charset="0"/>
                <a:cs typeface="Arial" panose="020B0604020202020204" pitchFamily="34" charset="0"/>
              </a:rPr>
              <a:pPr algn="l"/>
              <a:t>‹#›</a:t>
            </a:fld>
            <a:endParaRPr lang="en-US" sz="750" b="1">
              <a:solidFill>
                <a:schemeClr val="tx2"/>
              </a:solidFill>
              <a:latin typeface="+mn-lt"/>
              <a:ea typeface="Open Sans" panose="020B0606030504020204" pitchFamily="34" charset="0"/>
              <a:cs typeface="Arial" panose="020B0604020202020204" pitchFamily="34" charset="0"/>
            </a:endParaRPr>
          </a:p>
        </p:txBody>
      </p:sp>
      <p:sp>
        <p:nvSpPr>
          <p:cNvPr id="17" name="Content Placeholder 2"/>
          <p:cNvSpPr>
            <a:spLocks noGrp="1"/>
          </p:cNvSpPr>
          <p:nvPr>
            <p:ph sz="half" idx="1" hasCustomPrompt="1"/>
          </p:nvPr>
        </p:nvSpPr>
        <p:spPr bwMode="gray">
          <a:xfrm>
            <a:off x="846993" y="3148864"/>
            <a:ext cx="2368913" cy="2592183"/>
          </a:xfrm>
        </p:spPr>
        <p:txBody>
          <a:bodyPr vert="horz" lIns="0" tIns="0" rIns="0" bIns="0" rtlCol="0">
            <a:noAutofit/>
          </a:bodyPr>
          <a:lstStyle>
            <a:lvl1pPr algn="ctr">
              <a:lnSpc>
                <a:spcPct val="100000"/>
              </a:lnSpc>
              <a:buClrTx/>
              <a:defRPr lang="en-US" sz="1350" b="1" cap="none" baseline="0" dirty="0" smtClean="0">
                <a:solidFill>
                  <a:schemeClr val="tx2"/>
                </a:solidFill>
                <a:latin typeface="+mn-lt"/>
              </a:defRPr>
            </a:lvl1pPr>
            <a:lvl2pPr marL="0" indent="0" algn="ctr">
              <a:buClrTx/>
              <a:buFontTx/>
              <a:buNone/>
              <a:defRPr lang="en-US" sz="1125" dirty="0" smtClean="0">
                <a:solidFill>
                  <a:schemeClr val="tx2"/>
                </a:solidFill>
              </a:defRPr>
            </a:lvl2pPr>
            <a:lvl3pPr marL="128588" indent="0">
              <a:buClrTx/>
              <a:buFont typeface="Arial" panose="020B0604020202020204" pitchFamily="34" charset="0"/>
              <a:buNone/>
              <a:defRPr lang="en-US" sz="1200" dirty="0" smtClean="0">
                <a:solidFill>
                  <a:schemeClr val="tx2"/>
                </a:solidFill>
              </a:defRPr>
            </a:lvl3pPr>
            <a:lvl4pPr>
              <a:buClrTx/>
              <a:defRPr lang="en-US" sz="1200" dirty="0" smtClean="0">
                <a:solidFill>
                  <a:schemeClr val="tx2"/>
                </a:solidFill>
              </a:defRPr>
            </a:lvl4pPr>
            <a:lvl5pPr>
              <a:buClrTx/>
              <a:defRPr lang="en-US" sz="1200" dirty="0">
                <a:solidFill>
                  <a:schemeClr val="tx2"/>
                </a:solidFill>
              </a:defRPr>
            </a:lvl5pPr>
            <a:lvl6pPr>
              <a:buClrTx/>
              <a:defRPr sz="1200"/>
            </a:lvl6pPr>
            <a:lvl7pPr>
              <a:buClrTx/>
              <a:defRPr sz="1200"/>
            </a:lvl7pPr>
            <a:lvl8pPr>
              <a:buClrTx/>
              <a:defRPr sz="1200"/>
            </a:lvl8pPr>
            <a:lvl9pPr>
              <a:defRPr sz="12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7516" y="3148864"/>
            <a:ext cx="2368913" cy="2592183"/>
          </a:xfrm>
        </p:spPr>
        <p:txBody>
          <a:bodyPr vert="horz" lIns="0" tIns="0" rIns="0" bIns="0" rtlCol="0">
            <a:noAutofit/>
          </a:bodyPr>
          <a:lstStyle>
            <a:lvl1pPr algn="ctr">
              <a:lnSpc>
                <a:spcPct val="100000"/>
              </a:lnSpc>
              <a:buClrTx/>
              <a:defRPr lang="en-US" sz="1350" b="1" kern="1200" cap="none" baseline="0" dirty="0">
                <a:solidFill>
                  <a:schemeClr val="tx2"/>
                </a:solidFill>
                <a:latin typeface="+mn-lt"/>
                <a:ea typeface="+mn-ea"/>
                <a:cs typeface="+mn-cs"/>
              </a:defRPr>
            </a:lvl1pPr>
            <a:lvl2pPr marL="0" indent="0" algn="ctr">
              <a:buClrTx/>
              <a:buFontTx/>
              <a:buNone/>
              <a:defRPr lang="en-US" sz="1125" baseline="0" dirty="0" smtClean="0">
                <a:solidFill>
                  <a:schemeClr val="tx2"/>
                </a:solidFill>
              </a:defRPr>
            </a:lvl2pPr>
            <a:lvl3pPr marL="128588" indent="0">
              <a:buClrTx/>
              <a:buFont typeface="Arial" panose="020B0604020202020204" pitchFamily="34" charset="0"/>
              <a:buNone/>
              <a:defRPr lang="en-US" sz="1200" baseline="0" dirty="0" smtClean="0">
                <a:solidFill>
                  <a:schemeClr val="tx2"/>
                </a:solidFill>
              </a:defRPr>
            </a:lvl3pPr>
            <a:lvl4pPr>
              <a:buClrTx/>
              <a:defRPr lang="en-US" sz="1200" baseline="0" dirty="0" smtClean="0">
                <a:solidFill>
                  <a:schemeClr val="tx2"/>
                </a:solidFill>
              </a:defRPr>
            </a:lvl4pPr>
            <a:lvl5pPr>
              <a:buClrTx/>
              <a:defRPr lang="en-US" sz="1200" baseline="0" dirty="0">
                <a:solidFill>
                  <a:schemeClr val="tx2"/>
                </a:solidFill>
              </a:defRPr>
            </a:lvl5pPr>
            <a:lvl6pPr>
              <a:buClrTx/>
              <a:defRPr sz="1200" baseline="0">
                <a:solidFill>
                  <a:schemeClr val="tx2"/>
                </a:solidFill>
              </a:defRPr>
            </a:lvl6pPr>
            <a:lvl7pPr>
              <a:buClrTx/>
              <a:defRPr sz="1200" baseline="0">
                <a:solidFill>
                  <a:schemeClr val="tx2"/>
                </a:solidFill>
              </a:defRPr>
            </a:lvl7pPr>
            <a:lvl8pPr>
              <a:buClrTx/>
              <a:defRPr sz="1200" baseline="0">
                <a:solidFill>
                  <a:schemeClr val="tx2"/>
                </a:solidFill>
              </a:defRPr>
            </a:lvl8pPr>
            <a:lvl9pPr>
              <a:buClrTx/>
              <a:defRPr sz="1200">
                <a:solidFill>
                  <a:schemeClr val="tx2"/>
                </a:solidFill>
              </a:defRPr>
            </a:lvl9pPr>
          </a:lstStyle>
          <a:p>
            <a:pPr marL="0" lvl="0" indent="0" algn="ctr" defTabSz="342900" rtl="0" eaLnBrk="1" latinLnBrk="0" hangingPunct="1">
              <a:lnSpc>
                <a:spcPct val="100000"/>
              </a:lnSpc>
              <a:spcBef>
                <a:spcPts val="1350"/>
              </a:spcBef>
              <a:buClrTx/>
              <a:buFont typeface="Arial"/>
              <a:buNone/>
            </a:pPr>
            <a:r>
              <a:rPr lang="en-US"/>
              <a:t>Header</a:t>
            </a:r>
          </a:p>
          <a:p>
            <a:pPr lvl="1"/>
            <a:r>
              <a:rPr lang="en-US"/>
              <a:t>First-level</a:t>
            </a:r>
          </a:p>
        </p:txBody>
      </p:sp>
      <p:sp>
        <p:nvSpPr>
          <p:cNvPr id="19" name="Content Placeholder 3"/>
          <p:cNvSpPr>
            <a:spLocks noGrp="1"/>
          </p:cNvSpPr>
          <p:nvPr>
            <p:ph sz="half" idx="18" hasCustomPrompt="1"/>
          </p:nvPr>
        </p:nvSpPr>
        <p:spPr bwMode="gray">
          <a:xfrm>
            <a:off x="8972066" y="3148864"/>
            <a:ext cx="2368913" cy="2592183"/>
          </a:xfrm>
        </p:spPr>
        <p:txBody>
          <a:bodyPr vert="horz" lIns="0" tIns="0" rIns="0" bIns="0" rtlCol="0">
            <a:noAutofit/>
          </a:bodyPr>
          <a:lstStyle>
            <a:lvl1pPr algn="ctr">
              <a:lnSpc>
                <a:spcPct val="100000"/>
              </a:lnSpc>
              <a:buClrTx/>
              <a:defRPr lang="en-US" sz="1350" b="1" cap="none" baseline="0" dirty="0" smtClean="0">
                <a:solidFill>
                  <a:schemeClr val="bg1"/>
                </a:solidFill>
                <a:latin typeface="+mn-lt"/>
              </a:defRPr>
            </a:lvl1pPr>
            <a:lvl2pPr marL="0" indent="0" algn="ctr">
              <a:buClrTx/>
              <a:buFontTx/>
              <a:buNone/>
              <a:defRPr lang="en-US" sz="1125" dirty="0" smtClean="0">
                <a:solidFill>
                  <a:schemeClr val="bg1"/>
                </a:solidFill>
              </a:defRPr>
            </a:lvl2pPr>
            <a:lvl3pPr marL="128588" indent="0">
              <a:buClrTx/>
              <a:buFont typeface="Arial" panose="020B0604020202020204" pitchFamily="34" charset="0"/>
              <a:buNone/>
              <a:defRPr lang="en-US" sz="1200" baseline="0" dirty="0" smtClean="0">
                <a:solidFill>
                  <a:schemeClr val="bg1"/>
                </a:solidFill>
              </a:defRPr>
            </a:lvl3pPr>
            <a:lvl4pPr>
              <a:buClrTx/>
              <a:defRPr lang="en-US" sz="1200" baseline="0" dirty="0" smtClean="0">
                <a:solidFill>
                  <a:schemeClr val="bg1"/>
                </a:solidFill>
              </a:defRPr>
            </a:lvl4pPr>
            <a:lvl5pPr>
              <a:buClrTx/>
              <a:defRPr lang="en-US" sz="1200" baseline="0" dirty="0">
                <a:solidFill>
                  <a:schemeClr val="bg1"/>
                </a:solidFill>
              </a:defRPr>
            </a:lvl5pPr>
            <a:lvl6pPr>
              <a:buClrTx/>
              <a:defRPr sz="1200" baseline="0">
                <a:solidFill>
                  <a:schemeClr val="bg1"/>
                </a:solidFill>
              </a:defRPr>
            </a:lvl6pPr>
            <a:lvl7pPr>
              <a:buClrTx/>
              <a:defRPr sz="1200">
                <a:solidFill>
                  <a:schemeClr val="bg1"/>
                </a:solidFill>
              </a:defRPr>
            </a:lvl7pPr>
            <a:lvl8pPr>
              <a:buClrTx/>
              <a:defRPr sz="1200" baseline="0">
                <a:solidFill>
                  <a:schemeClr val="bg1"/>
                </a:solidFill>
              </a:defRPr>
            </a:lvl8pPr>
            <a:lvl9pPr>
              <a:buClrTx/>
              <a:defRPr sz="1200">
                <a:solidFill>
                  <a:schemeClr val="bg1"/>
                </a:solidFill>
              </a:defRPr>
            </a:lvl9pPr>
          </a:lstStyle>
          <a:p>
            <a:pPr lvl="0"/>
            <a:r>
              <a:rPr lang="en-US"/>
              <a:t>Header</a:t>
            </a:r>
          </a:p>
          <a:p>
            <a:pPr lvl="1"/>
            <a:r>
              <a:rPr lang="en-US"/>
              <a:t>First-level</a:t>
            </a:r>
          </a:p>
        </p:txBody>
      </p:sp>
      <p:sp>
        <p:nvSpPr>
          <p:cNvPr id="20" name="TextBox 19">
            <a:extLst>
              <a:ext uri="{FF2B5EF4-FFF2-40B4-BE49-F238E27FC236}">
                <a16:creationId xmlns:a16="http://schemas.microsoft.com/office/drawing/2014/main" id="{01B46839-35D8-438B-B7A2-2B753DFD7A66}"/>
              </a:ext>
            </a:extLst>
          </p:cNvPr>
          <p:cNvSpPr txBox="1"/>
          <p:nvPr/>
        </p:nvSpPr>
        <p:spPr>
          <a:xfrm>
            <a:off x="859759" y="6456362"/>
            <a:ext cx="8048816" cy="92333"/>
          </a:xfrm>
          <a:prstGeom prst="rect">
            <a:avLst/>
          </a:prstGeom>
          <a:noFill/>
        </p:spPr>
        <p:txBody>
          <a:bodyPr wrap="square" lIns="0" tIns="0" rIns="0" bIns="0" rtlCol="0" anchor="b">
            <a:spAutoFit/>
          </a:bodyPr>
          <a:lstStyle/>
          <a:p>
            <a:r>
              <a:rPr lang="en-US" sz="600">
                <a:solidFill>
                  <a:schemeClr val="tx2"/>
                </a:solidFill>
                <a:latin typeface="CVS Health Sans" panose="020B0504020202020204" pitchFamily="34" charset="0"/>
              </a:rPr>
              <a:t>©2021 CVS Health and/or one of its affiliates. Confidential and proprietary.</a:t>
            </a:r>
          </a:p>
        </p:txBody>
      </p:sp>
      <p:sp>
        <p:nvSpPr>
          <p:cNvPr id="21" name="Rectangle 20">
            <a:extLst>
              <a:ext uri="{FF2B5EF4-FFF2-40B4-BE49-F238E27FC236}">
                <a16:creationId xmlns:a16="http://schemas.microsoft.com/office/drawing/2014/main" id="{3D3DE842-8C83-4965-B320-E2D8F12E367F}"/>
              </a:ext>
            </a:extLst>
          </p:cNvPr>
          <p:cNvSpPr/>
          <p:nvPr userDrawn="1"/>
        </p:nvSpPr>
        <p:spPr>
          <a:xfrm>
            <a:off x="218719" y="6241774"/>
            <a:ext cx="5587247"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4" name="Rectangle 23">
            <a:extLst>
              <a:ext uri="{FF2B5EF4-FFF2-40B4-BE49-F238E27FC236}">
                <a16:creationId xmlns:a16="http://schemas.microsoft.com/office/drawing/2014/main" id="{A56DFA40-21EA-4152-B2F6-F5666F41CA60}"/>
              </a:ext>
            </a:extLst>
          </p:cNvPr>
          <p:cNvSpPr/>
          <p:nvPr userDrawn="1"/>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5" name="Rectangle 24">
            <a:extLst>
              <a:ext uri="{FF2B5EF4-FFF2-40B4-BE49-F238E27FC236}">
                <a16:creationId xmlns:a16="http://schemas.microsoft.com/office/drawing/2014/main" id="{8C26449B-2E5E-47B3-9047-DB90F4C179F0}"/>
              </a:ext>
            </a:extLst>
          </p:cNvPr>
          <p:cNvSpPr/>
          <p:nvPr userDrawn="1"/>
        </p:nvSpPr>
        <p:spPr>
          <a:xfrm>
            <a:off x="8121048"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6" name="Content Placeholder 8">
            <a:extLst>
              <a:ext uri="{FF2B5EF4-FFF2-40B4-BE49-F238E27FC236}">
                <a16:creationId xmlns:a16="http://schemas.microsoft.com/office/drawing/2014/main" id="{68F1068A-6A85-49C4-9A46-94D24DCA1AD7}"/>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E5A0EBCE-5CB2-49F3-AE6A-B945218E3DDE}"/>
              </a:ext>
            </a:extLst>
          </p:cNvPr>
          <p:cNvSpPr txBox="1">
            <a:spLocks/>
          </p:cNvSpPr>
          <p:nvPr userDrawn="1"/>
        </p:nvSpPr>
        <p:spPr>
          <a:xfrm>
            <a:off x="859760" y="6376946"/>
            <a:ext cx="464474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tx2"/>
                </a:solidFill>
                <a:latin typeface="+mn-lt"/>
                <a:cs typeface="Arial" panose="020B0604020202020204" pitchFamily="34" charset="0"/>
              </a:rPr>
              <a:t>©2020 CVS Health and/or one of its affiliates. Confidential and proprietary.</a:t>
            </a:r>
          </a:p>
        </p:txBody>
      </p:sp>
      <p:grpSp>
        <p:nvGrpSpPr>
          <p:cNvPr id="30" name="Group 29">
            <a:extLst>
              <a:ext uri="{FF2B5EF4-FFF2-40B4-BE49-F238E27FC236}">
                <a16:creationId xmlns:a16="http://schemas.microsoft.com/office/drawing/2014/main" id="{DDA0ACF5-378E-460E-9D9C-7FA4D1BE590C}"/>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31" name="Freeform 4">
              <a:extLst>
                <a:ext uri="{FF2B5EF4-FFF2-40B4-BE49-F238E27FC236}">
                  <a16:creationId xmlns:a16="http://schemas.microsoft.com/office/drawing/2014/main" id="{6CDA737E-D251-4C15-9C61-89C8C54AC0E3}"/>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5">
              <a:extLst>
                <a:ext uri="{FF2B5EF4-FFF2-40B4-BE49-F238E27FC236}">
                  <a16:creationId xmlns:a16="http://schemas.microsoft.com/office/drawing/2014/main" id="{E395F921-C74D-4AFB-A92F-9DFA03E83A73}"/>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6">
              <a:extLst>
                <a:ext uri="{FF2B5EF4-FFF2-40B4-BE49-F238E27FC236}">
                  <a16:creationId xmlns:a16="http://schemas.microsoft.com/office/drawing/2014/main" id="{4C7F48A1-2E59-4FEF-BEE3-FC96AACA22A1}"/>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7">
              <a:extLst>
                <a:ext uri="{FF2B5EF4-FFF2-40B4-BE49-F238E27FC236}">
                  <a16:creationId xmlns:a16="http://schemas.microsoft.com/office/drawing/2014/main" id="{2BC253A7-CB76-4CB3-8F31-FD5186D88EC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8">
              <a:extLst>
                <a:ext uri="{FF2B5EF4-FFF2-40B4-BE49-F238E27FC236}">
                  <a16:creationId xmlns:a16="http://schemas.microsoft.com/office/drawing/2014/main" id="{E73C6DA1-B916-498E-BA4A-403774E2E94D}"/>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6" name="Freeform 10">
              <a:extLst>
                <a:ext uri="{FF2B5EF4-FFF2-40B4-BE49-F238E27FC236}">
                  <a16:creationId xmlns:a16="http://schemas.microsoft.com/office/drawing/2014/main" id="{B9583909-A1D3-425E-BB47-DBBFEE54D230}"/>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311321841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1" y="0"/>
            <a:ext cx="6096001" cy="6858000"/>
          </a:xfrm>
          <a:prstGeom prst="rect">
            <a:avLst/>
          </a:prstGeom>
          <a:solidFill>
            <a:schemeClr val="bg1">
              <a:lumMod val="85000"/>
            </a:schemeClr>
          </a:solidFill>
        </p:spPr>
        <p:txBody>
          <a:bodyPr anchor="ctr"/>
          <a:lstStyle>
            <a:lvl1pPr algn="ctr">
              <a:spcBef>
                <a:spcPts val="0"/>
              </a:spcBef>
              <a:spcAft>
                <a:spcPts val="0"/>
              </a:spcAft>
              <a:defRPr sz="495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421069633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6096001" cy="6858000"/>
          </a:xfrm>
          <a:prstGeom prst="rect">
            <a:avLst/>
          </a:prstGeom>
          <a:solidFill>
            <a:schemeClr val="bg1">
              <a:lumMod val="85000"/>
            </a:schemeClr>
          </a:solidFill>
        </p:spPr>
        <p:txBody>
          <a:bodyPr anchor="ctr"/>
          <a:lstStyle>
            <a:lvl1pPr algn="ctr">
              <a:spcBef>
                <a:spcPts val="0"/>
              </a:spcBef>
              <a:spcAft>
                <a:spcPts val="0"/>
              </a:spcAft>
              <a:defRPr sz="495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85493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80"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16" name="Rectangle 15">
            <a:extLst>
              <a:ext uri="{FF2B5EF4-FFF2-40B4-BE49-F238E27FC236}">
                <a16:creationId xmlns:a16="http://schemas.microsoft.com/office/drawing/2014/main" id="{1627DF4C-F3D5-479A-BFDA-D3716DD1AD03}"/>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17" name="Group 16">
            <a:extLst>
              <a:ext uri="{FF2B5EF4-FFF2-40B4-BE49-F238E27FC236}">
                <a16:creationId xmlns:a16="http://schemas.microsoft.com/office/drawing/2014/main" id="{CFC10900-121D-448D-AB30-06A4299BA200}"/>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8" name="Freeform 4">
              <a:extLst>
                <a:ext uri="{FF2B5EF4-FFF2-40B4-BE49-F238E27FC236}">
                  <a16:creationId xmlns:a16="http://schemas.microsoft.com/office/drawing/2014/main" id="{B6678384-66C7-4435-8632-DD646B868F4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9" name="Freeform 5">
              <a:extLst>
                <a:ext uri="{FF2B5EF4-FFF2-40B4-BE49-F238E27FC236}">
                  <a16:creationId xmlns:a16="http://schemas.microsoft.com/office/drawing/2014/main" id="{66BC2D49-0EEC-411F-8EAA-C216209642A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0" name="Freeform 6">
              <a:extLst>
                <a:ext uri="{FF2B5EF4-FFF2-40B4-BE49-F238E27FC236}">
                  <a16:creationId xmlns:a16="http://schemas.microsoft.com/office/drawing/2014/main" id="{829E0A05-6B7F-41B1-B0BB-908610D87A1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7">
              <a:extLst>
                <a:ext uri="{FF2B5EF4-FFF2-40B4-BE49-F238E27FC236}">
                  <a16:creationId xmlns:a16="http://schemas.microsoft.com/office/drawing/2014/main" id="{D5BC4377-085C-4223-8368-EA454C3EE7FF}"/>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8">
              <a:extLst>
                <a:ext uri="{FF2B5EF4-FFF2-40B4-BE49-F238E27FC236}">
                  <a16:creationId xmlns:a16="http://schemas.microsoft.com/office/drawing/2014/main" id="{007E9A39-2593-452C-8B58-5614975C0848}"/>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10">
              <a:extLst>
                <a:ext uri="{FF2B5EF4-FFF2-40B4-BE49-F238E27FC236}">
                  <a16:creationId xmlns:a16="http://schemas.microsoft.com/office/drawing/2014/main" id="{737C427D-2A31-4540-87A0-4276800E1E4A}"/>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245476009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40693" y="1765300"/>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1"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750" b="1" smtClean="0">
                <a:solidFill>
                  <a:schemeClr val="bg1"/>
                </a:solidFill>
                <a:latin typeface="+mn-lt"/>
                <a:ea typeface="Open Sans" panose="020B0606030504020204" pitchFamily="34" charset="0"/>
                <a:cs typeface="Arial" panose="020B0604020202020204" pitchFamily="34" charset="0"/>
              </a:rPr>
              <a:pPr algn="l"/>
              <a:t>‹#›</a:t>
            </a:fld>
            <a:endParaRPr lang="en-US" sz="75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1"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600">
                <a:solidFill>
                  <a:schemeClr val="bg1"/>
                </a:solidFill>
                <a:latin typeface="+mn-lt"/>
                <a:cs typeface="Arial" panose="020B0604020202020204" pitchFamily="34" charset="0"/>
              </a:rPr>
              <a:t>©2021 CVS Health and/or one of its affiliates. Confidential and proprietary.</a:t>
            </a:r>
          </a:p>
        </p:txBody>
      </p:sp>
      <p:sp>
        <p:nvSpPr>
          <p:cNvPr id="8" name="Rectangle 7">
            <a:extLst>
              <a:ext uri="{FF2B5EF4-FFF2-40B4-BE49-F238E27FC236}">
                <a16:creationId xmlns:a16="http://schemas.microsoft.com/office/drawing/2014/main" id="{1D08E21A-B17E-402F-BE13-3027B12F781C}"/>
              </a:ext>
            </a:extLst>
          </p:cNvPr>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9" name="Content Placeholder 8">
            <a:extLst>
              <a:ext uri="{FF2B5EF4-FFF2-40B4-BE49-F238E27FC236}">
                <a16:creationId xmlns:a16="http://schemas.microsoft.com/office/drawing/2014/main" id="{0F8F8CB7-6D01-4FCF-98DE-0CBC4EC80C5C}"/>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2" name="Content Placeholder 8">
            <a:extLst>
              <a:ext uri="{FF2B5EF4-FFF2-40B4-BE49-F238E27FC236}">
                <a16:creationId xmlns:a16="http://schemas.microsoft.com/office/drawing/2014/main" id="{326BEA4B-24A6-4B5E-98A7-E850E61087E3}"/>
              </a:ext>
            </a:extLst>
          </p:cNvPr>
          <p:cNvSpPr txBox="1">
            <a:spLocks/>
          </p:cNvSpPr>
          <p:nvPr userDrawn="1"/>
        </p:nvSpPr>
        <p:spPr>
          <a:xfrm>
            <a:off x="859760" y="6376946"/>
            <a:ext cx="497067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92447641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1" y="0"/>
            <a:ext cx="6096001" cy="6858000"/>
          </a:xfrm>
          <a:prstGeom prst="rect">
            <a:avLst/>
          </a:prstGeom>
          <a:solidFill>
            <a:schemeClr val="bg1">
              <a:lumMod val="85000"/>
            </a:schemeClr>
          </a:solidFill>
        </p:spPr>
        <p:txBody>
          <a:bodyPr anchor="ctr"/>
          <a:lstStyle>
            <a:lvl1pPr algn="ctr">
              <a:spcBef>
                <a:spcPts val="0"/>
              </a:spcBef>
              <a:spcAft>
                <a:spcPts val="0"/>
              </a:spcAft>
              <a:defRPr sz="495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929" y="1764792"/>
            <a:ext cx="4435995" cy="1463040"/>
          </a:xfrm>
        </p:spPr>
        <p:txBody>
          <a:bodyPr rIns="0"/>
          <a:lstStyle>
            <a:lvl1pPr>
              <a:lnSpc>
                <a:spcPct val="95000"/>
              </a:lnSpc>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30" y="3590385"/>
            <a:ext cx="4573191" cy="161925"/>
          </a:xfrm>
          <a:prstGeom prst="rect">
            <a:avLst/>
          </a:prstGeom>
          <a:noFill/>
        </p:spPr>
        <p:txBody>
          <a:bodyPr>
            <a:noAutofit/>
          </a:bodyPr>
          <a:lstStyle>
            <a:lvl1pPr>
              <a:defRPr sz="975"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273399741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9" y="2180108"/>
            <a:ext cx="7170763"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4"/>
            <a:ext cx="4573191" cy="161925"/>
          </a:xfrm>
          <a:prstGeom prst="rect">
            <a:avLst/>
          </a:prstGeom>
          <a:noFill/>
        </p:spPr>
        <p:txBody>
          <a:bodyPr>
            <a:noAutofit/>
          </a:bodyPr>
          <a:lstStyle>
            <a:lvl1pPr>
              <a:defRPr sz="975"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359457801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1"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750" b="1" smtClean="0">
                <a:solidFill>
                  <a:schemeClr val="bg1"/>
                </a:solidFill>
                <a:latin typeface="+mn-lt"/>
                <a:ea typeface="Open Sans" panose="020B0606030504020204" pitchFamily="34" charset="0"/>
                <a:cs typeface="Arial" panose="020B0604020202020204" pitchFamily="34" charset="0"/>
              </a:rPr>
              <a:pPr algn="l"/>
              <a:t>‹#›</a:t>
            </a:fld>
            <a:endParaRPr lang="en-US" sz="75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1"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600">
                <a:solidFill>
                  <a:schemeClr val="bg1"/>
                </a:solidFill>
                <a:latin typeface="+mn-lt"/>
                <a:cs typeface="Arial" panose="020B0604020202020204" pitchFamily="34" charset="0"/>
              </a:rPr>
              <a:t>©2021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80"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grpSp>
      <p:sp>
        <p:nvSpPr>
          <p:cNvPr id="2" name="Title 1"/>
          <p:cNvSpPr>
            <a:spLocks noGrp="1"/>
          </p:cNvSpPr>
          <p:nvPr>
            <p:ph type="title" hasCustomPrompt="1"/>
          </p:nvPr>
        </p:nvSpPr>
        <p:spPr>
          <a:xfrm>
            <a:off x="2512869" y="2180108"/>
            <a:ext cx="7170763"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4"/>
            <a:ext cx="4573191" cy="161925"/>
          </a:xfrm>
          <a:prstGeom prst="rect">
            <a:avLst/>
          </a:prstGeom>
          <a:noFill/>
        </p:spPr>
        <p:txBody>
          <a:bodyPr>
            <a:noAutofit/>
          </a:bodyPr>
          <a:lstStyle>
            <a:lvl1pPr>
              <a:defRPr sz="975" cap="all" baseline="0">
                <a:solidFill>
                  <a:schemeClr val="bg1"/>
                </a:solidFill>
              </a:defRPr>
            </a:lvl1pPr>
          </a:lstStyle>
          <a:p>
            <a:pPr lvl="0"/>
            <a:r>
              <a:rPr lang="en-US"/>
              <a:t>click to add AUTHOR</a:t>
            </a:r>
          </a:p>
        </p:txBody>
      </p:sp>
      <p:sp>
        <p:nvSpPr>
          <p:cNvPr id="15" name="Rectangle 14">
            <a:extLst>
              <a:ext uri="{FF2B5EF4-FFF2-40B4-BE49-F238E27FC236}">
                <a16:creationId xmlns:a16="http://schemas.microsoft.com/office/drawing/2014/main" id="{2D45E4AB-2114-48F6-824C-77A5B1532007}"/>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6" name="Content Placeholder 8">
            <a:extLst>
              <a:ext uri="{FF2B5EF4-FFF2-40B4-BE49-F238E27FC236}">
                <a16:creationId xmlns:a16="http://schemas.microsoft.com/office/drawing/2014/main" id="{5BC152A6-20FC-424C-83A9-B2733A59CD6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7" name="Content Placeholder 8">
            <a:extLst>
              <a:ext uri="{FF2B5EF4-FFF2-40B4-BE49-F238E27FC236}">
                <a16:creationId xmlns:a16="http://schemas.microsoft.com/office/drawing/2014/main" id="{7232864A-5678-4331-A696-88514275AEC7}"/>
              </a:ext>
            </a:extLst>
          </p:cNvPr>
          <p:cNvSpPr txBox="1">
            <a:spLocks/>
          </p:cNvSpPr>
          <p:nvPr userDrawn="1"/>
        </p:nvSpPr>
        <p:spPr>
          <a:xfrm>
            <a:off x="859761" y="6376946"/>
            <a:ext cx="481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18" name="Group 17">
            <a:extLst>
              <a:ext uri="{FF2B5EF4-FFF2-40B4-BE49-F238E27FC236}">
                <a16:creationId xmlns:a16="http://schemas.microsoft.com/office/drawing/2014/main" id="{3A6F551E-FB25-4FD2-AD54-03B9E8CA3F01}"/>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9" name="Freeform 4">
              <a:extLst>
                <a:ext uri="{FF2B5EF4-FFF2-40B4-BE49-F238E27FC236}">
                  <a16:creationId xmlns:a16="http://schemas.microsoft.com/office/drawing/2014/main" id="{8E2D449A-ECB2-4A74-823D-B531B3F05FF5}"/>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0" name="Freeform 5">
              <a:extLst>
                <a:ext uri="{FF2B5EF4-FFF2-40B4-BE49-F238E27FC236}">
                  <a16:creationId xmlns:a16="http://schemas.microsoft.com/office/drawing/2014/main" id="{EE1A5C5A-2955-4634-AB03-9564D10C6AF8}"/>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6">
              <a:extLst>
                <a:ext uri="{FF2B5EF4-FFF2-40B4-BE49-F238E27FC236}">
                  <a16:creationId xmlns:a16="http://schemas.microsoft.com/office/drawing/2014/main" id="{AA940947-145B-47D1-B352-3A3B63F9E47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7">
              <a:extLst>
                <a:ext uri="{FF2B5EF4-FFF2-40B4-BE49-F238E27FC236}">
                  <a16:creationId xmlns:a16="http://schemas.microsoft.com/office/drawing/2014/main" id="{B92A581B-F984-44EE-8417-92FDE54885CF}"/>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8">
              <a:extLst>
                <a:ext uri="{FF2B5EF4-FFF2-40B4-BE49-F238E27FC236}">
                  <a16:creationId xmlns:a16="http://schemas.microsoft.com/office/drawing/2014/main" id="{BF0C573C-5982-4712-8D4D-2E7E2FD170E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10">
              <a:extLst>
                <a:ext uri="{FF2B5EF4-FFF2-40B4-BE49-F238E27FC236}">
                  <a16:creationId xmlns:a16="http://schemas.microsoft.com/office/drawing/2014/main" id="{8EE1A404-73B9-45C9-BB38-3E29A6124C08}"/>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3029113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930" y="1767532"/>
            <a:ext cx="5238479" cy="397817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8609" y="1767532"/>
            <a:ext cx="5238479" cy="397817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6" y="416160"/>
            <a:ext cx="4089993" cy="710619"/>
          </a:xfrm>
          <a:prstGeom prst="rect">
            <a:avLst/>
          </a:prstGeom>
          <a:noFill/>
        </p:spPr>
        <p:txBody>
          <a:bodyPr wrap="square" lIns="0" tIns="0" rIns="0" bIns="0" rtlCol="0">
            <a:noAutofit/>
          </a:bodyPr>
          <a:lstStyle/>
          <a:p>
            <a:pPr marL="0" marR="0" indent="0" algn="l" defTabSz="342569" rtl="0" eaLnBrk="1" fontAlgn="base" latinLnBrk="0" hangingPunct="1">
              <a:lnSpc>
                <a:spcPct val="100000"/>
              </a:lnSpc>
              <a:spcBef>
                <a:spcPts val="900"/>
              </a:spcBef>
              <a:spcAft>
                <a:spcPts val="0"/>
              </a:spcAft>
              <a:buClrTx/>
              <a:buSzTx/>
              <a:buFontTx/>
              <a:buNone/>
              <a:tabLst/>
            </a:pPr>
            <a:r>
              <a:rPr lang="en-US" sz="3600" b="1" kern="1200">
                <a:solidFill>
                  <a:schemeClr val="accent6"/>
                </a:solidFill>
                <a:latin typeface="+mj-lt"/>
                <a:ea typeface="+mn-ea"/>
                <a:cs typeface="Arial" panose="020B0604020202020204" pitchFamily="34" charset="0"/>
              </a:rPr>
              <a:t>Next steps</a:t>
            </a:r>
          </a:p>
        </p:txBody>
      </p:sp>
      <p:sp>
        <p:nvSpPr>
          <p:cNvPr id="5" name="Content Placeholder 2"/>
          <p:cNvSpPr>
            <a:spLocks noGrp="1"/>
          </p:cNvSpPr>
          <p:nvPr>
            <p:ph sz="half" idx="1" hasCustomPrompt="1"/>
          </p:nvPr>
        </p:nvSpPr>
        <p:spPr bwMode="gray">
          <a:xfrm>
            <a:off x="1970636" y="2110424"/>
            <a:ext cx="2506109" cy="3630620"/>
          </a:xfrm>
        </p:spPr>
        <p:txBody>
          <a:bodyPr vert="horz" lIns="0" tIns="0" rIns="0" bIns="0" rtlCol="0">
            <a:noAutofit/>
          </a:bodyPr>
          <a:lstStyle>
            <a:lvl1pPr algn="ctr">
              <a:lnSpc>
                <a:spcPct val="100000"/>
              </a:lnSpc>
              <a:buClrTx/>
              <a:defRPr lang="en-US" sz="2400" b="1" kern="1200" cap="none" baseline="0" dirty="0">
                <a:solidFill>
                  <a:schemeClr val="accent2"/>
                </a:solidFill>
                <a:latin typeface="+mn-lt"/>
                <a:ea typeface="+mn-ea"/>
                <a:cs typeface="+mn-cs"/>
              </a:defRPr>
            </a:lvl1pPr>
            <a:lvl2pPr marL="0" indent="0" algn="ctr">
              <a:spcBef>
                <a:spcPts val="3150"/>
              </a:spcBef>
              <a:buClrTx/>
              <a:buNone/>
              <a:defRPr lang="en-US" sz="975" dirty="0" smtClean="0">
                <a:solidFill>
                  <a:schemeClr val="tx2"/>
                </a:solidFill>
              </a:defRPr>
            </a:lvl2pPr>
            <a:lvl3pPr marL="130969" indent="-130969" algn="l">
              <a:spcBef>
                <a:spcPts val="900"/>
              </a:spcBef>
              <a:buClrTx/>
              <a:buFont typeface="Arial" panose="020B0604020202020204" pitchFamily="34" charset="0"/>
              <a:buChar char="•"/>
              <a:defRPr lang="en-US" sz="975" baseline="0" dirty="0" smtClean="0">
                <a:solidFill>
                  <a:schemeClr val="tx2"/>
                </a:solidFill>
              </a:defRPr>
            </a:lvl3pPr>
            <a:lvl4pPr marL="260747" indent="-129779" algn="l">
              <a:buClrTx/>
              <a:buFont typeface="Arial" panose="020B0604020202020204" pitchFamily="34" charset="0"/>
              <a:buChar char="–"/>
              <a:defRPr lang="en-US" sz="975" baseline="0" dirty="0" smtClean="0">
                <a:solidFill>
                  <a:schemeClr val="tx2"/>
                </a:solidFill>
              </a:defRPr>
            </a:lvl4pPr>
            <a:lvl5pPr marL="383381" indent="-122635" algn="l">
              <a:buClrTx/>
              <a:buFont typeface="Arial" panose="020B0604020202020204" pitchFamily="34" charset="0"/>
              <a:buChar char="•"/>
              <a:defRPr lang="en-US" sz="975" dirty="0">
                <a:solidFill>
                  <a:schemeClr val="tx2"/>
                </a:solidFill>
              </a:defRPr>
            </a:lvl5pPr>
            <a:lvl6pPr marL="514350" indent="-130969" algn="l">
              <a:buClrTx/>
              <a:buFont typeface="Arial" panose="020B0604020202020204" pitchFamily="34" charset="0"/>
              <a:buChar char="–"/>
              <a:defRPr sz="975" baseline="0">
                <a:solidFill>
                  <a:schemeClr val="tx2"/>
                </a:solidFill>
              </a:defRPr>
            </a:lvl6pPr>
            <a:lvl7pPr marL="645319" indent="-129779" algn="l">
              <a:buClrTx/>
              <a:buFont typeface="Arial" panose="020B0604020202020204" pitchFamily="34" charset="0"/>
              <a:buChar char="•"/>
              <a:defRPr sz="975"/>
            </a:lvl7pPr>
            <a:lvl8pPr marL="773906" indent="-128588" algn="l">
              <a:buClrTx/>
              <a:buFont typeface="Arial" panose="020B0604020202020204" pitchFamily="34" charset="0"/>
              <a:buChar char="–"/>
              <a:defRPr sz="975"/>
            </a:lvl8pPr>
            <a:lvl9pPr marL="902494" indent="-128588" algn="l">
              <a:buClrTx/>
              <a:buFont typeface="Arial" panose="020B0604020202020204" pitchFamily="34" charset="0"/>
              <a:buChar char="•"/>
              <a:defRPr sz="975"/>
            </a:lvl9pPr>
          </a:lstStyle>
          <a:p>
            <a:pPr marL="0" lvl="0" indent="0" algn="ctr" defTabSz="342900" rtl="0" eaLnBrk="1" latinLnBrk="0" hangingPunct="1">
              <a:lnSpc>
                <a:spcPct val="108000"/>
              </a:lnSpc>
              <a:spcBef>
                <a:spcPts val="1350"/>
              </a:spcBef>
              <a:buClrTx/>
              <a:buFont typeface="Arial"/>
              <a:buNone/>
            </a:pPr>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20144" y="2110424"/>
            <a:ext cx="2506109" cy="3630620"/>
          </a:xfrm>
        </p:spPr>
        <p:txBody>
          <a:bodyPr vert="horz" lIns="0" tIns="0" rIns="0" bIns="0" rtlCol="0">
            <a:noAutofit/>
          </a:bodyPr>
          <a:lstStyle>
            <a:lvl1pPr algn="ctr">
              <a:lnSpc>
                <a:spcPct val="100000"/>
              </a:lnSpc>
              <a:buClrTx/>
              <a:defRPr lang="en-US" sz="2400" b="1" kern="1200" cap="none" baseline="0" dirty="0">
                <a:solidFill>
                  <a:schemeClr val="accent2"/>
                </a:solidFill>
                <a:latin typeface="+mn-lt"/>
                <a:ea typeface="+mn-ea"/>
                <a:cs typeface="+mn-cs"/>
              </a:defRPr>
            </a:lvl1pPr>
            <a:lvl2pPr marL="0" indent="0" algn="ctr">
              <a:spcBef>
                <a:spcPts val="3150"/>
              </a:spcBef>
              <a:buClrTx/>
              <a:buNone/>
              <a:defRPr lang="en-US" sz="975" dirty="0" smtClean="0">
                <a:solidFill>
                  <a:schemeClr val="tx2"/>
                </a:solidFill>
              </a:defRPr>
            </a:lvl2pPr>
            <a:lvl3pPr marL="130969" indent="-130969" algn="l">
              <a:spcBef>
                <a:spcPts val="900"/>
              </a:spcBef>
              <a:buClrTx/>
              <a:buFont typeface="Arial" panose="020B0604020202020204" pitchFamily="34" charset="0"/>
              <a:buChar char="•"/>
              <a:defRPr lang="en-US" sz="975" baseline="0" dirty="0" smtClean="0">
                <a:solidFill>
                  <a:schemeClr val="tx2"/>
                </a:solidFill>
              </a:defRPr>
            </a:lvl3pPr>
            <a:lvl4pPr marL="260747" indent="-129779" algn="l">
              <a:buClrTx/>
              <a:buFont typeface="Arial" panose="020B0604020202020204" pitchFamily="34" charset="0"/>
              <a:buChar char="–"/>
              <a:defRPr lang="en-US" sz="975" baseline="0" dirty="0" smtClean="0">
                <a:solidFill>
                  <a:schemeClr val="tx2"/>
                </a:solidFill>
              </a:defRPr>
            </a:lvl4pPr>
            <a:lvl5pPr marL="383381" indent="-122635" algn="l">
              <a:buClrTx/>
              <a:buFont typeface="Arial" panose="020B0604020202020204" pitchFamily="34" charset="0"/>
              <a:buChar char="•"/>
              <a:defRPr lang="en-US" sz="975" dirty="0">
                <a:solidFill>
                  <a:schemeClr val="tx2"/>
                </a:solidFill>
              </a:defRPr>
            </a:lvl5pPr>
            <a:lvl6pPr marL="514350" indent="-130969" algn="l">
              <a:buClrTx/>
              <a:buFont typeface="Arial" panose="020B0604020202020204" pitchFamily="34" charset="0"/>
              <a:buChar char="–"/>
              <a:defRPr sz="975" baseline="0">
                <a:solidFill>
                  <a:schemeClr val="tx2"/>
                </a:solidFill>
              </a:defRPr>
            </a:lvl6pPr>
            <a:lvl7pPr marL="645319" indent="-129779" algn="l">
              <a:buClrTx/>
              <a:buFont typeface="Arial" panose="020B0604020202020204" pitchFamily="34" charset="0"/>
              <a:buChar char="•"/>
              <a:defRPr sz="975"/>
            </a:lvl7pPr>
            <a:lvl8pPr marL="773906" indent="-128588" algn="l">
              <a:buClrTx/>
              <a:buFont typeface="Arial" panose="020B0604020202020204" pitchFamily="34" charset="0"/>
              <a:buChar char="–"/>
              <a:defRPr sz="975"/>
            </a:lvl8pPr>
            <a:lvl9pPr marL="902494" indent="-128588" algn="l">
              <a:buClrTx/>
              <a:buFont typeface="Arial" panose="020B0604020202020204" pitchFamily="34" charset="0"/>
              <a:buChar char="•"/>
              <a:defRPr sz="975"/>
            </a:lvl9pPr>
          </a:lstStyle>
          <a:p>
            <a:pPr marL="0" lvl="0" indent="0" algn="ctr" defTabSz="342900" rtl="0" eaLnBrk="1" latinLnBrk="0" hangingPunct="1">
              <a:lnSpc>
                <a:spcPct val="108000"/>
              </a:lnSpc>
              <a:spcBef>
                <a:spcPts val="1350"/>
              </a:spcBef>
              <a:buClrTx/>
              <a:buFont typeface="Arial"/>
              <a:buNone/>
            </a:pPr>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lnSpc>
                <a:spcPct val="105000"/>
              </a:lnSpc>
              <a:buClrTx/>
              <a:defRPr lang="en-US" sz="2400" b="1" kern="1200" cap="none" baseline="0" dirty="0">
                <a:solidFill>
                  <a:schemeClr val="accent2"/>
                </a:solidFill>
                <a:latin typeface="+mn-lt"/>
                <a:ea typeface="+mn-ea"/>
                <a:cs typeface="+mn-cs"/>
              </a:defRPr>
            </a:lvl1pPr>
            <a:lvl2pPr marL="0" indent="0" algn="ctr">
              <a:spcBef>
                <a:spcPts val="3150"/>
              </a:spcBef>
              <a:buClrTx/>
              <a:buNone/>
              <a:defRPr lang="en-US" sz="975" dirty="0" smtClean="0">
                <a:solidFill>
                  <a:schemeClr val="tx2"/>
                </a:solidFill>
              </a:defRPr>
            </a:lvl2pPr>
            <a:lvl3pPr marL="130969" indent="-130969" algn="l">
              <a:spcBef>
                <a:spcPts val="900"/>
              </a:spcBef>
              <a:buClrTx/>
              <a:buFont typeface="Arial" panose="020B0604020202020204" pitchFamily="34" charset="0"/>
              <a:buChar char="•"/>
              <a:defRPr lang="en-US" sz="975" baseline="0" dirty="0" smtClean="0">
                <a:solidFill>
                  <a:schemeClr val="tx2"/>
                </a:solidFill>
              </a:defRPr>
            </a:lvl3pPr>
            <a:lvl4pPr marL="260747" indent="-129779" algn="l">
              <a:buClrTx/>
              <a:buFont typeface="Arial" panose="020B0604020202020204" pitchFamily="34" charset="0"/>
              <a:buChar char="–"/>
              <a:defRPr lang="en-US" sz="975" baseline="0" dirty="0" smtClean="0">
                <a:solidFill>
                  <a:schemeClr val="tx2"/>
                </a:solidFill>
              </a:defRPr>
            </a:lvl4pPr>
            <a:lvl5pPr marL="383381" indent="-122635" algn="l">
              <a:buClrTx/>
              <a:buFont typeface="Arial" panose="020B0604020202020204" pitchFamily="34" charset="0"/>
              <a:buChar char="•"/>
              <a:defRPr lang="en-US" sz="975" dirty="0">
                <a:solidFill>
                  <a:schemeClr val="tx2"/>
                </a:solidFill>
              </a:defRPr>
            </a:lvl5pPr>
            <a:lvl6pPr marL="514350" indent="-130969" algn="l">
              <a:buClrTx/>
              <a:buFont typeface="Arial" panose="020B0604020202020204" pitchFamily="34" charset="0"/>
              <a:buChar char="–"/>
              <a:defRPr sz="975" baseline="0">
                <a:solidFill>
                  <a:schemeClr val="tx2"/>
                </a:solidFill>
              </a:defRPr>
            </a:lvl6pPr>
            <a:lvl7pPr marL="645319" indent="-129779" algn="l">
              <a:buClrTx/>
              <a:buFont typeface="Arial" panose="020B0604020202020204" pitchFamily="34" charset="0"/>
              <a:buChar char="•"/>
              <a:defRPr sz="975"/>
            </a:lvl7pPr>
            <a:lvl8pPr marL="773906" indent="-128588" algn="l">
              <a:buClrTx/>
              <a:buFont typeface="Arial" panose="020B0604020202020204" pitchFamily="34" charset="0"/>
              <a:buChar char="–"/>
              <a:defRPr sz="975"/>
            </a:lvl8pPr>
            <a:lvl9pPr marL="902494" indent="-128588" algn="l">
              <a:buClrTx/>
              <a:buFont typeface="Arial" panose="020B0604020202020204" pitchFamily="34" charset="0"/>
              <a:buChar char="•"/>
              <a:defRPr sz="975"/>
            </a:lvl9pPr>
          </a:lstStyle>
          <a:p>
            <a:pPr marL="0" lvl="0" indent="0" algn="ctr" defTabSz="342900" rtl="0" eaLnBrk="1" latinLnBrk="0" hangingPunct="1">
              <a:lnSpc>
                <a:spcPct val="108000"/>
              </a:lnSpc>
              <a:spcBef>
                <a:spcPts val="1350"/>
              </a:spcBef>
              <a:buClrTx/>
              <a:buFont typeface="Arial"/>
              <a:buNone/>
            </a:pPr>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397548695"/>
      </p:ext>
    </p:extLst>
  </p:cSld>
  <p:clrMapOvr>
    <a:masterClrMapping/>
  </p:clrMapOvr>
  <p:hf hd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41" y="416160"/>
            <a:ext cx="4089993" cy="710619"/>
          </a:xfrm>
          <a:prstGeom prst="rect">
            <a:avLst/>
          </a:prstGeom>
          <a:noFill/>
        </p:spPr>
        <p:txBody>
          <a:bodyPr wrap="square" lIns="0" tIns="0" rIns="0" bIns="0" rtlCol="0">
            <a:noAutofit/>
          </a:bodyPr>
          <a:lstStyle/>
          <a:p>
            <a:pPr marL="0" marR="0" indent="0" algn="l" defTabSz="342569" rtl="0" eaLnBrk="1" fontAlgn="base" latinLnBrk="0" hangingPunct="1">
              <a:lnSpc>
                <a:spcPct val="100000"/>
              </a:lnSpc>
              <a:spcBef>
                <a:spcPts val="900"/>
              </a:spcBef>
              <a:spcAft>
                <a:spcPts val="0"/>
              </a:spcAft>
              <a:buClrTx/>
              <a:buSzTx/>
              <a:buFontTx/>
              <a:buNone/>
              <a:tabLst/>
            </a:pPr>
            <a:r>
              <a:rPr lang="en-US" sz="3600" b="1" kern="1200">
                <a:solidFill>
                  <a:schemeClr val="accent6"/>
                </a:solidFill>
                <a:latin typeface="+mj-lt"/>
                <a:ea typeface="+mn-ea"/>
                <a:cs typeface="Arial" panose="020B0604020202020204" pitchFamily="34" charset="0"/>
              </a:rPr>
              <a:t>In closing</a:t>
            </a:r>
          </a:p>
        </p:txBody>
      </p:sp>
      <p:sp>
        <p:nvSpPr>
          <p:cNvPr id="4" name="Content Placeholder 2"/>
          <p:cNvSpPr>
            <a:spLocks noGrp="1"/>
          </p:cNvSpPr>
          <p:nvPr>
            <p:ph idx="1" hasCustomPrompt="1"/>
          </p:nvPr>
        </p:nvSpPr>
        <p:spPr bwMode="gray">
          <a:xfrm>
            <a:off x="557930" y="1767532"/>
            <a:ext cx="8588453" cy="3977640"/>
          </a:xfrm>
        </p:spPr>
        <p:txBody>
          <a:bodyPr/>
          <a:lstStyle>
            <a:lvl1pPr>
              <a:lnSpc>
                <a:spcPct val="100000"/>
              </a:lnSpc>
              <a:buClrTx/>
              <a:defRPr lang="en-US" sz="1350" b="1" kern="1200" cap="none" baseline="0" dirty="0">
                <a:solidFill>
                  <a:schemeClr val="tx2"/>
                </a:solidFill>
                <a:latin typeface="+mn-lt"/>
                <a:ea typeface="+mn-ea"/>
                <a:cs typeface="+mn-cs"/>
              </a:defRPr>
            </a:lvl1pPr>
            <a:lvl2pPr marL="0" indent="0">
              <a:buClrTx/>
              <a:buFontTx/>
              <a:buNone/>
              <a:defRPr baseline="0">
                <a:solidFill>
                  <a:schemeClr val="tx2"/>
                </a:solidFill>
              </a:defRPr>
            </a:lvl2pPr>
            <a:lvl3pPr marL="129779" indent="-129779">
              <a:buClrTx/>
              <a:buFont typeface="Arial" panose="020B0604020202020204" pitchFamily="34" charset="0"/>
              <a:buChar char="•"/>
              <a:defRPr baseline="0">
                <a:solidFill>
                  <a:schemeClr val="tx2"/>
                </a:solidFill>
              </a:defRPr>
            </a:lvl3pPr>
            <a:lvl4pPr marL="260747" indent="-130969">
              <a:buClrTx/>
              <a:buFont typeface="Arial" panose="020B0604020202020204" pitchFamily="34" charset="0"/>
              <a:buChar char="–"/>
              <a:defRPr>
                <a:solidFill>
                  <a:schemeClr val="tx2"/>
                </a:solidFill>
              </a:defRPr>
            </a:lvl4pPr>
            <a:lvl5pPr marL="382191" indent="-121444">
              <a:buClrTx/>
              <a:buFont typeface="Arial" panose="020B0604020202020204" pitchFamily="34" charset="0"/>
              <a:buChar char="•"/>
              <a:defRPr baseline="0">
                <a:solidFill>
                  <a:schemeClr val="tx2"/>
                </a:solidFill>
              </a:defRPr>
            </a:lvl5pPr>
            <a:lvl6pPr marL="511969" indent="-129779">
              <a:buClrTx/>
              <a:buFont typeface="Arial" panose="020B0604020202020204" pitchFamily="34" charset="0"/>
              <a:buChar char="–"/>
              <a:defRPr/>
            </a:lvl6pPr>
            <a:lvl7pPr marL="642938" indent="-130969">
              <a:buClrTx/>
              <a:buFont typeface="Arial" panose="020B0604020202020204" pitchFamily="34" charset="0"/>
              <a:buChar char="•"/>
              <a:defRPr/>
            </a:lvl7pPr>
            <a:lvl8pPr marL="772716" indent="-129779">
              <a:buClrTx/>
              <a:buFont typeface="Arial" panose="020B0604020202020204" pitchFamily="34" charset="0"/>
              <a:buChar char="–"/>
              <a:defRPr/>
            </a:lvl8pPr>
            <a:lvl9pPr marL="902494" indent="-129779">
              <a:buClrTx/>
              <a:buFont typeface="Arial" panose="020B0604020202020204" pitchFamily="34" charset="0"/>
              <a:buChar char="•"/>
              <a:defRPr/>
            </a:lvl9pPr>
          </a:lstStyle>
          <a:p>
            <a:pPr marL="0" lvl="0" indent="0" algn="l" defTabSz="342900" rtl="0" eaLnBrk="1" latinLnBrk="0" hangingPunct="1">
              <a:lnSpc>
                <a:spcPct val="100000"/>
              </a:lnSpc>
              <a:spcBef>
                <a:spcPts val="135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TextBox 4">
            <a:extLst>
              <a:ext uri="{FF2B5EF4-FFF2-40B4-BE49-F238E27FC236}">
                <a16:creationId xmlns:a16="http://schemas.microsoft.com/office/drawing/2014/main" id="{F053C35C-D33D-4312-9FAD-4A1415C7D649}"/>
              </a:ext>
            </a:extLst>
          </p:cNvPr>
          <p:cNvSpPr txBox="1"/>
          <p:nvPr userDrawn="1"/>
        </p:nvSpPr>
        <p:spPr>
          <a:xfrm>
            <a:off x="499873"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Tree>
    <p:extLst>
      <p:ext uri="{BB962C8B-B14F-4D97-AF65-F5344CB8AC3E}">
        <p14:creationId xmlns:p14="http://schemas.microsoft.com/office/powerpoint/2010/main" val="375306587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289293383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1"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750" b="1" smtClean="0">
                <a:solidFill>
                  <a:schemeClr val="bg1"/>
                </a:solidFill>
                <a:latin typeface="+mn-lt"/>
                <a:ea typeface="Open Sans" panose="020B0606030504020204" pitchFamily="34" charset="0"/>
                <a:cs typeface="Arial" panose="020B0604020202020204" pitchFamily="34" charset="0"/>
              </a:rPr>
              <a:pPr algn="l"/>
              <a:t>‹#›</a:t>
            </a:fld>
            <a:endParaRPr lang="en-US" sz="75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1"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600">
                <a:solidFill>
                  <a:schemeClr val="bg1"/>
                </a:solidFill>
                <a:latin typeface="+mn-lt"/>
                <a:cs typeface="Arial" panose="020B0604020202020204" pitchFamily="34" charset="0"/>
              </a:rPr>
              <a:t>©2021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80"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
        <p:nvSpPr>
          <p:cNvPr id="13" name="Rectangle 12">
            <a:extLst>
              <a:ext uri="{FF2B5EF4-FFF2-40B4-BE49-F238E27FC236}">
                <a16:creationId xmlns:a16="http://schemas.microsoft.com/office/drawing/2014/main" id="{FB551AA5-E098-4970-A870-2D95C1B524F4}"/>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4" name="Content Placeholder 8">
            <a:extLst>
              <a:ext uri="{FF2B5EF4-FFF2-40B4-BE49-F238E27FC236}">
                <a16:creationId xmlns:a16="http://schemas.microsoft.com/office/drawing/2014/main" id="{4FDC9178-6ACF-40F4-9344-593A8AD8A9B4}"/>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5" name="Content Placeholder 8">
            <a:extLst>
              <a:ext uri="{FF2B5EF4-FFF2-40B4-BE49-F238E27FC236}">
                <a16:creationId xmlns:a16="http://schemas.microsoft.com/office/drawing/2014/main" id="{80458C6F-87B3-4AAC-9A84-7CE9BE06B9FE}"/>
              </a:ext>
            </a:extLst>
          </p:cNvPr>
          <p:cNvSpPr txBox="1">
            <a:spLocks/>
          </p:cNvSpPr>
          <p:nvPr userDrawn="1"/>
        </p:nvSpPr>
        <p:spPr>
          <a:xfrm>
            <a:off x="859761" y="6376946"/>
            <a:ext cx="476546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16" name="Group 15">
            <a:extLst>
              <a:ext uri="{FF2B5EF4-FFF2-40B4-BE49-F238E27FC236}">
                <a16:creationId xmlns:a16="http://schemas.microsoft.com/office/drawing/2014/main" id="{2861653A-36E2-4095-871E-9E334C1E73FD}"/>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7" name="Freeform 4">
              <a:extLst>
                <a:ext uri="{FF2B5EF4-FFF2-40B4-BE49-F238E27FC236}">
                  <a16:creationId xmlns:a16="http://schemas.microsoft.com/office/drawing/2014/main" id="{82212F9A-8387-4C61-96E4-701574339829}"/>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8" name="Freeform 5">
              <a:extLst>
                <a:ext uri="{FF2B5EF4-FFF2-40B4-BE49-F238E27FC236}">
                  <a16:creationId xmlns:a16="http://schemas.microsoft.com/office/drawing/2014/main" id="{49266761-314A-45FD-9192-23EAD1EF5118}"/>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9" name="Freeform 6">
              <a:extLst>
                <a:ext uri="{FF2B5EF4-FFF2-40B4-BE49-F238E27FC236}">
                  <a16:creationId xmlns:a16="http://schemas.microsoft.com/office/drawing/2014/main" id="{C88BE892-AA67-46F4-BD5A-E5B9D7E0691C}"/>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0" name="Freeform 7">
              <a:extLst>
                <a:ext uri="{FF2B5EF4-FFF2-40B4-BE49-F238E27FC236}">
                  <a16:creationId xmlns:a16="http://schemas.microsoft.com/office/drawing/2014/main" id="{63F17271-91AC-463B-A851-8766C749BD60}"/>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8">
              <a:extLst>
                <a:ext uri="{FF2B5EF4-FFF2-40B4-BE49-F238E27FC236}">
                  <a16:creationId xmlns:a16="http://schemas.microsoft.com/office/drawing/2014/main" id="{C4F389DA-B6BB-4446-874B-4ABA6B7133F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10">
              <a:extLst>
                <a:ext uri="{FF2B5EF4-FFF2-40B4-BE49-F238E27FC236}">
                  <a16:creationId xmlns:a16="http://schemas.microsoft.com/office/drawing/2014/main" id="{3A97A2EE-900E-4A5E-8689-7176F29D54EE}"/>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360092199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25573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extBox 1"/>
          <p:cNvSpPr txBox="1"/>
          <p:nvPr/>
        </p:nvSpPr>
        <p:spPr>
          <a:xfrm>
            <a:off x="3813933" y="3044953"/>
            <a:ext cx="4564136" cy="623248"/>
          </a:xfrm>
          <a:prstGeom prst="rect">
            <a:avLst/>
          </a:prstGeom>
          <a:noFill/>
        </p:spPr>
        <p:txBody>
          <a:bodyPr wrap="square" lIns="0" tIns="0" rIns="0" bIns="0" rtlCol="0" anchor="ctr">
            <a:spAutoFit/>
          </a:bodyPr>
          <a:lstStyle/>
          <a:p>
            <a:pPr algn="ctr"/>
            <a:r>
              <a:rPr lang="en-US" sz="4050" b="1">
                <a:solidFill>
                  <a:schemeClr val="accent2"/>
                </a:solidFill>
                <a:latin typeface="+mj-lt"/>
              </a:rPr>
              <a:t>Thank you</a:t>
            </a:r>
          </a:p>
        </p:txBody>
      </p:sp>
      <p:sp>
        <p:nvSpPr>
          <p:cNvPr id="3" name="TextBox 2">
            <a:extLst>
              <a:ext uri="{FF2B5EF4-FFF2-40B4-BE49-F238E27FC236}">
                <a16:creationId xmlns:a16="http://schemas.microsoft.com/office/drawing/2014/main" id="{7470C2FC-C9F7-49DD-AF6C-EDF6AF4C6752}"/>
              </a:ext>
            </a:extLst>
          </p:cNvPr>
          <p:cNvSpPr txBox="1"/>
          <p:nvPr userDrawn="1"/>
        </p:nvSpPr>
        <p:spPr>
          <a:xfrm>
            <a:off x="2438400" y="2760019"/>
            <a:ext cx="7315200" cy="830997"/>
          </a:xfrm>
          <a:prstGeom prst="rect">
            <a:avLst/>
          </a:prstGeom>
          <a:noFill/>
        </p:spPr>
        <p:txBody>
          <a:bodyPr wrap="square" lIns="0" tIns="0" rIns="0" bIns="0" rtlCol="0" anchor="ctr">
            <a:spAutoFit/>
          </a:bodyPr>
          <a:lstStyle/>
          <a:p>
            <a:pPr algn="ctr"/>
            <a:r>
              <a:rPr lang="en-US" sz="5400" b="1">
                <a:solidFill>
                  <a:schemeClr val="accent2"/>
                </a:solidFill>
              </a:rPr>
              <a:t>Thank you</a:t>
            </a:r>
          </a:p>
        </p:txBody>
      </p:sp>
    </p:spTree>
    <p:extLst>
      <p:ext uri="{BB962C8B-B14F-4D97-AF65-F5344CB8AC3E}">
        <p14:creationId xmlns:p14="http://schemas.microsoft.com/office/powerpoint/2010/main" val="170534183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1" y="0"/>
            <a:ext cx="12192000" cy="6858000"/>
          </a:xfrm>
          <a:prstGeom prst="rect">
            <a:avLst/>
          </a:prstGeom>
          <a:solidFill>
            <a:schemeClr val="bg1">
              <a:lumMod val="85000"/>
            </a:schemeClr>
          </a:solidFill>
        </p:spPr>
        <p:txBody>
          <a:bodyPr anchor="ctr"/>
          <a:lstStyle>
            <a:lvl1pPr marL="0" marR="0" indent="0" algn="ctr" defTabSz="342900"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5174" y="1196075"/>
            <a:ext cx="3069479" cy="1444752"/>
          </a:xfrm>
        </p:spPr>
        <p:txBody>
          <a:bodyPr/>
          <a:lstStyle>
            <a:lvl1pPr marL="0" marR="0" indent="0" algn="l" defTabSz="342569" rtl="0" eaLnBrk="1" fontAlgn="base" latinLnBrk="0" hangingPunct="1">
              <a:lnSpc>
                <a:spcPct val="90000"/>
              </a:lnSpc>
              <a:spcBef>
                <a:spcPts val="900"/>
              </a:spcBef>
              <a:spcAft>
                <a:spcPts val="0"/>
              </a:spcAft>
              <a:buClrTx/>
              <a:buSzTx/>
              <a:buFontTx/>
              <a:buNone/>
              <a:tabLst/>
              <a:defRPr lang="en-US" sz="3600" b="1" kern="1200" dirty="0">
                <a:solidFill>
                  <a:schemeClr val="bg1"/>
                </a:solidFill>
                <a:latin typeface="+mj-lt"/>
                <a:ea typeface="+mn-ea"/>
                <a:cs typeface="Arial" panose="020B0604020202020204" pitchFamily="34" charset="0"/>
              </a:defRPr>
            </a:lvl1pPr>
          </a:lstStyle>
          <a:p>
            <a:pPr lvl="0"/>
            <a:r>
              <a:rPr lang="en-US"/>
              <a:t>Closing slide</a:t>
            </a:r>
          </a:p>
        </p:txBody>
      </p:sp>
    </p:spTree>
    <p:extLst>
      <p:ext uri="{BB962C8B-B14F-4D97-AF65-F5344CB8AC3E}">
        <p14:creationId xmlns:p14="http://schemas.microsoft.com/office/powerpoint/2010/main" val="48269015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CVS logo on white">
    <p:spTree>
      <p:nvGrpSpPr>
        <p:cNvPr id="1" name=""/>
        <p:cNvGrpSpPr/>
        <p:nvPr/>
      </p:nvGrpSpPr>
      <p:grpSpPr>
        <a:xfrm>
          <a:off x="0" y="0"/>
          <a:ext cx="0" cy="0"/>
          <a:chOff x="0" y="0"/>
          <a:chExt cx="0" cy="0"/>
        </a:xfrm>
      </p:grpSpPr>
      <p:grpSp>
        <p:nvGrpSpPr>
          <p:cNvPr id="2" name="Group 1"/>
          <p:cNvGrpSpPr/>
          <p:nvPr/>
        </p:nvGrpSpPr>
        <p:grpSpPr>
          <a:xfrm>
            <a:off x="2826318" y="3027447"/>
            <a:ext cx="6539367"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p:nvSpPr>
        <p:spPr>
          <a:xfrm>
            <a:off x="1" y="5779008"/>
            <a:ext cx="12192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grpSp>
        <p:nvGrpSpPr>
          <p:cNvPr id="12" name="Group 11">
            <a:extLst>
              <a:ext uri="{FF2B5EF4-FFF2-40B4-BE49-F238E27FC236}">
                <a16:creationId xmlns:a16="http://schemas.microsoft.com/office/drawing/2014/main" id="{61CFDD46-4246-4D3D-963A-B02B162946D3}"/>
              </a:ext>
            </a:extLst>
          </p:cNvPr>
          <p:cNvGrpSpPr/>
          <p:nvPr userDrawn="1"/>
        </p:nvGrpSpPr>
        <p:grpSpPr>
          <a:xfrm>
            <a:off x="2381368" y="2996233"/>
            <a:ext cx="7429264" cy="684474"/>
            <a:chOff x="2825581" y="3027447"/>
            <a:chExt cx="6537663" cy="803106"/>
          </a:xfrm>
        </p:grpSpPr>
        <p:sp>
          <p:nvSpPr>
            <p:cNvPr id="13" name="Freeform 2">
              <a:extLst>
                <a:ext uri="{FF2B5EF4-FFF2-40B4-BE49-F238E27FC236}">
                  <a16:creationId xmlns:a16="http://schemas.microsoft.com/office/drawing/2014/main" id="{746DA294-377C-4D32-8480-23BC9E5CC5CC}"/>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14" name="Freeform 3">
              <a:extLst>
                <a:ext uri="{FF2B5EF4-FFF2-40B4-BE49-F238E27FC236}">
                  <a16:creationId xmlns:a16="http://schemas.microsoft.com/office/drawing/2014/main" id="{4120609D-6B56-464D-ABF8-BBBB3950B407}"/>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5" name="Freeform 4">
              <a:extLst>
                <a:ext uri="{FF2B5EF4-FFF2-40B4-BE49-F238E27FC236}">
                  <a16:creationId xmlns:a16="http://schemas.microsoft.com/office/drawing/2014/main" id="{B4B5A70F-A1BB-4D22-A2BD-BEE82CC019D5}"/>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6" name="Freeform 5">
              <a:extLst>
                <a:ext uri="{FF2B5EF4-FFF2-40B4-BE49-F238E27FC236}">
                  <a16:creationId xmlns:a16="http://schemas.microsoft.com/office/drawing/2014/main" id="{3DDE83AA-8ACE-45DE-849E-22F6D777A380}"/>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7" name="Freeform 6">
              <a:extLst>
                <a:ext uri="{FF2B5EF4-FFF2-40B4-BE49-F238E27FC236}">
                  <a16:creationId xmlns:a16="http://schemas.microsoft.com/office/drawing/2014/main" id="{2D1060CC-A1B9-4E06-BAA8-938D0A8C68EF}"/>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8" name="Freeform 7">
              <a:extLst>
                <a:ext uri="{FF2B5EF4-FFF2-40B4-BE49-F238E27FC236}">
                  <a16:creationId xmlns:a16="http://schemas.microsoft.com/office/drawing/2014/main" id="{F0F2F135-FB93-4CEF-841A-06B77CE71B40}"/>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9" name="Rectangle 18">
            <a:extLst>
              <a:ext uri="{FF2B5EF4-FFF2-40B4-BE49-F238E27FC236}">
                <a16:creationId xmlns:a16="http://schemas.microsoft.com/office/drawing/2014/main" id="{FD6F4D68-AAAA-406A-AA0C-8FA1D1F987F1}"/>
              </a:ext>
            </a:extLst>
          </p:cNvPr>
          <p:cNvSpPr/>
          <p:nvPr userDrawn="1"/>
        </p:nvSpPr>
        <p:spPr>
          <a:xfrm>
            <a:off x="0" y="5779008"/>
            <a:ext cx="12192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Tree>
    <p:extLst>
      <p:ext uri="{BB962C8B-B14F-4D97-AF65-F5344CB8AC3E}">
        <p14:creationId xmlns:p14="http://schemas.microsoft.com/office/powerpoint/2010/main" val="169953997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p:nvSpPr>
        <p:spPr>
          <a:xfrm>
            <a:off x="1" y="0"/>
            <a:ext cx="12192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p:nvGrpSpPr>
        <p:grpSpPr>
          <a:xfrm>
            <a:off x="2826318" y="3027447"/>
            <a:ext cx="6539367"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mn-lt"/>
              </a:endParaRPr>
            </a:p>
          </p:txBody>
        </p:sp>
      </p:grpSp>
      <p:sp>
        <p:nvSpPr>
          <p:cNvPr id="11" name="Rectangle 10">
            <a:extLst>
              <a:ext uri="{FF2B5EF4-FFF2-40B4-BE49-F238E27FC236}">
                <a16:creationId xmlns:a16="http://schemas.microsoft.com/office/drawing/2014/main" id="{4DB5D485-86A1-4142-93A1-0865951EA4AE}"/>
              </a:ext>
            </a:extLst>
          </p:cNvPr>
          <p:cNvSpPr/>
          <p:nvPr userDrawn="1"/>
        </p:nvSpPr>
        <p:spPr>
          <a:xfrm>
            <a:off x="0" y="0"/>
            <a:ext cx="12192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12" name="Group 11">
            <a:extLst>
              <a:ext uri="{FF2B5EF4-FFF2-40B4-BE49-F238E27FC236}">
                <a16:creationId xmlns:a16="http://schemas.microsoft.com/office/drawing/2014/main" id="{02436B31-8647-4EF4-9560-69520414C98D}"/>
              </a:ext>
            </a:extLst>
          </p:cNvPr>
          <p:cNvGrpSpPr/>
          <p:nvPr userDrawn="1"/>
        </p:nvGrpSpPr>
        <p:grpSpPr>
          <a:xfrm>
            <a:off x="2381368" y="2996233"/>
            <a:ext cx="7429264" cy="684474"/>
            <a:chOff x="2825581" y="3027447"/>
            <a:chExt cx="6537663" cy="803106"/>
          </a:xfrm>
          <a:solidFill>
            <a:schemeClr val="bg1"/>
          </a:solidFill>
        </p:grpSpPr>
        <p:sp>
          <p:nvSpPr>
            <p:cNvPr id="13" name="Freeform 2">
              <a:extLst>
                <a:ext uri="{FF2B5EF4-FFF2-40B4-BE49-F238E27FC236}">
                  <a16:creationId xmlns:a16="http://schemas.microsoft.com/office/drawing/2014/main" id="{3A6A7050-2CC8-47A0-B014-AFE728DEB42B}"/>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14" name="Freeform 3">
              <a:extLst>
                <a:ext uri="{FF2B5EF4-FFF2-40B4-BE49-F238E27FC236}">
                  <a16:creationId xmlns:a16="http://schemas.microsoft.com/office/drawing/2014/main" id="{36E7CFE3-CFFC-44A1-912C-0BBA041BE6B8}"/>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5" name="Freeform 4">
              <a:extLst>
                <a:ext uri="{FF2B5EF4-FFF2-40B4-BE49-F238E27FC236}">
                  <a16:creationId xmlns:a16="http://schemas.microsoft.com/office/drawing/2014/main" id="{898F5CC8-52B0-4730-BBD6-7921A8575148}"/>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6" name="Freeform 5">
              <a:extLst>
                <a:ext uri="{FF2B5EF4-FFF2-40B4-BE49-F238E27FC236}">
                  <a16:creationId xmlns:a16="http://schemas.microsoft.com/office/drawing/2014/main" id="{4C7F62E6-B7F1-4797-94FB-229D5708861C}"/>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7" name="Freeform 6">
              <a:extLst>
                <a:ext uri="{FF2B5EF4-FFF2-40B4-BE49-F238E27FC236}">
                  <a16:creationId xmlns:a16="http://schemas.microsoft.com/office/drawing/2014/main" id="{56147E5C-8644-42A8-BCF6-8417B58387EA}"/>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8" name="Freeform 7">
              <a:extLst>
                <a:ext uri="{FF2B5EF4-FFF2-40B4-BE49-F238E27FC236}">
                  <a16:creationId xmlns:a16="http://schemas.microsoft.com/office/drawing/2014/main" id="{53D6117B-CE43-4D7E-8ACD-9A403BDE0916}"/>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Tree>
    <p:extLst>
      <p:ext uri="{BB962C8B-B14F-4D97-AF65-F5344CB8AC3E}">
        <p14:creationId xmlns:p14="http://schemas.microsoft.com/office/powerpoint/2010/main" val="220685799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116C-D27A-4236-A5C4-7CFAE77F834C}"/>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609F4AE-7011-41EF-8174-AAA803BFBBB5}"/>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2DCDC00-3B80-4745-9E62-DEEFBB0F1035}"/>
              </a:ext>
            </a:extLst>
          </p:cNvPr>
          <p:cNvSpPr>
            <a:spLocks noGrp="1"/>
          </p:cNvSpPr>
          <p:nvPr>
            <p:ph type="dt" sz="half" idx="10"/>
          </p:nvPr>
        </p:nvSpPr>
        <p:spPr/>
        <p:txBody>
          <a:bodyPr/>
          <a:lstStyle/>
          <a:p>
            <a:fld id="{DE092AE0-DDFC-43CB-AD17-68A8798F52FC}" type="datetimeFigureOut">
              <a:rPr lang="en-US" smtClean="0"/>
              <a:t>4/16/2024</a:t>
            </a:fld>
            <a:endParaRPr lang="en-US"/>
          </a:p>
        </p:txBody>
      </p:sp>
      <p:sp>
        <p:nvSpPr>
          <p:cNvPr id="5" name="Footer Placeholder 4">
            <a:extLst>
              <a:ext uri="{FF2B5EF4-FFF2-40B4-BE49-F238E27FC236}">
                <a16:creationId xmlns:a16="http://schemas.microsoft.com/office/drawing/2014/main" id="{BB68DFD6-4339-412C-8BEC-18B193EB4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CBE6E-C8C0-4016-A2A4-88DF6359A4FC}"/>
              </a:ext>
            </a:extLst>
          </p:cNvPr>
          <p:cNvSpPr>
            <a:spLocks noGrp="1"/>
          </p:cNvSpPr>
          <p:nvPr>
            <p:ph type="sldNum" sz="quarter" idx="12"/>
          </p:nvPr>
        </p:nvSpPr>
        <p:spPr/>
        <p:txBody>
          <a:bodyPr/>
          <a:lstStyle/>
          <a:p>
            <a:fld id="{659889DB-2FB9-425A-94BD-0FF9FA96A85B}" type="slidenum">
              <a:rPr lang="en-US" smtClean="0"/>
              <a:t>‹#›</a:t>
            </a:fld>
            <a:endParaRPr lang="en-US"/>
          </a:p>
        </p:txBody>
      </p:sp>
    </p:spTree>
    <p:extLst>
      <p:ext uri="{BB962C8B-B14F-4D97-AF65-F5344CB8AC3E}">
        <p14:creationId xmlns:p14="http://schemas.microsoft.com/office/powerpoint/2010/main" val="14630771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tabLst/>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6928"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tabLst/>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083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tabLst/>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930" y="1764792"/>
            <a:ext cx="2506108"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7" name="Content Placeholder 2"/>
          <p:cNvSpPr>
            <a:spLocks noGrp="1"/>
          </p:cNvSpPr>
          <p:nvPr>
            <p:ph sz="half" idx="10" hasCustomPrompt="1"/>
          </p:nvPr>
        </p:nvSpPr>
        <p:spPr bwMode="gray">
          <a:xfrm>
            <a:off x="3407762" y="1764792"/>
            <a:ext cx="2506108"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8" name="Content Placeholder 2"/>
          <p:cNvSpPr>
            <a:spLocks noGrp="1"/>
          </p:cNvSpPr>
          <p:nvPr>
            <p:ph sz="half" idx="11" hasCustomPrompt="1"/>
          </p:nvPr>
        </p:nvSpPr>
        <p:spPr bwMode="gray">
          <a:xfrm>
            <a:off x="6257594" y="1764792"/>
            <a:ext cx="2506108"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9" name="Content Placeholder 2"/>
          <p:cNvSpPr>
            <a:spLocks noGrp="1"/>
          </p:cNvSpPr>
          <p:nvPr>
            <p:ph sz="half" idx="12" hasCustomPrompt="1"/>
          </p:nvPr>
        </p:nvSpPr>
        <p:spPr bwMode="gray">
          <a:xfrm>
            <a:off x="9107425" y="1764792"/>
            <a:ext cx="2506108"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942" y="3475038"/>
            <a:ext cx="1673788" cy="227067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3647" y="3475038"/>
            <a:ext cx="1673788" cy="227067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2354" y="3475038"/>
            <a:ext cx="1673788" cy="227067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31059" y="3475038"/>
            <a:ext cx="1673788" cy="227067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9766" y="3475038"/>
            <a:ext cx="1673788" cy="227067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2"/>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4" y="1764793"/>
            <a:ext cx="7174287"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sp>
        <p:nvSpPr>
          <p:cNvPr id="15" name="Text Placeholder 4"/>
          <p:cNvSpPr>
            <a:spLocks noGrp="1"/>
          </p:cNvSpPr>
          <p:nvPr>
            <p:ph type="body" sz="quarter" idx="16" hasCustomPrompt="1"/>
          </p:nvPr>
        </p:nvSpPr>
        <p:spPr>
          <a:xfrm>
            <a:off x="557930" y="4379002"/>
            <a:ext cx="3582951"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grpSp>
        <p:nvGrpSpPr>
          <p:cNvPr id="11" name="Group 10"/>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comparison slide</a:t>
            </a:r>
          </a:p>
        </p:txBody>
      </p:sp>
      <p:sp>
        <p:nvSpPr>
          <p:cNvPr id="15" name="Content Placeholder 3"/>
          <p:cNvSpPr>
            <a:spLocks noGrp="1"/>
          </p:cNvSpPr>
          <p:nvPr>
            <p:ph sz="half" idx="2" hasCustomPrompt="1"/>
          </p:nvPr>
        </p:nvSpPr>
        <p:spPr>
          <a:xfrm>
            <a:off x="1253475" y="3718012"/>
            <a:ext cx="3493917" cy="2027697"/>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80298" y="3718012"/>
            <a:ext cx="3493917" cy="2027697"/>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7"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8"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719" y="6241774"/>
            <a:ext cx="5587247"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21048"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760" y="6376946"/>
            <a:ext cx="464474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2" y="3148862"/>
            <a:ext cx="2368913" cy="2596847"/>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7514" y="3148862"/>
            <a:ext cx="2368913" cy="2596847"/>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72066" y="3148862"/>
            <a:ext cx="2368913" cy="2596847"/>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grpSp>
        <p:nvGrpSpPr>
          <p:cNvPr id="20" name="Group 19">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21"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3590" y="530351"/>
            <a:ext cx="5011773"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grpSp>
        <p:nvGrpSpPr>
          <p:cNvPr id="16" name="Group 15">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40693" y="1765300"/>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0" y="6376946"/>
            <a:ext cx="497067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929" y="1764792"/>
            <a:ext cx="4946577"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934507" cy="184912"/>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7" y="2180108"/>
            <a:ext cx="7170764"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3"/>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1" y="6376946"/>
            <a:ext cx="481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a:xfrm>
            <a:off x="2512867" y="2180108"/>
            <a:ext cx="7170764"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3"/>
            <a:ext cx="4573191"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grpSp>
        <p:nvGrpSpPr>
          <p:cNvPr id="15" name="Group 14">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6"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9"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04019" y="378059"/>
            <a:ext cx="5562784"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7" y="2054488"/>
            <a:ext cx="2506108" cy="36912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algn="l">
              <a:buClrTx/>
              <a:defRPr/>
            </a:lvl7pPr>
            <a:lvl8pPr algn="l">
              <a:buClrTx/>
              <a:defRPr/>
            </a:lvl8pPr>
            <a:lvl9pPr algn="l">
              <a:buClrTx/>
              <a:defRPr/>
            </a:lvl9pPr>
          </a:lstStyle>
          <a:p>
            <a:pPr lvl="0"/>
            <a:r>
              <a:rPr lang="en-US"/>
              <a:t>1</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7" name="Content Placeholder 3"/>
          <p:cNvSpPr>
            <a:spLocks noGrp="1"/>
          </p:cNvSpPr>
          <p:nvPr>
            <p:ph sz="half" idx="2" hasCustomPrompt="1"/>
          </p:nvPr>
        </p:nvSpPr>
        <p:spPr bwMode="gray">
          <a:xfrm>
            <a:off x="4819450" y="2054488"/>
            <a:ext cx="2506108" cy="36912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dirty="0" smtClean="0">
                <a:solidFill>
                  <a:schemeClr val="tx2"/>
                </a:solidFill>
              </a:defRPr>
            </a:lvl3pPr>
            <a:lvl4pPr marL="347663" indent="-173038" algn="l">
              <a:buClrTx/>
              <a:buFont typeface="Arial" panose="020B0604020202020204" pitchFamily="34" charset="0"/>
              <a:buChar char="–"/>
              <a:defRPr lang="en-US" dirty="0" smtClean="0">
                <a:solidFill>
                  <a:schemeClr val="tx2"/>
                </a:solidFill>
              </a:defRPr>
            </a:lvl4pPr>
            <a:lvl5pPr marL="511175" indent="-163513" algn="l">
              <a:buClrTx/>
              <a:buFont typeface="Arial" panose="020B0604020202020204" pitchFamily="34" charset="0"/>
              <a:buChar char="•"/>
              <a:defRPr lang="en-US" baseline="0" dirty="0">
                <a:solidFill>
                  <a:schemeClr val="tx2"/>
                </a:solidFill>
              </a:defRPr>
            </a:lvl5pPr>
            <a:lvl6pPr marL="685800" indent="-174625" algn="l">
              <a:buClrTx/>
              <a:buFont typeface="Arial" panose="020B0604020202020204" pitchFamily="34" charset="0"/>
              <a:buChar char="–"/>
              <a:defRPr>
                <a:solidFill>
                  <a:schemeClr val="tx2"/>
                </a:solidFill>
              </a:defRPr>
            </a:lvl6pPr>
            <a:lvl7pPr algn="l">
              <a:buClrTx/>
              <a:defRPr/>
            </a:lvl7pPr>
            <a:lvl8pPr algn="l">
              <a:buClrTx/>
              <a:defRPr/>
            </a:lvl8pPr>
            <a:lvl9pPr algn="l">
              <a:buClrTx/>
              <a:defRPr/>
            </a:lvl9pPr>
          </a:lstStyle>
          <a:p>
            <a:pPr lvl="0"/>
            <a:r>
              <a:rPr lang="en-US"/>
              <a:t>2</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9" name="Content Placeholder 3"/>
          <p:cNvSpPr>
            <a:spLocks noGrp="1"/>
          </p:cNvSpPr>
          <p:nvPr>
            <p:ph sz="half" idx="18" hasCustomPrompt="1"/>
          </p:nvPr>
        </p:nvSpPr>
        <p:spPr bwMode="gray">
          <a:xfrm>
            <a:off x="7668263" y="2054488"/>
            <a:ext cx="2506108" cy="36912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dirty="0" smtClean="0">
                <a:solidFill>
                  <a:schemeClr val="tx2"/>
                </a:solidFill>
              </a:defRPr>
            </a:lvl3pPr>
            <a:lvl4pPr marL="347663" indent="-173038" algn="l">
              <a:buClrTx/>
              <a:buFont typeface="Arial" panose="020B0604020202020204" pitchFamily="34" charset="0"/>
              <a:buChar char="–"/>
              <a:defRPr lang="en-US" dirty="0" smtClean="0">
                <a:solidFill>
                  <a:schemeClr val="tx2"/>
                </a:solidFill>
              </a:defRPr>
            </a:lvl4pPr>
            <a:lvl5pPr marL="511175" indent="-165100"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a:solidFill>
                  <a:schemeClr val="tx2"/>
                </a:solidFill>
              </a:defRPr>
            </a:lvl6pPr>
            <a:lvl7pPr algn="l">
              <a:buClrTx/>
              <a:defRPr/>
            </a:lvl7pPr>
            <a:lvl8pPr algn="l">
              <a:buClrTx/>
              <a:defRPr/>
            </a:lvl8pPr>
            <a:lvl9pPr algn="l">
              <a:buClrTx/>
              <a:defRPr/>
            </a:lvl9pPr>
          </a:lstStyle>
          <a:p>
            <a:pPr lvl="0"/>
            <a:r>
              <a:rPr lang="en-US"/>
              <a:t>3</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929" y="6427484"/>
            <a:ext cx="6859787"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grpSp>
        <p:nvGrpSpPr>
          <p:cNvPr id="12" name="Group 11"/>
          <p:cNvGrpSpPr/>
          <p:nvPr userDrawn="1"/>
        </p:nvGrpSpPr>
        <p:grpSpPr>
          <a:xfrm>
            <a:off x="550581" y="429542"/>
            <a:ext cx="3829051" cy="352779"/>
            <a:chOff x="557784" y="429541"/>
            <a:chExt cx="2871788" cy="352779"/>
          </a:xfrm>
          <a:solidFill>
            <a:schemeClr val="bg1"/>
          </a:solidFill>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4"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99873"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30" y="1767532"/>
            <a:ext cx="8588452"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1" y="6376946"/>
            <a:ext cx="476546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Tree>
    <p:extLst>
      <p:ext uri="{BB962C8B-B14F-4D97-AF65-F5344CB8AC3E}">
        <p14:creationId xmlns:p14="http://schemas.microsoft.com/office/powerpoint/2010/main" val="3318146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2438400" y="2760019"/>
            <a:ext cx="7315200" cy="830997"/>
          </a:xfrm>
          <a:prstGeom prst="rect">
            <a:avLst/>
          </a:prstGeom>
          <a:noFill/>
        </p:spPr>
        <p:txBody>
          <a:bodyPr wrap="square" lIns="0" tIns="0" rIns="0" bIns="0" rtlCol="0" anchor="ctr">
            <a:spAutoFit/>
          </a:bodyPr>
          <a:lstStyle/>
          <a:p>
            <a:pPr algn="ctr"/>
            <a:r>
              <a:rPr lang="en-US" sz="5400" b="1">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92000" cy="6858000"/>
          </a:xfrm>
          <a:prstGeom prst="rect">
            <a:avLst/>
          </a:prstGeom>
          <a:solidFill>
            <a:schemeClr val="bg1">
              <a:lumMod val="85000"/>
            </a:schemeClr>
          </a:solidFill>
        </p:spPr>
        <p:txBody>
          <a:bodyPr anchor="ctr"/>
          <a:lstStyle>
            <a:lvl1pPr algn="ctr">
              <a:spcBef>
                <a:spcPts val="0"/>
              </a:spcBef>
              <a:spcAft>
                <a:spcPts val="0"/>
              </a:spcAf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CLICK ICON TO ADD IMAGE</a:t>
            </a:r>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5171" y="1196075"/>
            <a:ext cx="4695551" cy="1444752"/>
          </a:xfrm>
        </p:spPr>
        <p:txBody>
          <a:bodyPr/>
          <a:lstStyle>
            <a:lvl1pPr algn="l">
              <a:lnSpc>
                <a:spcPct val="80000"/>
              </a:lnSpc>
              <a:spcBef>
                <a:spcPts val="0"/>
              </a:spcBef>
              <a:defRPr sz="5400" b="1">
                <a:solidFill>
                  <a:schemeClr val="bg1"/>
                </a:solidFill>
              </a:defRPr>
            </a:lvl1pPr>
          </a:lstStyle>
          <a:p>
            <a:pPr lvl="0"/>
            <a:r>
              <a:rPr lang="en-US"/>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2381368" y="2996233"/>
            <a:ext cx="7429264"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92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92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11" name="Group 10"/>
          <p:cNvGrpSpPr/>
          <p:nvPr userDrawn="1"/>
        </p:nvGrpSpPr>
        <p:grpSpPr>
          <a:xfrm>
            <a:off x="2381368" y="2996233"/>
            <a:ext cx="7429264" cy="684474"/>
            <a:chOff x="2825581" y="3027447"/>
            <a:chExt cx="6537663" cy="803106"/>
          </a:xfrm>
          <a:solidFill>
            <a:schemeClr val="bg1"/>
          </a:solidFill>
        </p:grpSpPr>
        <p:sp>
          <p:nvSpPr>
            <p:cNvPr id="12"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13"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4"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5"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6"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7"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No Photo">
    <p:spTree>
      <p:nvGrpSpPr>
        <p:cNvPr id="1" name=""/>
        <p:cNvGrpSpPr/>
        <p:nvPr/>
      </p:nvGrpSpPr>
      <p:grpSpPr>
        <a:xfrm>
          <a:off x="0" y="0"/>
          <a:ext cx="0" cy="0"/>
          <a:chOff x="0" y="0"/>
          <a:chExt cx="0" cy="0"/>
        </a:xfrm>
      </p:grpSpPr>
      <p:sp>
        <p:nvSpPr>
          <p:cNvPr id="18" name="Text Placeholder 8"/>
          <p:cNvSpPr>
            <a:spLocks noGrp="1"/>
          </p:cNvSpPr>
          <p:nvPr>
            <p:ph type="body" sz="quarter" idx="10"/>
          </p:nvPr>
        </p:nvSpPr>
        <p:spPr>
          <a:xfrm>
            <a:off x="609600" y="2468880"/>
            <a:ext cx="5240867" cy="1481138"/>
          </a:xfrm>
        </p:spPr>
        <p:txBody>
          <a:bodyPr/>
          <a:lstStyle>
            <a:lvl1pPr>
              <a:spcBef>
                <a:spcPts val="600"/>
              </a:spcBef>
              <a:defRPr sz="2200">
                <a:solidFill>
                  <a:schemeClr val="tx1"/>
                </a:solidFill>
              </a:defRPr>
            </a:lvl1pPr>
            <a:lvl2pPr marL="0" indent="0">
              <a:spcBef>
                <a:spcPts val="0"/>
              </a:spcBef>
              <a:buNone/>
              <a:defRPr i="0">
                <a:solidFill>
                  <a:schemeClr val="tx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grpSp>
        <p:nvGrpSpPr>
          <p:cNvPr id="21" name="Group 20"/>
          <p:cNvGrpSpPr>
            <a:grpSpLocks noChangeAspect="1"/>
          </p:cNvGrpSpPr>
          <p:nvPr userDrawn="1"/>
        </p:nvGrpSpPr>
        <p:grpSpPr>
          <a:xfrm>
            <a:off x="619743" y="5715001"/>
            <a:ext cx="3657597" cy="348987"/>
            <a:chOff x="279400" y="2781300"/>
            <a:chExt cx="8585200" cy="1092200"/>
          </a:xfrm>
          <a:solidFill>
            <a:schemeClr val="bg1"/>
          </a:solidFill>
        </p:grpSpPr>
        <p:sp>
          <p:nvSpPr>
            <p:cNvPr id="22"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3"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4"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5"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6"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7"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8"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9"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30"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31"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2" name="Title 1"/>
          <p:cNvSpPr>
            <a:spLocks noGrp="1"/>
          </p:cNvSpPr>
          <p:nvPr>
            <p:ph type="ctrTitle"/>
          </p:nvPr>
        </p:nvSpPr>
        <p:spPr bwMode="auto">
          <a:xfrm>
            <a:off x="609597" y="274321"/>
            <a:ext cx="8229600" cy="1995215"/>
          </a:xfrm>
        </p:spPr>
        <p:txBody>
          <a:bodyPr rIns="0" anchor="b" anchorCtr="0"/>
          <a:lstStyle>
            <a:lvl1pPr>
              <a:lnSpc>
                <a:spcPct val="80000"/>
              </a:lnSpc>
              <a:defRPr sz="4800">
                <a:solidFill>
                  <a:schemeClr val="tx1"/>
                </a:solidFill>
              </a:defRPr>
            </a:lvl1pPr>
          </a:lstStyle>
          <a:p>
            <a:r>
              <a:rPr lang="en-US"/>
              <a:t>Click to edit Master title style</a:t>
            </a:r>
          </a:p>
        </p:txBody>
      </p:sp>
      <p:sp>
        <p:nvSpPr>
          <p:cNvPr id="17" name="TextBox 16"/>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black"/>
                </a:solidFill>
              </a:rPr>
              <a:t>©2015 CVS Health and/or one of its affiliates: Confidential &amp; Proprietary</a:t>
            </a:r>
          </a:p>
        </p:txBody>
      </p:sp>
      <p:pic>
        <p:nvPicPr>
          <p:cNvPr id="1026" name="Picture 2"/>
          <p:cNvPicPr>
            <a:picLocks noChangeAspect="1" noChangeArrowheads="1"/>
          </p:cNvPicPr>
          <p:nvPr userDrawn="1"/>
        </p:nvPicPr>
        <p:blipFill>
          <a:blip r:embed="rId2"/>
          <a:srcRect/>
          <a:stretch>
            <a:fillRect/>
          </a:stretch>
        </p:blipFill>
        <p:spPr bwMode="auto">
          <a:xfrm>
            <a:off x="5691440" y="2808514"/>
            <a:ext cx="6500560" cy="4049486"/>
          </a:xfrm>
          <a:prstGeom prst="rect">
            <a:avLst/>
          </a:prstGeom>
          <a:noFill/>
          <a:ln w="9525">
            <a:noFill/>
            <a:miter lim="800000"/>
            <a:headEnd/>
            <a:tailEnd/>
          </a:ln>
        </p:spPr>
      </p:pic>
    </p:spTree>
    <p:extLst>
      <p:ext uri="{BB962C8B-B14F-4D97-AF65-F5344CB8AC3E}">
        <p14:creationId xmlns:p14="http://schemas.microsoft.com/office/powerpoint/2010/main" val="2966245226"/>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Re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68879"/>
            <a:ext cx="8229600" cy="2286000"/>
          </a:xfrm>
        </p:spPr>
        <p:txBody>
          <a:bodyPr rIns="0" anchor="b" anchorCtr="0"/>
          <a:lstStyle>
            <a:lvl1pPr>
              <a:lnSpc>
                <a:spcPct val="80000"/>
              </a:lnSpc>
              <a:defRPr sz="4800">
                <a:solidFill>
                  <a:schemeClr val="bg1"/>
                </a:solidFill>
              </a:defRPr>
            </a:lvl1pPr>
          </a:lstStyle>
          <a:p>
            <a:r>
              <a:rPr lang="en-US"/>
              <a:t>Click to edit Master title style</a:t>
            </a:r>
          </a:p>
        </p:txBody>
      </p:sp>
      <p:grpSp>
        <p:nvGrpSpPr>
          <p:cNvPr id="4" name="Group 3"/>
          <p:cNvGrpSpPr/>
          <p:nvPr userDrawn="1"/>
        </p:nvGrpSpPr>
        <p:grpSpPr>
          <a:xfrm>
            <a:off x="619743" y="455614"/>
            <a:ext cx="3657597" cy="348987"/>
            <a:chOff x="464807" y="455613"/>
            <a:chExt cx="2743198" cy="348987"/>
          </a:xfrm>
        </p:grpSpPr>
        <p:sp>
          <p:nvSpPr>
            <p:cNvPr id="8" name="Freeform 5"/>
            <p:cNvSpPr>
              <a:spLocks/>
            </p:cNvSpPr>
            <p:nvPr/>
          </p:nvSpPr>
          <p:spPr bwMode="invGray">
            <a:xfrm>
              <a:off x="1847058" y="466772"/>
              <a:ext cx="306378" cy="330726"/>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9" name="Freeform 6"/>
            <p:cNvSpPr>
              <a:spLocks/>
            </p:cNvSpPr>
            <p:nvPr/>
          </p:nvSpPr>
          <p:spPr bwMode="invGray">
            <a:xfrm>
              <a:off x="2945250" y="466772"/>
              <a:ext cx="262755" cy="330726"/>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0" name="Freeform 7"/>
            <p:cNvSpPr>
              <a:spLocks noEditPoints="1"/>
            </p:cNvSpPr>
            <p:nvPr/>
          </p:nvSpPr>
          <p:spPr bwMode="invGray">
            <a:xfrm>
              <a:off x="2426843" y="561121"/>
              <a:ext cx="262755" cy="239929"/>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1" name="Freeform 8"/>
            <p:cNvSpPr>
              <a:spLocks noEditPoints="1"/>
            </p:cNvSpPr>
            <p:nvPr/>
          </p:nvSpPr>
          <p:spPr bwMode="invGray">
            <a:xfrm>
              <a:off x="2167639" y="561121"/>
              <a:ext cx="233842" cy="239929"/>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2" name="Freeform 9"/>
            <p:cNvSpPr>
              <a:spLocks/>
            </p:cNvSpPr>
            <p:nvPr/>
          </p:nvSpPr>
          <p:spPr bwMode="invGray">
            <a:xfrm>
              <a:off x="2808293" y="510396"/>
              <a:ext cx="115145" cy="287103"/>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3" name="Freeform 10"/>
            <p:cNvSpPr>
              <a:spLocks/>
            </p:cNvSpPr>
            <p:nvPr/>
          </p:nvSpPr>
          <p:spPr bwMode="invGray">
            <a:xfrm>
              <a:off x="2700250" y="466772"/>
              <a:ext cx="108044" cy="330726"/>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4" name="Freeform 11"/>
            <p:cNvSpPr>
              <a:spLocks/>
            </p:cNvSpPr>
            <p:nvPr/>
          </p:nvSpPr>
          <p:spPr bwMode="invGray">
            <a:xfrm>
              <a:off x="1526985" y="455613"/>
              <a:ext cx="291160" cy="348987"/>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5" name="Freeform 12"/>
            <p:cNvSpPr>
              <a:spLocks/>
            </p:cNvSpPr>
            <p:nvPr/>
          </p:nvSpPr>
          <p:spPr bwMode="invGray">
            <a:xfrm>
              <a:off x="918287" y="455613"/>
              <a:ext cx="324132" cy="348987"/>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6" name="Freeform 13"/>
            <p:cNvSpPr>
              <a:spLocks/>
            </p:cNvSpPr>
            <p:nvPr/>
          </p:nvSpPr>
          <p:spPr bwMode="invGray">
            <a:xfrm>
              <a:off x="1220607" y="466772"/>
              <a:ext cx="324132" cy="327175"/>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7" name="Freeform 14"/>
            <p:cNvSpPr>
              <a:spLocks/>
            </p:cNvSpPr>
            <p:nvPr/>
          </p:nvSpPr>
          <p:spPr bwMode="invGray">
            <a:xfrm>
              <a:off x="464807" y="455613"/>
              <a:ext cx="413914" cy="348987"/>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18" name="TextBox 17"/>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white"/>
                </a:solidFill>
              </a:rPr>
              <a:t>©2015 CVS Health and/or one of its affiliates: Confidential &amp; Proprietary</a:t>
            </a:r>
          </a:p>
        </p:txBody>
      </p:sp>
      <p:sp>
        <p:nvSpPr>
          <p:cNvPr id="19" name="Text Placeholder 8"/>
          <p:cNvSpPr>
            <a:spLocks noGrp="1"/>
          </p:cNvSpPr>
          <p:nvPr>
            <p:ph type="body" sz="quarter" idx="10"/>
          </p:nvPr>
        </p:nvSpPr>
        <p:spPr>
          <a:xfrm>
            <a:off x="609600" y="4892040"/>
            <a:ext cx="5240867" cy="1481138"/>
          </a:xfrm>
        </p:spPr>
        <p:txBody>
          <a:bodyPr/>
          <a:lstStyle>
            <a:lvl1pPr>
              <a:spcBef>
                <a:spcPts val="600"/>
              </a:spcBef>
              <a:defRPr sz="2200">
                <a:solidFill>
                  <a:schemeClr val="bg1"/>
                </a:solidFill>
              </a:defRPr>
            </a:lvl1pPr>
            <a:lvl2pPr marL="0" indent="0">
              <a:spcBef>
                <a:spcPts val="0"/>
              </a:spcBef>
              <a:buNone/>
              <a:defRPr i="0">
                <a:solidFill>
                  <a:schemeClr val="bg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3995464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2" name="Group 11"/>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Image Dark">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733"/>
          <a:stretch/>
        </p:blipFill>
        <p:spPr>
          <a:xfrm>
            <a:off x="0" y="1445"/>
            <a:ext cx="12192000" cy="6856555"/>
          </a:xfrm>
          <a:prstGeom prst="rect">
            <a:avLst/>
          </a:prstGeom>
        </p:spPr>
      </p:pic>
      <p:sp>
        <p:nvSpPr>
          <p:cNvPr id="9" name="Text Placeholder 8"/>
          <p:cNvSpPr>
            <a:spLocks noGrp="1"/>
          </p:cNvSpPr>
          <p:nvPr>
            <p:ph type="body" sz="quarter" idx="10"/>
          </p:nvPr>
        </p:nvSpPr>
        <p:spPr>
          <a:xfrm>
            <a:off x="609600" y="4892040"/>
            <a:ext cx="5240867" cy="1481138"/>
          </a:xfrm>
        </p:spPr>
        <p:txBody>
          <a:bodyPr/>
          <a:lstStyle>
            <a:lvl1pPr>
              <a:spcBef>
                <a:spcPts val="600"/>
              </a:spcBef>
              <a:defRPr sz="2200">
                <a:solidFill>
                  <a:schemeClr val="bg1"/>
                </a:solidFill>
              </a:defRPr>
            </a:lvl1pPr>
            <a:lvl2pPr marL="0" indent="0">
              <a:spcBef>
                <a:spcPts val="0"/>
              </a:spcBef>
              <a:buNone/>
              <a:defRPr i="0">
                <a:solidFill>
                  <a:schemeClr val="bg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
        <p:nvSpPr>
          <p:cNvPr id="2" name="Title 1"/>
          <p:cNvSpPr>
            <a:spLocks noGrp="1"/>
          </p:cNvSpPr>
          <p:nvPr>
            <p:ph type="ctrTitle"/>
          </p:nvPr>
        </p:nvSpPr>
        <p:spPr bwMode="gray">
          <a:xfrm>
            <a:off x="609600" y="2468880"/>
            <a:ext cx="6324621" cy="2286000"/>
          </a:xfrm>
        </p:spPr>
        <p:txBody>
          <a:bodyPr rIns="0" anchor="b" anchorCtr="0"/>
          <a:lstStyle>
            <a:lvl1pPr>
              <a:lnSpc>
                <a:spcPct val="80000"/>
              </a:lnSpc>
              <a:defRPr sz="4800">
                <a:solidFill>
                  <a:schemeClr val="bg1"/>
                </a:solidFill>
              </a:defRPr>
            </a:lvl1pPr>
          </a:lstStyle>
          <a:p>
            <a:r>
              <a:rPr lang="en-US"/>
              <a:t>Click to edit Master title style</a:t>
            </a:r>
          </a:p>
        </p:txBody>
      </p:sp>
      <p:grpSp>
        <p:nvGrpSpPr>
          <p:cNvPr id="4" name="Group 3"/>
          <p:cNvGrpSpPr/>
          <p:nvPr userDrawn="1"/>
        </p:nvGrpSpPr>
        <p:grpSpPr>
          <a:xfrm>
            <a:off x="619743" y="455614"/>
            <a:ext cx="3657597" cy="348987"/>
            <a:chOff x="464807" y="455613"/>
            <a:chExt cx="2743198" cy="348987"/>
          </a:xfrm>
        </p:grpSpPr>
        <p:sp>
          <p:nvSpPr>
            <p:cNvPr id="43" name="Freeform 5"/>
            <p:cNvSpPr>
              <a:spLocks/>
            </p:cNvSpPr>
            <p:nvPr/>
          </p:nvSpPr>
          <p:spPr bwMode="gray">
            <a:xfrm>
              <a:off x="1847058" y="466772"/>
              <a:ext cx="306378" cy="330726"/>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44" name="Freeform 6"/>
            <p:cNvSpPr>
              <a:spLocks/>
            </p:cNvSpPr>
            <p:nvPr/>
          </p:nvSpPr>
          <p:spPr bwMode="gray">
            <a:xfrm>
              <a:off x="2945250" y="466772"/>
              <a:ext cx="262755" cy="330726"/>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45" name="Freeform 7"/>
            <p:cNvSpPr>
              <a:spLocks noEditPoints="1"/>
            </p:cNvSpPr>
            <p:nvPr/>
          </p:nvSpPr>
          <p:spPr bwMode="gray">
            <a:xfrm>
              <a:off x="2426843" y="561121"/>
              <a:ext cx="262755" cy="239929"/>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46" name="Freeform 8"/>
            <p:cNvSpPr>
              <a:spLocks noEditPoints="1"/>
            </p:cNvSpPr>
            <p:nvPr/>
          </p:nvSpPr>
          <p:spPr bwMode="gray">
            <a:xfrm>
              <a:off x="2167639" y="561121"/>
              <a:ext cx="233842" cy="239929"/>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47" name="Freeform 9"/>
            <p:cNvSpPr>
              <a:spLocks/>
            </p:cNvSpPr>
            <p:nvPr/>
          </p:nvSpPr>
          <p:spPr bwMode="gray">
            <a:xfrm>
              <a:off x="2808293" y="510396"/>
              <a:ext cx="115145" cy="287103"/>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48" name="Freeform 10"/>
            <p:cNvSpPr>
              <a:spLocks/>
            </p:cNvSpPr>
            <p:nvPr/>
          </p:nvSpPr>
          <p:spPr bwMode="gray">
            <a:xfrm>
              <a:off x="2700250" y="466772"/>
              <a:ext cx="108044" cy="330726"/>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49" name="Freeform 11"/>
            <p:cNvSpPr>
              <a:spLocks/>
            </p:cNvSpPr>
            <p:nvPr/>
          </p:nvSpPr>
          <p:spPr bwMode="gray">
            <a:xfrm>
              <a:off x="1526985" y="455613"/>
              <a:ext cx="291160" cy="348987"/>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50" name="Freeform 12"/>
            <p:cNvSpPr>
              <a:spLocks/>
            </p:cNvSpPr>
            <p:nvPr/>
          </p:nvSpPr>
          <p:spPr bwMode="gray">
            <a:xfrm>
              <a:off x="918287" y="455613"/>
              <a:ext cx="324132" cy="348987"/>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51" name="Freeform 13"/>
            <p:cNvSpPr>
              <a:spLocks/>
            </p:cNvSpPr>
            <p:nvPr/>
          </p:nvSpPr>
          <p:spPr bwMode="gray">
            <a:xfrm>
              <a:off x="1220607" y="466772"/>
              <a:ext cx="324132" cy="327175"/>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52" name="Freeform 14"/>
            <p:cNvSpPr>
              <a:spLocks/>
            </p:cNvSpPr>
            <p:nvPr/>
          </p:nvSpPr>
          <p:spPr bwMode="invGray">
            <a:xfrm>
              <a:off x="464807" y="455613"/>
              <a:ext cx="413914" cy="348987"/>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17" name="TextBox 16"/>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white"/>
                </a:solidFill>
              </a:rPr>
              <a:t>©2015 CVS Health and/or one of its affiliates: Confidential &amp; Proprietary</a:t>
            </a:r>
          </a:p>
        </p:txBody>
      </p:sp>
    </p:spTree>
    <p:extLst>
      <p:ext uri="{BB962C8B-B14F-4D97-AF65-F5344CB8AC3E}">
        <p14:creationId xmlns:p14="http://schemas.microsoft.com/office/powerpoint/2010/main" val="1515249310"/>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Image Light">
    <p:spTree>
      <p:nvGrpSpPr>
        <p:cNvPr id="1" name=""/>
        <p:cNvGrpSpPr/>
        <p:nvPr/>
      </p:nvGrpSpPr>
      <p:grpSpPr>
        <a:xfrm>
          <a:off x="0" y="0"/>
          <a:ext cx="0" cy="0"/>
          <a:chOff x="0" y="0"/>
          <a:chExt cx="0" cy="0"/>
        </a:xfrm>
      </p:grpSpPr>
      <p:pic>
        <p:nvPicPr>
          <p:cNvPr id="8" name="Picture 7" descr="break-image-02.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1755"/>
          <a:stretch/>
        </p:blipFill>
        <p:spPr bwMode="auto">
          <a:xfrm>
            <a:off x="0" y="0"/>
            <a:ext cx="12192000" cy="6858000"/>
          </a:xfrm>
          <a:prstGeom prst="rect">
            <a:avLst/>
          </a:prstGeom>
        </p:spPr>
      </p:pic>
      <p:sp>
        <p:nvSpPr>
          <p:cNvPr id="2" name="Title 1"/>
          <p:cNvSpPr>
            <a:spLocks noGrp="1"/>
          </p:cNvSpPr>
          <p:nvPr>
            <p:ph type="ctrTitle"/>
          </p:nvPr>
        </p:nvSpPr>
        <p:spPr>
          <a:xfrm>
            <a:off x="609600" y="2468880"/>
            <a:ext cx="6055853" cy="2286000"/>
          </a:xfrm>
        </p:spPr>
        <p:txBody>
          <a:bodyPr rIns="0" anchor="b" anchorCtr="0"/>
          <a:lstStyle>
            <a:lvl1pPr>
              <a:lnSpc>
                <a:spcPct val="80000"/>
              </a:lnSpc>
              <a:defRPr sz="4800">
                <a:solidFill>
                  <a:schemeClr val="tx1"/>
                </a:solidFill>
              </a:defRPr>
            </a:lvl1pPr>
          </a:lstStyle>
          <a:p>
            <a:r>
              <a:rPr lang="en-US"/>
              <a:t>Click to edit Master title style</a:t>
            </a:r>
          </a:p>
        </p:txBody>
      </p:sp>
      <p:grpSp>
        <p:nvGrpSpPr>
          <p:cNvPr id="12" name="Group 11"/>
          <p:cNvGrpSpPr>
            <a:grpSpLocks noChangeAspect="1"/>
          </p:cNvGrpSpPr>
          <p:nvPr userDrawn="1"/>
        </p:nvGrpSpPr>
        <p:grpSpPr>
          <a:xfrm>
            <a:off x="619743" y="455614"/>
            <a:ext cx="3657597" cy="348987"/>
            <a:chOff x="279400" y="2781300"/>
            <a:chExt cx="8585200" cy="1092200"/>
          </a:xfrm>
          <a:solidFill>
            <a:schemeClr val="bg1"/>
          </a:solidFill>
        </p:grpSpPr>
        <p:sp>
          <p:nvSpPr>
            <p:cNvPr id="13"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4"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5"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6"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7"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8"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9"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0"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1"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2"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23" name="TextBox 22"/>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black"/>
                </a:solidFill>
              </a:rPr>
              <a:t>©2015 CVS Health and/or one of its affiliates: Confidential &amp; Proprietary</a:t>
            </a:r>
          </a:p>
        </p:txBody>
      </p:sp>
      <p:sp>
        <p:nvSpPr>
          <p:cNvPr id="24" name="Text Placeholder 8"/>
          <p:cNvSpPr>
            <a:spLocks noGrp="1"/>
          </p:cNvSpPr>
          <p:nvPr>
            <p:ph type="body" sz="quarter" idx="10"/>
          </p:nvPr>
        </p:nvSpPr>
        <p:spPr>
          <a:xfrm>
            <a:off x="609600" y="4892040"/>
            <a:ext cx="5240867" cy="1481138"/>
          </a:xfrm>
        </p:spPr>
        <p:txBody>
          <a:bodyPr/>
          <a:lstStyle>
            <a:lvl1pPr>
              <a:spcBef>
                <a:spcPts val="600"/>
              </a:spcBef>
              <a:defRPr sz="2200">
                <a:solidFill>
                  <a:schemeClr val="tx1"/>
                </a:solidFill>
              </a:defRPr>
            </a:lvl1pPr>
            <a:lvl2pPr marL="0" indent="0">
              <a:spcBef>
                <a:spcPts val="0"/>
              </a:spcBef>
              <a:buNone/>
              <a:defRPr i="0">
                <a:solidFill>
                  <a:schemeClr val="tx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25184922"/>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9" name="Text Placeholder 7"/>
          <p:cNvSpPr>
            <a:spLocks noGrp="1"/>
          </p:cNvSpPr>
          <p:nvPr>
            <p:ph type="body" sz="quarter" idx="22"/>
          </p:nvPr>
        </p:nvSpPr>
        <p:spPr>
          <a:xfrm>
            <a:off x="609600" y="1466073"/>
            <a:ext cx="9753600" cy="731520"/>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2" name="Text Placeholder 7"/>
          <p:cNvSpPr>
            <a:spLocks noGrp="1"/>
          </p:cNvSpPr>
          <p:nvPr>
            <p:ph type="body" sz="quarter" idx="36"/>
          </p:nvPr>
        </p:nvSpPr>
        <p:spPr>
          <a:xfrm>
            <a:off x="609600" y="2297141"/>
            <a:ext cx="9753600" cy="731520"/>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2"/>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3" name="Text Placeholder 7"/>
          <p:cNvSpPr>
            <a:spLocks noGrp="1"/>
          </p:cNvSpPr>
          <p:nvPr>
            <p:ph type="body" sz="quarter" idx="37"/>
          </p:nvPr>
        </p:nvSpPr>
        <p:spPr>
          <a:xfrm>
            <a:off x="609600" y="3128209"/>
            <a:ext cx="9753600" cy="731520"/>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3"/>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4" name="Text Placeholder 7"/>
          <p:cNvSpPr>
            <a:spLocks noGrp="1"/>
          </p:cNvSpPr>
          <p:nvPr>
            <p:ph type="body" sz="quarter" idx="38"/>
          </p:nvPr>
        </p:nvSpPr>
        <p:spPr>
          <a:xfrm>
            <a:off x="609600" y="3959277"/>
            <a:ext cx="9753600" cy="731520"/>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4"/>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2895351803"/>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 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9" name="Text Placeholder 7"/>
          <p:cNvSpPr>
            <a:spLocks noGrp="1"/>
          </p:cNvSpPr>
          <p:nvPr>
            <p:ph type="body" sz="quarter" idx="22"/>
          </p:nvPr>
        </p:nvSpPr>
        <p:spPr>
          <a:xfrm>
            <a:off x="609600" y="1466073"/>
            <a:ext cx="9753600" cy="658368"/>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2" name="Text Placeholder 7"/>
          <p:cNvSpPr>
            <a:spLocks noGrp="1"/>
          </p:cNvSpPr>
          <p:nvPr>
            <p:ph type="body" sz="quarter" idx="36"/>
          </p:nvPr>
        </p:nvSpPr>
        <p:spPr>
          <a:xfrm>
            <a:off x="609600" y="2208749"/>
            <a:ext cx="9753600" cy="658368"/>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2"/>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3" name="Text Placeholder 7"/>
          <p:cNvSpPr>
            <a:spLocks noGrp="1"/>
          </p:cNvSpPr>
          <p:nvPr>
            <p:ph type="body" sz="quarter" idx="37"/>
          </p:nvPr>
        </p:nvSpPr>
        <p:spPr>
          <a:xfrm>
            <a:off x="609600" y="2951425"/>
            <a:ext cx="9753600" cy="658368"/>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3"/>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4" name="Text Placeholder 7"/>
          <p:cNvSpPr>
            <a:spLocks noGrp="1"/>
          </p:cNvSpPr>
          <p:nvPr>
            <p:ph type="body" sz="quarter" idx="38"/>
          </p:nvPr>
        </p:nvSpPr>
        <p:spPr>
          <a:xfrm>
            <a:off x="609600" y="3694101"/>
            <a:ext cx="9753600" cy="658368"/>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4"/>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5" name="Text Placeholder 7"/>
          <p:cNvSpPr>
            <a:spLocks noGrp="1"/>
          </p:cNvSpPr>
          <p:nvPr>
            <p:ph type="body" sz="quarter" idx="39"/>
          </p:nvPr>
        </p:nvSpPr>
        <p:spPr>
          <a:xfrm>
            <a:off x="609600" y="4436777"/>
            <a:ext cx="9753600" cy="658368"/>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5"/>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8" name="Text Placeholder 7"/>
          <p:cNvSpPr>
            <a:spLocks noGrp="1"/>
          </p:cNvSpPr>
          <p:nvPr>
            <p:ph type="body" sz="quarter" idx="40"/>
          </p:nvPr>
        </p:nvSpPr>
        <p:spPr>
          <a:xfrm>
            <a:off x="609600" y="5179451"/>
            <a:ext cx="9753600" cy="658368"/>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6"/>
              <a:defRPr sz="20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4219378168"/>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 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9" name="Text Placeholder 7"/>
          <p:cNvSpPr>
            <a:spLocks noGrp="1"/>
          </p:cNvSpPr>
          <p:nvPr>
            <p:ph type="body" sz="quarter" idx="22"/>
          </p:nvPr>
        </p:nvSpPr>
        <p:spPr>
          <a:xfrm>
            <a:off x="609600" y="1462089"/>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2" name="Text Placeholder 7"/>
          <p:cNvSpPr>
            <a:spLocks noGrp="1"/>
          </p:cNvSpPr>
          <p:nvPr>
            <p:ph type="body" sz="quarter" idx="36"/>
          </p:nvPr>
        </p:nvSpPr>
        <p:spPr>
          <a:xfrm>
            <a:off x="609600" y="1952611"/>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2"/>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3" name="Text Placeholder 7"/>
          <p:cNvSpPr>
            <a:spLocks noGrp="1"/>
          </p:cNvSpPr>
          <p:nvPr>
            <p:ph type="body" sz="quarter" idx="37"/>
          </p:nvPr>
        </p:nvSpPr>
        <p:spPr>
          <a:xfrm>
            <a:off x="609600" y="2443133"/>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3"/>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4" name="Text Placeholder 7"/>
          <p:cNvSpPr>
            <a:spLocks noGrp="1"/>
          </p:cNvSpPr>
          <p:nvPr>
            <p:ph type="body" sz="quarter" idx="38"/>
          </p:nvPr>
        </p:nvSpPr>
        <p:spPr>
          <a:xfrm>
            <a:off x="609600" y="2933655"/>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4"/>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75" name="Text Placeholder 7"/>
          <p:cNvSpPr>
            <a:spLocks noGrp="1"/>
          </p:cNvSpPr>
          <p:nvPr>
            <p:ph type="body" sz="quarter" idx="39"/>
          </p:nvPr>
        </p:nvSpPr>
        <p:spPr>
          <a:xfrm>
            <a:off x="609600" y="3424177"/>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5"/>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8" name="Text Placeholder 7"/>
          <p:cNvSpPr>
            <a:spLocks noGrp="1"/>
          </p:cNvSpPr>
          <p:nvPr>
            <p:ph type="body" sz="quarter" idx="40"/>
          </p:nvPr>
        </p:nvSpPr>
        <p:spPr>
          <a:xfrm>
            <a:off x="609600" y="3914699"/>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6"/>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9" name="Text Placeholder 7"/>
          <p:cNvSpPr>
            <a:spLocks noGrp="1"/>
          </p:cNvSpPr>
          <p:nvPr>
            <p:ph type="body" sz="quarter" idx="41"/>
          </p:nvPr>
        </p:nvSpPr>
        <p:spPr>
          <a:xfrm>
            <a:off x="609600" y="4405221"/>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7"/>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10" name="Text Placeholder 7"/>
          <p:cNvSpPr>
            <a:spLocks noGrp="1"/>
          </p:cNvSpPr>
          <p:nvPr>
            <p:ph type="body" sz="quarter" idx="42"/>
          </p:nvPr>
        </p:nvSpPr>
        <p:spPr>
          <a:xfrm>
            <a:off x="609600" y="4895743"/>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8"/>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
        <p:nvSpPr>
          <p:cNvPr id="11" name="Text Placeholder 7"/>
          <p:cNvSpPr>
            <a:spLocks noGrp="1"/>
          </p:cNvSpPr>
          <p:nvPr>
            <p:ph type="body" sz="quarter" idx="43"/>
          </p:nvPr>
        </p:nvSpPr>
        <p:spPr>
          <a:xfrm>
            <a:off x="609600" y="5386266"/>
            <a:ext cx="9753600" cy="434731"/>
          </a:xfrm>
          <a:prstGeom prst="rect">
            <a:avLst/>
          </a:prstGeom>
          <a:solidFill>
            <a:schemeClr val="bg1"/>
          </a:solidFill>
          <a:effectLst/>
        </p:spPr>
        <p:txBody>
          <a:bodyPr lIns="91440" tIns="45720" rIns="45720" bIns="45720" anchor="ctr"/>
          <a:lstStyle>
            <a:lvl1pPr marL="460375" indent="-457200" algn="l">
              <a:lnSpc>
                <a:spcPct val="90000"/>
              </a:lnSpc>
              <a:spcBef>
                <a:spcPts val="0"/>
              </a:spcBef>
              <a:spcAft>
                <a:spcPts val="300"/>
              </a:spcAft>
              <a:buClr>
                <a:schemeClr val="tx2"/>
              </a:buClr>
              <a:buFont typeface="+mj-lt"/>
              <a:buAutoNum type="arabicPeriod" startAt="9"/>
              <a:defRPr sz="1800">
                <a:solidFill>
                  <a:schemeClr val="tx1"/>
                </a:solidFill>
                <a:latin typeface="+mn-lt"/>
              </a:defRPr>
            </a:lvl1pPr>
            <a:lvl2pPr>
              <a:lnSpc>
                <a:spcPct val="90000"/>
              </a:lnSpc>
              <a:spcBef>
                <a:spcPts val="0"/>
              </a:spcBef>
              <a:spcAft>
                <a:spcPts val="300"/>
              </a:spcAft>
              <a:buFont typeface="Arial" pitchFamily="34" charset="0"/>
              <a:buChar char="–"/>
              <a:defRPr sz="1400">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8857213"/>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 Title and Content">
    <p:spTree>
      <p:nvGrpSpPr>
        <p:cNvPr id="1" name=""/>
        <p:cNvGrpSpPr/>
        <p:nvPr/>
      </p:nvGrpSpPr>
      <p:grpSpPr>
        <a:xfrm>
          <a:off x="0" y="0"/>
          <a:ext cx="0" cy="0"/>
          <a:chOff x="0" y="0"/>
          <a:chExt cx="0" cy="0"/>
        </a:xfrm>
      </p:grpSpPr>
      <p:sp>
        <p:nvSpPr>
          <p:cNvPr id="4" name="Rectangle 3"/>
          <p:cNvSpPr/>
          <p:nvPr userDrawn="1"/>
        </p:nvSpPr>
        <p:spPr>
          <a:xfrm>
            <a:off x="609600" y="1462088"/>
            <a:ext cx="10972800"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hasCustomPrompt="1"/>
          </p:nvPr>
        </p:nvSpPr>
        <p:spPr bwMode="gray">
          <a:xfrm>
            <a:off x="609600" y="1462088"/>
            <a:ext cx="10972800" cy="4389120"/>
          </a:xfrm>
        </p:spPr>
        <p:txBody>
          <a:bodyPr lIns="137160" tIns="137160" bIns="91440"/>
          <a:lstStyle>
            <a:lvl1pPr marL="169863" indent="-169863">
              <a:spcBef>
                <a:spcPts val="800"/>
              </a:spcBef>
              <a:buClr>
                <a:schemeClr val="tx1"/>
              </a:buClr>
              <a:buFont typeface="Arial" pitchFamily="34" charset="0"/>
              <a:buChar char="•"/>
              <a:defRPr b="0" cap="none"/>
            </a:lvl1pPr>
            <a:lvl2pPr marL="457200" indent="-228600">
              <a:spcBef>
                <a:spcPts val="800"/>
              </a:spcBef>
              <a:buFont typeface="Arial" pitchFamily="34" charset="0"/>
              <a:buChar char="–"/>
              <a:defRPr sz="1800"/>
            </a:lvl2pPr>
            <a:lvl3pPr marL="744538" indent="-168275">
              <a:spcBef>
                <a:spcPts val="800"/>
              </a:spcBef>
              <a:buSzPct val="90000"/>
              <a:buFont typeface="Arial" pitchFamily="34" charset="0"/>
              <a:buChar char="•"/>
              <a:defRPr sz="1600"/>
            </a:lvl3pPr>
            <a:lvl4pPr marL="1082675" indent="-285750">
              <a:spcBef>
                <a:spcPts val="800"/>
              </a:spcBef>
              <a:buFont typeface="Arial" pitchFamily="34" charset="0"/>
              <a:buChar char="–"/>
              <a:defRPr sz="1400"/>
            </a:lvl4pPr>
            <a:lvl5pPr marL="1051560" indent="0">
              <a:buNone/>
              <a:defRPr/>
            </a:lvl5pPr>
          </a:lstStyle>
          <a:p>
            <a:pPr lvl="0"/>
            <a:r>
              <a:rPr lang="en-US"/>
              <a:t>Click to add text</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550981223"/>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9" name="Rectangle 8"/>
          <p:cNvSpPr/>
          <p:nvPr userDrawn="1"/>
        </p:nvSpPr>
        <p:spPr>
          <a:xfrm>
            <a:off x="609600" y="1462088"/>
            <a:ext cx="10972800"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0" name="Content Placeholder 2"/>
          <p:cNvSpPr>
            <a:spLocks noGrp="1"/>
          </p:cNvSpPr>
          <p:nvPr>
            <p:ph idx="1" hasCustomPrompt="1"/>
          </p:nvPr>
        </p:nvSpPr>
        <p:spPr bwMode="gray">
          <a:xfrm>
            <a:off x="609600" y="1462088"/>
            <a:ext cx="10972800" cy="4389120"/>
          </a:xfrm>
        </p:spPr>
        <p:txBody>
          <a:bodyPr lIns="137160" tIns="137160" bIns="91440"/>
          <a:lstStyle>
            <a:lvl1pPr marL="169863" indent="-169863">
              <a:spcBef>
                <a:spcPts val="800"/>
              </a:spcBef>
              <a:buClr>
                <a:schemeClr val="tx1"/>
              </a:buClr>
              <a:buFont typeface="Arial" pitchFamily="34" charset="0"/>
              <a:buChar char="•"/>
              <a:defRPr b="0" cap="none"/>
            </a:lvl1pPr>
            <a:lvl2pPr marL="457200" indent="-228600">
              <a:spcBef>
                <a:spcPts val="800"/>
              </a:spcBef>
              <a:buFont typeface="Arial" pitchFamily="34" charset="0"/>
              <a:buChar char="–"/>
              <a:defRPr sz="1800"/>
            </a:lvl2pPr>
            <a:lvl3pPr marL="744538" indent="-168275">
              <a:spcBef>
                <a:spcPts val="800"/>
              </a:spcBef>
              <a:buSzPct val="90000"/>
              <a:buFont typeface="Arial" pitchFamily="34" charset="0"/>
              <a:buChar char="•"/>
              <a:defRPr sz="1600"/>
            </a:lvl3pPr>
            <a:lvl4pPr marL="1082675" indent="-285750">
              <a:spcBef>
                <a:spcPts val="800"/>
              </a:spcBef>
              <a:buFont typeface="Arial" pitchFamily="34" charset="0"/>
              <a:buChar char="–"/>
              <a:defRPr sz="1400"/>
            </a:lvl4pPr>
            <a:lvl5pPr marL="1051560" indent="0">
              <a:buNone/>
              <a:defRPr/>
            </a:lvl5pPr>
          </a:lstStyle>
          <a:p>
            <a:pPr lvl="0"/>
            <a:r>
              <a:rPr lang="en-US"/>
              <a:t>Click to add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34360946"/>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call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10" name="Rectangle 9"/>
          <p:cNvSpPr/>
          <p:nvPr userDrawn="1"/>
        </p:nvSpPr>
        <p:spPr>
          <a:xfrm>
            <a:off x="609600" y="1462088"/>
            <a:ext cx="10972800" cy="380047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1" name="Content Placeholder 2"/>
          <p:cNvSpPr>
            <a:spLocks noGrp="1"/>
          </p:cNvSpPr>
          <p:nvPr>
            <p:ph idx="1" hasCustomPrompt="1"/>
          </p:nvPr>
        </p:nvSpPr>
        <p:spPr bwMode="gray">
          <a:xfrm>
            <a:off x="609600" y="1462088"/>
            <a:ext cx="10972800" cy="3800475"/>
          </a:xfrm>
        </p:spPr>
        <p:txBody>
          <a:bodyPr lIns="137160" tIns="137160" bIns="91440"/>
          <a:lstStyle>
            <a:lvl1pPr marL="169863" indent="-169863">
              <a:spcBef>
                <a:spcPts val="800"/>
              </a:spcBef>
              <a:buClr>
                <a:schemeClr val="tx1"/>
              </a:buClr>
              <a:buFont typeface="Arial" pitchFamily="34" charset="0"/>
              <a:buChar char="•"/>
              <a:defRPr b="0" cap="none"/>
            </a:lvl1pPr>
            <a:lvl2pPr marL="457200" indent="-228600">
              <a:spcBef>
                <a:spcPts val="800"/>
              </a:spcBef>
              <a:buFont typeface="Arial" pitchFamily="34" charset="0"/>
              <a:buChar char="–"/>
              <a:defRPr sz="1800"/>
            </a:lvl2pPr>
            <a:lvl3pPr marL="744538" indent="-168275">
              <a:spcBef>
                <a:spcPts val="800"/>
              </a:spcBef>
              <a:buSzPct val="90000"/>
              <a:buFont typeface="Arial" pitchFamily="34" charset="0"/>
              <a:buChar char="•"/>
              <a:defRPr sz="1600"/>
            </a:lvl3pPr>
            <a:lvl4pPr marL="1082675" indent="-285750">
              <a:spcBef>
                <a:spcPts val="800"/>
              </a:spcBef>
              <a:buFont typeface="Arial" pitchFamily="34" charset="0"/>
              <a:buChar char="–"/>
              <a:defRPr sz="1400"/>
            </a:lvl4pPr>
            <a:lvl5pPr marL="1051560" indent="0">
              <a:buNone/>
              <a:defRPr/>
            </a:lvl5pPr>
          </a:lstStyle>
          <a:p>
            <a:pPr lvl="0"/>
            <a:r>
              <a:rPr lang="en-US"/>
              <a:t>Click to add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1100456"/>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eader and Content">
    <p:spTree>
      <p:nvGrpSpPr>
        <p:cNvPr id="1" name=""/>
        <p:cNvGrpSpPr/>
        <p:nvPr/>
      </p:nvGrpSpPr>
      <p:grpSpPr>
        <a:xfrm>
          <a:off x="0" y="0"/>
          <a:ext cx="0" cy="0"/>
          <a:chOff x="0" y="0"/>
          <a:chExt cx="0" cy="0"/>
        </a:xfrm>
      </p:grpSpPr>
      <p:sp>
        <p:nvSpPr>
          <p:cNvPr id="4" name="Rectangle 3"/>
          <p:cNvSpPr/>
          <p:nvPr userDrawn="1"/>
        </p:nvSpPr>
        <p:spPr>
          <a:xfrm>
            <a:off x="609600" y="2060575"/>
            <a:ext cx="1097280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2060575"/>
            <a:ext cx="10972800" cy="377246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156527990"/>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Header Content Callout">
    <p:spTree>
      <p:nvGrpSpPr>
        <p:cNvPr id="1" name=""/>
        <p:cNvGrpSpPr/>
        <p:nvPr/>
      </p:nvGrpSpPr>
      <p:grpSpPr>
        <a:xfrm>
          <a:off x="0" y="0"/>
          <a:ext cx="0" cy="0"/>
          <a:chOff x="0" y="0"/>
          <a:chExt cx="0" cy="0"/>
        </a:xfrm>
      </p:grpSpPr>
      <p:sp>
        <p:nvSpPr>
          <p:cNvPr id="9"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09600" y="2066925"/>
            <a:ext cx="10972800" cy="3286126"/>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0" name="Content Placeholder 2"/>
          <p:cNvSpPr>
            <a:spLocks noGrp="1"/>
          </p:cNvSpPr>
          <p:nvPr>
            <p:ph idx="1" hasCustomPrompt="1"/>
          </p:nvPr>
        </p:nvSpPr>
        <p:spPr bwMode="gray">
          <a:xfrm>
            <a:off x="609600" y="2066925"/>
            <a:ext cx="10972800" cy="3286126"/>
          </a:xfrm>
        </p:spPr>
        <p:txBody>
          <a:bodyPr lIns="137160" tIns="137160" bIns="91440"/>
          <a:lstStyle>
            <a:lvl1pPr marL="169863" indent="-169863">
              <a:spcBef>
                <a:spcPts val="800"/>
              </a:spcBef>
              <a:buClr>
                <a:schemeClr val="tx1"/>
              </a:buClr>
              <a:buFont typeface="Arial" pitchFamily="34" charset="0"/>
              <a:buChar char="•"/>
              <a:defRPr b="0" cap="none"/>
            </a:lvl1pPr>
            <a:lvl2pPr marL="457200" indent="-228600">
              <a:spcBef>
                <a:spcPts val="800"/>
              </a:spcBef>
              <a:buFont typeface="Arial" pitchFamily="34" charset="0"/>
              <a:buChar char="–"/>
              <a:defRPr sz="1800"/>
            </a:lvl2pPr>
            <a:lvl3pPr marL="744538" indent="-168275">
              <a:spcBef>
                <a:spcPts val="800"/>
              </a:spcBef>
              <a:buSzPct val="90000"/>
              <a:buFont typeface="Arial" pitchFamily="34" charset="0"/>
              <a:buChar char="•"/>
              <a:defRPr sz="1600"/>
            </a:lvl3pPr>
            <a:lvl4pPr marL="1082675" indent="-285750">
              <a:spcBef>
                <a:spcPts val="800"/>
              </a:spcBef>
              <a:buFont typeface="Arial" pitchFamily="34" charset="0"/>
              <a:buChar char="–"/>
              <a:defRPr sz="1400"/>
            </a:lvl4pPr>
            <a:lvl5pPr marL="1051560" indent="0">
              <a:buNone/>
              <a:defRPr/>
            </a:lvl5pPr>
          </a:lstStyle>
          <a:p>
            <a:pPr lvl="0"/>
            <a:r>
              <a:rPr lang="en-US"/>
              <a:t>Click to add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602025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5"/>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atin typeface="+mn-lt"/>
            </a:endParaRPr>
          </a:p>
        </p:txBody>
      </p:sp>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3" name="Group 12"/>
          <p:cNvGrpSpPr/>
          <p:nvPr userDrawn="1"/>
        </p:nvGrpSpPr>
        <p:grpSpPr>
          <a:xfrm>
            <a:off x="550581" y="429542"/>
            <a:ext cx="3829051"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Header">
    <p:spTree>
      <p:nvGrpSpPr>
        <p:cNvPr id="1" name=""/>
        <p:cNvGrpSpPr/>
        <p:nvPr/>
      </p:nvGrpSpPr>
      <p:grpSpPr>
        <a:xfrm>
          <a:off x="0" y="0"/>
          <a:ext cx="0" cy="0"/>
          <a:chOff x="0" y="0"/>
          <a:chExt cx="0" cy="0"/>
        </a:xfrm>
      </p:grpSpPr>
      <p:sp>
        <p:nvSpPr>
          <p:cNvPr id="4" name="Rectangle 3"/>
          <p:cNvSpPr/>
          <p:nvPr userDrawn="1"/>
        </p:nvSpPr>
        <p:spPr>
          <a:xfrm>
            <a:off x="609600" y="2060575"/>
            <a:ext cx="1097280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077899267"/>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Header Callout">
    <p:spTree>
      <p:nvGrpSpPr>
        <p:cNvPr id="1" name=""/>
        <p:cNvGrpSpPr/>
        <p:nvPr/>
      </p:nvGrpSpPr>
      <p:grpSpPr>
        <a:xfrm>
          <a:off x="0" y="0"/>
          <a:ext cx="0" cy="0"/>
          <a:chOff x="0" y="0"/>
          <a:chExt cx="0" cy="0"/>
        </a:xfrm>
      </p:grpSpPr>
      <p:sp>
        <p:nvSpPr>
          <p:cNvPr id="9"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4" name="Rectangle 3"/>
          <p:cNvSpPr/>
          <p:nvPr userDrawn="1"/>
        </p:nvSpPr>
        <p:spPr>
          <a:xfrm>
            <a:off x="609600" y="2060575"/>
            <a:ext cx="10972800" cy="3200401"/>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10972800" cy="502601"/>
          </a:xfrm>
          <a:solidFill>
            <a:schemeClr val="tx1"/>
          </a:solidFill>
        </p:spPr>
        <p:txBody>
          <a:bodyPr lIns="137160" anchor="ctr" anchorCtr="0"/>
          <a:lstStyle>
            <a:lvl1pPr marL="0" indent="0">
              <a:buNone/>
              <a:defRPr lang="en-US" sz="1800" b="1" kern="1200" cap="all" dirty="0" smtClean="0">
                <a:solidFill>
                  <a:schemeClr val="bg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457200" rtl="0" eaLnBrk="1" latinLnBrk="0" hangingPunct="1">
              <a:lnSpc>
                <a:spcPct val="90000"/>
              </a:lnSpc>
              <a:spcBef>
                <a:spcPts val="0"/>
              </a:spcBef>
              <a:buClr>
                <a:schemeClr val="tx2"/>
              </a:buClr>
              <a:buFont typeface="Arial"/>
              <a:buNone/>
            </a:pPr>
            <a:r>
              <a:rPr lang="en-US"/>
              <a:t>Click to edit Master text styles</a:t>
            </a:r>
          </a:p>
        </p:txBody>
      </p:sp>
    </p:spTree>
    <p:extLst>
      <p:ext uri="{BB962C8B-B14F-4D97-AF65-F5344CB8AC3E}">
        <p14:creationId xmlns:p14="http://schemas.microsoft.com/office/powerpoint/2010/main" val="1730506666"/>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4" name="Rectangle 3"/>
          <p:cNvSpPr/>
          <p:nvPr userDrawn="1"/>
        </p:nvSpPr>
        <p:spPr>
          <a:xfrm>
            <a:off x="609600" y="1463040"/>
            <a:ext cx="10972800"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2147229160"/>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Callout">
    <p:spTree>
      <p:nvGrpSpPr>
        <p:cNvPr id="1" name=""/>
        <p:cNvGrpSpPr/>
        <p:nvPr/>
      </p:nvGrpSpPr>
      <p:grpSpPr>
        <a:xfrm>
          <a:off x="0" y="0"/>
          <a:ext cx="0" cy="0"/>
          <a:chOff x="0" y="0"/>
          <a:chExt cx="0" cy="0"/>
        </a:xfrm>
      </p:grpSpPr>
      <p:sp>
        <p:nvSpPr>
          <p:cNvPr id="9"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4" name="Rectangle 3"/>
          <p:cNvSpPr/>
          <p:nvPr userDrawn="1"/>
        </p:nvSpPr>
        <p:spPr>
          <a:xfrm>
            <a:off x="609600" y="1462208"/>
            <a:ext cx="10972800"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2661022281"/>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Box">
    <p:spTree>
      <p:nvGrpSpPr>
        <p:cNvPr id="1" name=""/>
        <p:cNvGrpSpPr/>
        <p:nvPr/>
      </p:nvGrpSpPr>
      <p:grpSpPr>
        <a:xfrm>
          <a:off x="0" y="0"/>
          <a:ext cx="0" cy="0"/>
          <a:chOff x="0" y="0"/>
          <a:chExt cx="0" cy="0"/>
        </a:xfrm>
      </p:grpSpPr>
      <p:sp>
        <p:nvSpPr>
          <p:cNvPr id="4" name="Rectangle 3"/>
          <p:cNvSpPr/>
          <p:nvPr userDrawn="1"/>
        </p:nvSpPr>
        <p:spPr>
          <a:xfrm>
            <a:off x="609600" y="1463040"/>
            <a:ext cx="5240867"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1463040"/>
            <a:ext cx="5240867" cy="4389120"/>
          </a:xfrm>
        </p:spPr>
        <p:txBody>
          <a:bodyPr lIns="137160" tIns="137160" bIns="91440"/>
          <a:lstStyle>
            <a:lvl1pPr>
              <a:defRPr sz="1800" cap="none"/>
            </a:lvl1pPr>
            <a:lvl2pPr>
              <a:defRPr sz="1800"/>
            </a:lvl2pPr>
            <a:lvl3pPr>
              <a:defRPr sz="16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1652"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Rectangle 5"/>
          <p:cNvSpPr/>
          <p:nvPr userDrawn="1"/>
        </p:nvSpPr>
        <p:spPr>
          <a:xfrm>
            <a:off x="6340385" y="1463040"/>
            <a:ext cx="5240867"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8" name="Content Placeholder 2"/>
          <p:cNvSpPr>
            <a:spLocks noGrp="1"/>
          </p:cNvSpPr>
          <p:nvPr>
            <p:ph idx="14"/>
          </p:nvPr>
        </p:nvSpPr>
        <p:spPr bwMode="gray">
          <a:xfrm>
            <a:off x="6340385" y="1463040"/>
            <a:ext cx="5240867" cy="4389120"/>
          </a:xfrm>
        </p:spPr>
        <p:txBody>
          <a:bodyPr lIns="137160" tIns="137160" bIns="91440"/>
          <a:lstStyle>
            <a:lvl1pPr>
              <a:defRPr sz="1800" cap="none"/>
            </a:lvl1pPr>
            <a:lvl2pPr>
              <a:defRPr sz="1800"/>
            </a:lvl2pPr>
            <a:lvl3pPr>
              <a:defRPr sz="16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3625376"/>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Box Callout">
    <p:spTree>
      <p:nvGrpSpPr>
        <p:cNvPr id="1" name=""/>
        <p:cNvGrpSpPr/>
        <p:nvPr/>
      </p:nvGrpSpPr>
      <p:grpSpPr>
        <a:xfrm>
          <a:off x="0" y="0"/>
          <a:ext cx="0" cy="0"/>
          <a:chOff x="0" y="0"/>
          <a:chExt cx="0" cy="0"/>
        </a:xfrm>
      </p:grpSpPr>
      <p:sp>
        <p:nvSpPr>
          <p:cNvPr id="11"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4" name="Rectangle 3"/>
          <p:cNvSpPr/>
          <p:nvPr userDrawn="1"/>
        </p:nvSpPr>
        <p:spPr>
          <a:xfrm>
            <a:off x="609600" y="1463040"/>
            <a:ext cx="5240867"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a:xfrm>
            <a:off x="609600" y="393192"/>
            <a:ext cx="10972800" cy="822960"/>
          </a:xfrm>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1463040"/>
            <a:ext cx="5240867" cy="379476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Rectangle 5"/>
          <p:cNvSpPr/>
          <p:nvPr userDrawn="1"/>
        </p:nvSpPr>
        <p:spPr>
          <a:xfrm>
            <a:off x="6340385" y="1463040"/>
            <a:ext cx="5240867"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8" name="Content Placeholder 2"/>
          <p:cNvSpPr>
            <a:spLocks noGrp="1"/>
          </p:cNvSpPr>
          <p:nvPr>
            <p:ph idx="14"/>
          </p:nvPr>
        </p:nvSpPr>
        <p:spPr bwMode="gray">
          <a:xfrm>
            <a:off x="6340385" y="1463040"/>
            <a:ext cx="5240867" cy="379476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0926461"/>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ight Box">
    <p:spTree>
      <p:nvGrpSpPr>
        <p:cNvPr id="1" name=""/>
        <p:cNvGrpSpPr/>
        <p:nvPr/>
      </p:nvGrpSpPr>
      <p:grpSpPr>
        <a:xfrm>
          <a:off x="0" y="0"/>
          <a:ext cx="0" cy="0"/>
          <a:chOff x="0" y="0"/>
          <a:chExt cx="0" cy="0"/>
        </a:xfrm>
      </p:grpSpPr>
      <p:sp>
        <p:nvSpPr>
          <p:cNvPr id="4" name="Rectangle 3"/>
          <p:cNvSpPr/>
          <p:nvPr userDrawn="1"/>
        </p:nvSpPr>
        <p:spPr>
          <a:xfrm>
            <a:off x="609600" y="1463040"/>
            <a:ext cx="5240867"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1" y="5882600"/>
            <a:ext cx="10971652"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Rectangle 5"/>
          <p:cNvSpPr/>
          <p:nvPr userDrawn="1"/>
        </p:nvSpPr>
        <p:spPr>
          <a:xfrm>
            <a:off x="6340385" y="1463040"/>
            <a:ext cx="5240867"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8" name="Content Placeholder 2"/>
          <p:cNvSpPr>
            <a:spLocks noGrp="1"/>
          </p:cNvSpPr>
          <p:nvPr>
            <p:ph idx="14"/>
          </p:nvPr>
        </p:nvSpPr>
        <p:spPr bwMode="gray">
          <a:xfrm>
            <a:off x="6340385" y="1463040"/>
            <a:ext cx="5240867" cy="438912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0153349"/>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ight Box Callout">
    <p:spTree>
      <p:nvGrpSpPr>
        <p:cNvPr id="1" name=""/>
        <p:cNvGrpSpPr/>
        <p:nvPr/>
      </p:nvGrpSpPr>
      <p:grpSpPr>
        <a:xfrm>
          <a:off x="0" y="0"/>
          <a:ext cx="0" cy="0"/>
          <a:chOff x="0" y="0"/>
          <a:chExt cx="0" cy="0"/>
        </a:xfrm>
      </p:grpSpPr>
      <p:sp>
        <p:nvSpPr>
          <p:cNvPr id="11"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4" name="Rectangle 3"/>
          <p:cNvSpPr/>
          <p:nvPr userDrawn="1"/>
        </p:nvSpPr>
        <p:spPr>
          <a:xfrm>
            <a:off x="609600" y="1463040"/>
            <a:ext cx="5240867"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Rectangle 5"/>
          <p:cNvSpPr/>
          <p:nvPr userDrawn="1"/>
        </p:nvSpPr>
        <p:spPr>
          <a:xfrm>
            <a:off x="6340385" y="1463040"/>
            <a:ext cx="5240867"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8" name="Content Placeholder 2"/>
          <p:cNvSpPr>
            <a:spLocks noGrp="1"/>
          </p:cNvSpPr>
          <p:nvPr>
            <p:ph idx="14"/>
          </p:nvPr>
        </p:nvSpPr>
        <p:spPr bwMode="gray">
          <a:xfrm>
            <a:off x="6340385" y="1463040"/>
            <a:ext cx="5240867" cy="379476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246189"/>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eft Box">
    <p:spTree>
      <p:nvGrpSpPr>
        <p:cNvPr id="1" name=""/>
        <p:cNvGrpSpPr/>
        <p:nvPr/>
      </p:nvGrpSpPr>
      <p:grpSpPr>
        <a:xfrm>
          <a:off x="0" y="0"/>
          <a:ext cx="0" cy="0"/>
          <a:chOff x="0" y="0"/>
          <a:chExt cx="0" cy="0"/>
        </a:xfrm>
      </p:grpSpPr>
      <p:sp>
        <p:nvSpPr>
          <p:cNvPr id="4" name="Rectangle 3"/>
          <p:cNvSpPr/>
          <p:nvPr userDrawn="1"/>
        </p:nvSpPr>
        <p:spPr>
          <a:xfrm>
            <a:off x="609600" y="1463040"/>
            <a:ext cx="5240867"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a:xfrm>
            <a:off x="609600" y="393192"/>
            <a:ext cx="10972800" cy="822960"/>
          </a:xfrm>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1463040"/>
            <a:ext cx="5240867" cy="438912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1652"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Rectangle 5"/>
          <p:cNvSpPr/>
          <p:nvPr userDrawn="1"/>
        </p:nvSpPr>
        <p:spPr>
          <a:xfrm>
            <a:off x="6340385" y="1463040"/>
            <a:ext cx="5240867"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Tree>
    <p:extLst>
      <p:ext uri="{BB962C8B-B14F-4D97-AF65-F5344CB8AC3E}">
        <p14:creationId xmlns:p14="http://schemas.microsoft.com/office/powerpoint/2010/main" val="2093355568"/>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eft Box Callout">
    <p:spTree>
      <p:nvGrpSpPr>
        <p:cNvPr id="1" name=""/>
        <p:cNvGrpSpPr/>
        <p:nvPr/>
      </p:nvGrpSpPr>
      <p:grpSpPr>
        <a:xfrm>
          <a:off x="0" y="0"/>
          <a:ext cx="0" cy="0"/>
          <a:chOff x="0" y="0"/>
          <a:chExt cx="0" cy="0"/>
        </a:xfrm>
      </p:grpSpPr>
      <p:sp>
        <p:nvSpPr>
          <p:cNvPr id="11"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4" name="Rectangle 3"/>
          <p:cNvSpPr/>
          <p:nvPr userDrawn="1"/>
        </p:nvSpPr>
        <p:spPr>
          <a:xfrm>
            <a:off x="609600" y="1463040"/>
            <a:ext cx="5240867"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a:xfrm>
            <a:off x="609600" y="393192"/>
            <a:ext cx="10972800" cy="822960"/>
          </a:xfrm>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1463040"/>
            <a:ext cx="5240867" cy="379476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1652"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Rectangle 5"/>
          <p:cNvSpPr/>
          <p:nvPr userDrawn="1"/>
        </p:nvSpPr>
        <p:spPr>
          <a:xfrm>
            <a:off x="6340385" y="1463040"/>
            <a:ext cx="5240867"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Tree>
    <p:extLst>
      <p:ext uri="{BB962C8B-B14F-4D97-AF65-F5344CB8AC3E}">
        <p14:creationId xmlns:p14="http://schemas.microsoft.com/office/powerpoint/2010/main" val="180146557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grpSp>
        <p:nvGrpSpPr>
          <p:cNvPr id="11" name="Group 10"/>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5095262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Head Two Box">
    <p:spTree>
      <p:nvGrpSpPr>
        <p:cNvPr id="1" name=""/>
        <p:cNvGrpSpPr/>
        <p:nvPr/>
      </p:nvGrpSpPr>
      <p:grpSpPr>
        <a:xfrm>
          <a:off x="0" y="0"/>
          <a:ext cx="0" cy="0"/>
          <a:chOff x="0" y="0"/>
          <a:chExt cx="0" cy="0"/>
        </a:xfrm>
      </p:grpSpPr>
      <p:sp>
        <p:nvSpPr>
          <p:cNvPr id="4" name="Rectangle 3"/>
          <p:cNvSpPr/>
          <p:nvPr userDrawn="1"/>
        </p:nvSpPr>
        <p:spPr>
          <a:xfrm>
            <a:off x="609600" y="2060575"/>
            <a:ext cx="524256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2060575"/>
            <a:ext cx="5242560" cy="377246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6756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334600" y="2060575"/>
            <a:ext cx="524256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334600" y="2060575"/>
            <a:ext cx="5242560" cy="377246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6334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387242441"/>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Head Right Box">
    <p:spTree>
      <p:nvGrpSpPr>
        <p:cNvPr id="1" name=""/>
        <p:cNvGrpSpPr/>
        <p:nvPr/>
      </p:nvGrpSpPr>
      <p:grpSpPr>
        <a:xfrm>
          <a:off x="0" y="0"/>
          <a:ext cx="0" cy="0"/>
          <a:chOff x="0" y="0"/>
          <a:chExt cx="0" cy="0"/>
        </a:xfrm>
      </p:grpSpPr>
      <p:sp>
        <p:nvSpPr>
          <p:cNvPr id="4" name="Rectangle 3"/>
          <p:cNvSpPr/>
          <p:nvPr userDrawn="1"/>
        </p:nvSpPr>
        <p:spPr>
          <a:xfrm>
            <a:off x="609600" y="2060575"/>
            <a:ext cx="524256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343824" y="2060575"/>
            <a:ext cx="524256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343824" y="2060575"/>
            <a:ext cx="5242560" cy="377246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6343829"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52746412"/>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Head Left Box">
    <p:spTree>
      <p:nvGrpSpPr>
        <p:cNvPr id="1" name=""/>
        <p:cNvGrpSpPr/>
        <p:nvPr/>
      </p:nvGrpSpPr>
      <p:grpSpPr>
        <a:xfrm>
          <a:off x="0" y="0"/>
          <a:ext cx="0" cy="0"/>
          <a:chOff x="0" y="0"/>
          <a:chExt cx="0" cy="0"/>
        </a:xfrm>
      </p:grpSpPr>
      <p:sp>
        <p:nvSpPr>
          <p:cNvPr id="4" name="Rectangle 3"/>
          <p:cNvSpPr/>
          <p:nvPr userDrawn="1"/>
        </p:nvSpPr>
        <p:spPr>
          <a:xfrm>
            <a:off x="609600" y="2060575"/>
            <a:ext cx="524256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2060575"/>
            <a:ext cx="5242560" cy="377246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334600" y="2060575"/>
            <a:ext cx="524256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0" name="Text Placeholder 2"/>
          <p:cNvSpPr>
            <a:spLocks noGrp="1"/>
          </p:cNvSpPr>
          <p:nvPr>
            <p:ph type="body" idx="16"/>
          </p:nvPr>
        </p:nvSpPr>
        <p:spPr>
          <a:xfrm>
            <a:off x="6334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75419750"/>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Head Only">
    <p:spTree>
      <p:nvGrpSpPr>
        <p:cNvPr id="1" name=""/>
        <p:cNvGrpSpPr/>
        <p:nvPr/>
      </p:nvGrpSpPr>
      <p:grpSpPr>
        <a:xfrm>
          <a:off x="0" y="0"/>
          <a:ext cx="0" cy="0"/>
          <a:chOff x="0" y="0"/>
          <a:chExt cx="0" cy="0"/>
        </a:xfrm>
      </p:grpSpPr>
      <p:sp>
        <p:nvSpPr>
          <p:cNvPr id="4" name="Rectangle 3"/>
          <p:cNvSpPr/>
          <p:nvPr userDrawn="1"/>
        </p:nvSpPr>
        <p:spPr>
          <a:xfrm>
            <a:off x="609600" y="2060575"/>
            <a:ext cx="524256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1" y="5882600"/>
            <a:ext cx="10966575"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333615" y="2060575"/>
            <a:ext cx="5242560"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0" name="Text Placeholder 2"/>
          <p:cNvSpPr>
            <a:spLocks noGrp="1"/>
          </p:cNvSpPr>
          <p:nvPr>
            <p:ph type="body" idx="16"/>
          </p:nvPr>
        </p:nvSpPr>
        <p:spPr>
          <a:xfrm>
            <a:off x="6333620"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634185832"/>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Box One Head Left">
    <p:spTree>
      <p:nvGrpSpPr>
        <p:cNvPr id="1" name=""/>
        <p:cNvGrpSpPr/>
        <p:nvPr/>
      </p:nvGrpSpPr>
      <p:grpSpPr>
        <a:xfrm>
          <a:off x="0" y="0"/>
          <a:ext cx="0" cy="0"/>
          <a:chOff x="0" y="0"/>
          <a:chExt cx="0" cy="0"/>
        </a:xfrm>
      </p:grpSpPr>
      <p:sp>
        <p:nvSpPr>
          <p:cNvPr id="4" name="Rectangle 3"/>
          <p:cNvSpPr/>
          <p:nvPr userDrawn="1"/>
        </p:nvSpPr>
        <p:spPr>
          <a:xfrm>
            <a:off x="609600" y="2060573"/>
            <a:ext cx="5242560"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2060573"/>
            <a:ext cx="5242560" cy="3794760"/>
          </a:xfrm>
        </p:spPr>
        <p:txBody>
          <a:bodyPr lIns="137160" tIns="137160" rIns="9144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345224" y="1461769"/>
            <a:ext cx="5242560"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345224" y="1461769"/>
            <a:ext cx="5242560" cy="4389120"/>
          </a:xfrm>
        </p:spPr>
        <p:txBody>
          <a:bodyPr lIns="137160" tIns="137160" rIns="9144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5561186"/>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wo Box One Head Left">
    <p:spTree>
      <p:nvGrpSpPr>
        <p:cNvPr id="1" name=""/>
        <p:cNvGrpSpPr/>
        <p:nvPr/>
      </p:nvGrpSpPr>
      <p:grpSpPr>
        <a:xfrm>
          <a:off x="0" y="0"/>
          <a:ext cx="0" cy="0"/>
          <a:chOff x="0" y="0"/>
          <a:chExt cx="0" cy="0"/>
        </a:xfrm>
      </p:grpSpPr>
      <p:sp>
        <p:nvSpPr>
          <p:cNvPr id="4" name="Rectangle 3"/>
          <p:cNvSpPr/>
          <p:nvPr userDrawn="1"/>
        </p:nvSpPr>
        <p:spPr>
          <a:xfrm>
            <a:off x="609600" y="2060573"/>
            <a:ext cx="5242560"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345224" y="1461769"/>
            <a:ext cx="5242560"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345224" y="1461769"/>
            <a:ext cx="5242560" cy="438912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429874"/>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Box One Head Right">
    <p:spTree>
      <p:nvGrpSpPr>
        <p:cNvPr id="1" name=""/>
        <p:cNvGrpSpPr/>
        <p:nvPr/>
      </p:nvGrpSpPr>
      <p:grpSpPr>
        <a:xfrm>
          <a:off x="0" y="0"/>
          <a:ext cx="0" cy="0"/>
          <a:chOff x="0" y="0"/>
          <a:chExt cx="0" cy="0"/>
        </a:xfrm>
      </p:grpSpPr>
      <p:sp>
        <p:nvSpPr>
          <p:cNvPr id="4" name="Rectangle 3"/>
          <p:cNvSpPr/>
          <p:nvPr userDrawn="1"/>
        </p:nvSpPr>
        <p:spPr>
          <a:xfrm>
            <a:off x="609600" y="1461769"/>
            <a:ext cx="5242560"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1461769"/>
            <a:ext cx="5242560" cy="438912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8" name="Rectangle 7"/>
          <p:cNvSpPr/>
          <p:nvPr userDrawn="1"/>
        </p:nvSpPr>
        <p:spPr>
          <a:xfrm>
            <a:off x="6344464" y="2060573"/>
            <a:ext cx="5242560"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344464" y="2060573"/>
            <a:ext cx="5242560" cy="379476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6344469"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274217143"/>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wo Box One Head Right">
    <p:spTree>
      <p:nvGrpSpPr>
        <p:cNvPr id="1" name=""/>
        <p:cNvGrpSpPr/>
        <p:nvPr/>
      </p:nvGrpSpPr>
      <p:grpSpPr>
        <a:xfrm>
          <a:off x="0" y="0"/>
          <a:ext cx="0" cy="0"/>
          <a:chOff x="0" y="0"/>
          <a:chExt cx="0" cy="0"/>
        </a:xfrm>
      </p:grpSpPr>
      <p:sp>
        <p:nvSpPr>
          <p:cNvPr id="4" name="Rectangle 3"/>
          <p:cNvSpPr/>
          <p:nvPr userDrawn="1"/>
        </p:nvSpPr>
        <p:spPr>
          <a:xfrm>
            <a:off x="609600" y="1461769"/>
            <a:ext cx="5242560"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lIns="137160"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1461769"/>
            <a:ext cx="5242560" cy="438912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8" name="Rectangle 7"/>
          <p:cNvSpPr/>
          <p:nvPr userDrawn="1"/>
        </p:nvSpPr>
        <p:spPr>
          <a:xfrm>
            <a:off x="6344464" y="2060573"/>
            <a:ext cx="5242560"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0" name="Text Placeholder 2"/>
          <p:cNvSpPr>
            <a:spLocks noGrp="1"/>
          </p:cNvSpPr>
          <p:nvPr>
            <p:ph type="body" idx="16"/>
          </p:nvPr>
        </p:nvSpPr>
        <p:spPr>
          <a:xfrm>
            <a:off x="6344469"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39175191"/>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Head Two Box Callout">
    <p:spTree>
      <p:nvGrpSpPr>
        <p:cNvPr id="1" name=""/>
        <p:cNvGrpSpPr/>
        <p:nvPr/>
      </p:nvGrpSpPr>
      <p:grpSpPr>
        <a:xfrm>
          <a:off x="0" y="0"/>
          <a:ext cx="0" cy="0"/>
          <a:chOff x="0" y="0"/>
          <a:chExt cx="0" cy="0"/>
        </a:xfrm>
      </p:grpSpPr>
      <p:sp>
        <p:nvSpPr>
          <p:cNvPr id="12" name="Text Placeholder 5"/>
          <p:cNvSpPr>
            <a:spLocks noGrp="1"/>
          </p:cNvSpPr>
          <p:nvPr>
            <p:ph type="body" sz="quarter" idx="17"/>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4" name="Rectangle 3"/>
          <p:cNvSpPr/>
          <p:nvPr userDrawn="1"/>
        </p:nvSpPr>
        <p:spPr>
          <a:xfrm>
            <a:off x="609600" y="2060574"/>
            <a:ext cx="5242560" cy="320040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0" y="2060574"/>
            <a:ext cx="5242560" cy="320040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69515"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336555" y="2060574"/>
            <a:ext cx="5242560" cy="320040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336555" y="2060574"/>
            <a:ext cx="5242560" cy="320040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6336560"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200242016"/>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Box Two Header right large">
    <p:spTree>
      <p:nvGrpSpPr>
        <p:cNvPr id="1" name=""/>
        <p:cNvGrpSpPr/>
        <p:nvPr/>
      </p:nvGrpSpPr>
      <p:grpSpPr>
        <a:xfrm>
          <a:off x="0" y="0"/>
          <a:ext cx="0" cy="0"/>
          <a:chOff x="0" y="0"/>
          <a:chExt cx="0" cy="0"/>
        </a:xfrm>
      </p:grpSpPr>
      <p:sp>
        <p:nvSpPr>
          <p:cNvPr id="4" name="Rectangle 3"/>
          <p:cNvSpPr/>
          <p:nvPr userDrawn="1"/>
        </p:nvSpPr>
        <p:spPr>
          <a:xfrm>
            <a:off x="609601" y="2060573"/>
            <a:ext cx="3568695"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1" y="2060573"/>
            <a:ext cx="3568695" cy="379476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56544"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6" y="1461771"/>
            <a:ext cx="3568695"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4305306" y="2060573"/>
            <a:ext cx="7260839"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4305301" y="2060573"/>
            <a:ext cx="7260844" cy="379476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4305306" y="1461771"/>
            <a:ext cx="7260844"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115600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30" y="1764792"/>
            <a:ext cx="8588452" cy="4151376"/>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Box One Header right large">
    <p:spTree>
      <p:nvGrpSpPr>
        <p:cNvPr id="1" name=""/>
        <p:cNvGrpSpPr/>
        <p:nvPr/>
      </p:nvGrpSpPr>
      <p:grpSpPr>
        <a:xfrm>
          <a:off x="0" y="0"/>
          <a:ext cx="0" cy="0"/>
          <a:chOff x="0" y="0"/>
          <a:chExt cx="0" cy="0"/>
        </a:xfrm>
      </p:grpSpPr>
      <p:sp>
        <p:nvSpPr>
          <p:cNvPr id="4" name="Rectangle 3"/>
          <p:cNvSpPr/>
          <p:nvPr userDrawn="1"/>
        </p:nvSpPr>
        <p:spPr>
          <a:xfrm>
            <a:off x="609601" y="1461769"/>
            <a:ext cx="3568695" cy="438912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1" y="1461769"/>
            <a:ext cx="3568695" cy="438912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56544"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8" name="Rectangle 7"/>
          <p:cNvSpPr/>
          <p:nvPr userDrawn="1"/>
        </p:nvSpPr>
        <p:spPr>
          <a:xfrm>
            <a:off x="4305306" y="2060573"/>
            <a:ext cx="7260839"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4305301" y="2060573"/>
            <a:ext cx="7260844" cy="3794760"/>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4305306" y="1461771"/>
            <a:ext cx="7260844"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194278164"/>
      </p:ext>
    </p:extLst>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Box Two Header left large">
    <p:spTree>
      <p:nvGrpSpPr>
        <p:cNvPr id="1" name=""/>
        <p:cNvGrpSpPr/>
        <p:nvPr/>
      </p:nvGrpSpPr>
      <p:grpSpPr>
        <a:xfrm>
          <a:off x="0" y="0"/>
          <a:ext cx="0" cy="0"/>
          <a:chOff x="0" y="0"/>
          <a:chExt cx="0" cy="0"/>
        </a:xfrm>
      </p:grpSpPr>
      <p:sp>
        <p:nvSpPr>
          <p:cNvPr id="4" name="Rectangle 3"/>
          <p:cNvSpPr/>
          <p:nvPr userDrawn="1"/>
        </p:nvSpPr>
        <p:spPr>
          <a:xfrm>
            <a:off x="609599" y="2060575"/>
            <a:ext cx="7266432"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2060575"/>
            <a:ext cx="7266432" cy="377246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0007"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4" y="1461771"/>
            <a:ext cx="7266432"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8007351" y="2060575"/>
            <a:ext cx="3572256"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8007351" y="2060575"/>
            <a:ext cx="3572256" cy="377246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8007351" y="1461771"/>
            <a:ext cx="3572256"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794660108"/>
      </p:ext>
    </p:extLst>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wo Box right large">
    <p:spTree>
      <p:nvGrpSpPr>
        <p:cNvPr id="1" name=""/>
        <p:cNvGrpSpPr/>
        <p:nvPr/>
      </p:nvGrpSpPr>
      <p:grpSpPr>
        <a:xfrm>
          <a:off x="0" y="0"/>
          <a:ext cx="0" cy="0"/>
          <a:chOff x="0" y="0"/>
          <a:chExt cx="0" cy="0"/>
        </a:xfrm>
      </p:grpSpPr>
      <p:sp>
        <p:nvSpPr>
          <p:cNvPr id="4" name="Rectangle 3"/>
          <p:cNvSpPr/>
          <p:nvPr userDrawn="1"/>
        </p:nvSpPr>
        <p:spPr>
          <a:xfrm>
            <a:off x="609601" y="1462089"/>
            <a:ext cx="3568695" cy="439324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601" y="1462089"/>
            <a:ext cx="3568695" cy="439324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56544"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8" name="Rectangle 7"/>
          <p:cNvSpPr/>
          <p:nvPr userDrawn="1"/>
        </p:nvSpPr>
        <p:spPr>
          <a:xfrm>
            <a:off x="4305306" y="1462089"/>
            <a:ext cx="7260839" cy="439324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4305301" y="1462089"/>
            <a:ext cx="7260844" cy="439324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6338551"/>
      </p:ext>
    </p:extLst>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wo Box left large">
    <p:spTree>
      <p:nvGrpSpPr>
        <p:cNvPr id="1" name=""/>
        <p:cNvGrpSpPr/>
        <p:nvPr/>
      </p:nvGrpSpPr>
      <p:grpSpPr>
        <a:xfrm>
          <a:off x="0" y="0"/>
          <a:ext cx="0" cy="0"/>
          <a:chOff x="0" y="0"/>
          <a:chExt cx="0" cy="0"/>
        </a:xfrm>
      </p:grpSpPr>
      <p:sp>
        <p:nvSpPr>
          <p:cNvPr id="4" name="Rectangle 3"/>
          <p:cNvSpPr/>
          <p:nvPr userDrawn="1"/>
        </p:nvSpPr>
        <p:spPr>
          <a:xfrm>
            <a:off x="609599" y="1462089"/>
            <a:ext cx="7266432" cy="4370951"/>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1462089"/>
            <a:ext cx="7266432" cy="4370951"/>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0007"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8" name="Rectangle 7"/>
          <p:cNvSpPr/>
          <p:nvPr userDrawn="1"/>
        </p:nvSpPr>
        <p:spPr>
          <a:xfrm>
            <a:off x="8007351" y="1462089"/>
            <a:ext cx="3572256" cy="4370951"/>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8007351" y="1462089"/>
            <a:ext cx="3572256" cy="4370951"/>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684009"/>
      </p:ext>
    </p:extLst>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Box One Header left large">
    <p:spTree>
      <p:nvGrpSpPr>
        <p:cNvPr id="1" name=""/>
        <p:cNvGrpSpPr/>
        <p:nvPr/>
      </p:nvGrpSpPr>
      <p:grpSpPr>
        <a:xfrm>
          <a:off x="0" y="0"/>
          <a:ext cx="0" cy="0"/>
          <a:chOff x="0" y="0"/>
          <a:chExt cx="0" cy="0"/>
        </a:xfrm>
      </p:grpSpPr>
      <p:sp>
        <p:nvSpPr>
          <p:cNvPr id="4" name="Rectangle 3"/>
          <p:cNvSpPr/>
          <p:nvPr userDrawn="1"/>
        </p:nvSpPr>
        <p:spPr>
          <a:xfrm>
            <a:off x="609599" y="2060575"/>
            <a:ext cx="7266432"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2060575"/>
            <a:ext cx="7266432" cy="3772465"/>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0007"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4" y="1461771"/>
            <a:ext cx="7266432"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8007351" y="1462089"/>
            <a:ext cx="3572256" cy="4370951"/>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8007351" y="1461771"/>
            <a:ext cx="3572256" cy="4371269"/>
          </a:xfrm>
        </p:spPr>
        <p:txBody>
          <a:bodyPr lIns="137160" t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68209"/>
      </p:ext>
    </p:extLst>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Box">
    <p:spTree>
      <p:nvGrpSpPr>
        <p:cNvPr id="1" name=""/>
        <p:cNvGrpSpPr/>
        <p:nvPr/>
      </p:nvGrpSpPr>
      <p:grpSpPr>
        <a:xfrm>
          <a:off x="0" y="0"/>
          <a:ext cx="0" cy="0"/>
          <a:chOff x="0" y="0"/>
          <a:chExt cx="0" cy="0"/>
        </a:xfrm>
      </p:grpSpPr>
      <p:sp>
        <p:nvSpPr>
          <p:cNvPr id="4" name="Rectangle 3"/>
          <p:cNvSpPr/>
          <p:nvPr userDrawn="1"/>
        </p:nvSpPr>
        <p:spPr>
          <a:xfrm>
            <a:off x="609599" y="2060575"/>
            <a:ext cx="3572256"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2057401"/>
            <a:ext cx="3572256" cy="3772465"/>
          </a:xfrm>
        </p:spPr>
        <p:txBody>
          <a:bodyPr lIns="137160" tIns="137160" bIns="91440"/>
          <a:lstStyle>
            <a:lvl1pPr>
              <a:defRPr sz="1800" cap="none"/>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4" y="1463041"/>
            <a:ext cx="3572256"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4309872" y="2060575"/>
            <a:ext cx="3572256"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4309872" y="2057401"/>
            <a:ext cx="3572256" cy="3772465"/>
          </a:xfrm>
        </p:spPr>
        <p:txBody>
          <a:bodyPr lIns="137160" tIns="137160" bIns="91440"/>
          <a:lstStyle>
            <a:lvl1pPr>
              <a:defRPr sz="1800" cap="none"/>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4309872" y="1463041"/>
            <a:ext cx="3572256"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Rectangle 10"/>
          <p:cNvSpPr/>
          <p:nvPr userDrawn="1"/>
        </p:nvSpPr>
        <p:spPr>
          <a:xfrm>
            <a:off x="8010144" y="2060574"/>
            <a:ext cx="3572256" cy="3772465"/>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2" name="Content Placeholder 2"/>
          <p:cNvSpPr>
            <a:spLocks noGrp="1"/>
          </p:cNvSpPr>
          <p:nvPr>
            <p:ph idx="17"/>
          </p:nvPr>
        </p:nvSpPr>
        <p:spPr bwMode="gray">
          <a:xfrm>
            <a:off x="8010144" y="2057401"/>
            <a:ext cx="3572256" cy="3772465"/>
          </a:xfrm>
        </p:spPr>
        <p:txBody>
          <a:bodyPr lIns="137160" tIns="137160" bIns="91440"/>
          <a:lstStyle>
            <a:lvl1pPr>
              <a:defRPr sz="1800" cap="none"/>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p:cNvSpPr>
            <a:spLocks noGrp="1"/>
          </p:cNvSpPr>
          <p:nvPr>
            <p:ph type="body" idx="18"/>
          </p:nvPr>
        </p:nvSpPr>
        <p:spPr>
          <a:xfrm>
            <a:off x="8010144" y="1463041"/>
            <a:ext cx="3572256"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70562696"/>
      </p:ext>
    </p:extLst>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Box Stack">
    <p:spTree>
      <p:nvGrpSpPr>
        <p:cNvPr id="1" name=""/>
        <p:cNvGrpSpPr/>
        <p:nvPr/>
      </p:nvGrpSpPr>
      <p:grpSpPr>
        <a:xfrm>
          <a:off x="0" y="0"/>
          <a:ext cx="0" cy="0"/>
          <a:chOff x="0" y="0"/>
          <a:chExt cx="0" cy="0"/>
        </a:xfrm>
      </p:grpSpPr>
      <p:sp>
        <p:nvSpPr>
          <p:cNvPr id="4" name="Rectangle 3"/>
          <p:cNvSpPr/>
          <p:nvPr userDrawn="1"/>
        </p:nvSpPr>
        <p:spPr>
          <a:xfrm>
            <a:off x="609599" y="2060574"/>
            <a:ext cx="1097280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2057400"/>
            <a:ext cx="10972800" cy="1463040"/>
          </a:xfrm>
        </p:spPr>
        <p:txBody>
          <a:bodyPr lIns="137160" tIns="137160" r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2799"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599" y="1463041"/>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09599" y="4389580"/>
            <a:ext cx="1097280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09599" y="4386406"/>
            <a:ext cx="10972800" cy="1463040"/>
          </a:xfrm>
        </p:spPr>
        <p:txBody>
          <a:bodyPr lIns="137160" tIns="137160" r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6"/>
          </p:nvPr>
        </p:nvSpPr>
        <p:spPr>
          <a:xfrm>
            <a:off x="609599" y="3792047"/>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765417563"/>
      </p:ext>
    </p:extLst>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Head One Box Stack">
    <p:spTree>
      <p:nvGrpSpPr>
        <p:cNvPr id="1" name=""/>
        <p:cNvGrpSpPr/>
        <p:nvPr/>
      </p:nvGrpSpPr>
      <p:grpSpPr>
        <a:xfrm>
          <a:off x="0" y="0"/>
          <a:ext cx="0" cy="0"/>
          <a:chOff x="0" y="0"/>
          <a:chExt cx="0" cy="0"/>
        </a:xfrm>
      </p:grpSpPr>
      <p:sp>
        <p:nvSpPr>
          <p:cNvPr id="4" name="Rectangle 3"/>
          <p:cNvSpPr/>
          <p:nvPr userDrawn="1"/>
        </p:nvSpPr>
        <p:spPr>
          <a:xfrm>
            <a:off x="609599" y="2060574"/>
            <a:ext cx="1097280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lIns="137160" tIns="137160"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2057400"/>
            <a:ext cx="10972800" cy="146304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599" y="1463041"/>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09599" y="4387865"/>
            <a:ext cx="1097280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0" name="Text Placeholder 2"/>
          <p:cNvSpPr>
            <a:spLocks noGrp="1"/>
          </p:cNvSpPr>
          <p:nvPr>
            <p:ph type="body" idx="16"/>
          </p:nvPr>
        </p:nvSpPr>
        <p:spPr>
          <a:xfrm>
            <a:off x="609599" y="3790332"/>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154168865"/>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Box One Header top">
    <p:spTree>
      <p:nvGrpSpPr>
        <p:cNvPr id="1" name=""/>
        <p:cNvGrpSpPr/>
        <p:nvPr/>
      </p:nvGrpSpPr>
      <p:grpSpPr>
        <a:xfrm>
          <a:off x="0" y="0"/>
          <a:ext cx="0" cy="0"/>
          <a:chOff x="0" y="0"/>
          <a:chExt cx="0" cy="0"/>
        </a:xfrm>
      </p:grpSpPr>
      <p:sp>
        <p:nvSpPr>
          <p:cNvPr id="4" name="Rectangle 3"/>
          <p:cNvSpPr/>
          <p:nvPr userDrawn="1"/>
        </p:nvSpPr>
        <p:spPr>
          <a:xfrm>
            <a:off x="609599" y="2060574"/>
            <a:ext cx="1097280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1" y="5882600"/>
            <a:ext cx="10972799"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599" y="1463041"/>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09599" y="3700580"/>
            <a:ext cx="10972800" cy="2157294"/>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09599" y="3697406"/>
            <a:ext cx="10972800" cy="2157294"/>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idx="1"/>
          </p:nvPr>
        </p:nvSpPr>
        <p:spPr bwMode="gray">
          <a:xfrm>
            <a:off x="609599" y="2057400"/>
            <a:ext cx="10972800" cy="146304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1292500"/>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Box One Header bottom">
    <p:spTree>
      <p:nvGrpSpPr>
        <p:cNvPr id="1" name=""/>
        <p:cNvGrpSpPr/>
        <p:nvPr/>
      </p:nvGrpSpPr>
      <p:grpSpPr>
        <a:xfrm>
          <a:off x="0" y="0"/>
          <a:ext cx="0" cy="0"/>
          <a:chOff x="0" y="0"/>
          <a:chExt cx="0" cy="0"/>
        </a:xfrm>
      </p:grpSpPr>
      <p:sp>
        <p:nvSpPr>
          <p:cNvPr id="4" name="Rectangle 3"/>
          <p:cNvSpPr/>
          <p:nvPr userDrawn="1"/>
        </p:nvSpPr>
        <p:spPr>
          <a:xfrm>
            <a:off x="609599" y="1465262"/>
            <a:ext cx="10972800" cy="2058352"/>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1462088"/>
            <a:ext cx="10972800" cy="2058352"/>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3" hasCustomPrompt="1"/>
          </p:nvPr>
        </p:nvSpPr>
        <p:spPr>
          <a:xfrm>
            <a:off x="609601" y="5882600"/>
            <a:ext cx="10972799"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8" name="Rectangle 7"/>
          <p:cNvSpPr/>
          <p:nvPr userDrawn="1"/>
        </p:nvSpPr>
        <p:spPr>
          <a:xfrm>
            <a:off x="609599" y="4389240"/>
            <a:ext cx="1097280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0" name="Text Placeholder 2"/>
          <p:cNvSpPr>
            <a:spLocks noGrp="1"/>
          </p:cNvSpPr>
          <p:nvPr>
            <p:ph type="body" idx="16"/>
          </p:nvPr>
        </p:nvSpPr>
        <p:spPr>
          <a:xfrm>
            <a:off x="609599" y="3791707"/>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2"/>
          <p:cNvSpPr>
            <a:spLocks noGrp="1"/>
          </p:cNvSpPr>
          <p:nvPr>
            <p:ph idx="15"/>
          </p:nvPr>
        </p:nvSpPr>
        <p:spPr bwMode="gray">
          <a:xfrm>
            <a:off x="609599" y="4386066"/>
            <a:ext cx="10972800" cy="146304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0905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3" y="1765602"/>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65602"/>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One and Two box stacked">
    <p:spTree>
      <p:nvGrpSpPr>
        <p:cNvPr id="1" name=""/>
        <p:cNvGrpSpPr/>
        <p:nvPr/>
      </p:nvGrpSpPr>
      <p:grpSpPr>
        <a:xfrm>
          <a:off x="0" y="0"/>
          <a:ext cx="0" cy="0"/>
          <a:chOff x="0" y="0"/>
          <a:chExt cx="0" cy="0"/>
        </a:xfrm>
      </p:grpSpPr>
      <p:sp>
        <p:nvSpPr>
          <p:cNvPr id="4" name="Rectangle 3"/>
          <p:cNvSpPr/>
          <p:nvPr userDrawn="1"/>
        </p:nvSpPr>
        <p:spPr>
          <a:xfrm>
            <a:off x="609599" y="2060574"/>
            <a:ext cx="1097280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2057400"/>
            <a:ext cx="10972800" cy="146304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09601" y="5882600"/>
            <a:ext cx="10972276"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599" y="1463041"/>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09599" y="4392350"/>
            <a:ext cx="524256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09599" y="4392350"/>
            <a:ext cx="5242560" cy="146235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2"/>
          <p:cNvSpPr>
            <a:spLocks noGrp="1"/>
          </p:cNvSpPr>
          <p:nvPr>
            <p:ph type="body" idx="16"/>
          </p:nvPr>
        </p:nvSpPr>
        <p:spPr>
          <a:xfrm>
            <a:off x="609599" y="3797990"/>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Rectangle 10"/>
          <p:cNvSpPr/>
          <p:nvPr userDrawn="1"/>
        </p:nvSpPr>
        <p:spPr>
          <a:xfrm>
            <a:off x="6339316" y="4392350"/>
            <a:ext cx="524256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2" name="Content Placeholder 2"/>
          <p:cNvSpPr>
            <a:spLocks noGrp="1"/>
          </p:cNvSpPr>
          <p:nvPr>
            <p:ph idx="17"/>
          </p:nvPr>
        </p:nvSpPr>
        <p:spPr bwMode="gray">
          <a:xfrm>
            <a:off x="6339316" y="4392350"/>
            <a:ext cx="5242560" cy="146235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2"/>
          <p:cNvSpPr>
            <a:spLocks noGrp="1"/>
          </p:cNvSpPr>
          <p:nvPr>
            <p:ph type="body" idx="18"/>
          </p:nvPr>
        </p:nvSpPr>
        <p:spPr>
          <a:xfrm>
            <a:off x="6339316" y="3797990"/>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76370042"/>
      </p:ext>
    </p:extLst>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and One box stacked">
    <p:spTree>
      <p:nvGrpSpPr>
        <p:cNvPr id="1" name=""/>
        <p:cNvGrpSpPr/>
        <p:nvPr/>
      </p:nvGrpSpPr>
      <p:grpSpPr>
        <a:xfrm>
          <a:off x="0" y="0"/>
          <a:ext cx="0" cy="0"/>
          <a:chOff x="0" y="0"/>
          <a:chExt cx="0" cy="0"/>
        </a:xfrm>
      </p:grpSpPr>
      <p:sp>
        <p:nvSpPr>
          <p:cNvPr id="4" name="Rectangle 3"/>
          <p:cNvSpPr/>
          <p:nvPr userDrawn="1"/>
        </p:nvSpPr>
        <p:spPr>
          <a:xfrm>
            <a:off x="609599" y="4388636"/>
            <a:ext cx="1097280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4385462"/>
            <a:ext cx="10972800" cy="146304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09601" y="5882600"/>
            <a:ext cx="10972276"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599" y="3791102"/>
            <a:ext cx="1097280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609599" y="2054226"/>
            <a:ext cx="524256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09599" y="2054226"/>
            <a:ext cx="5242560" cy="146304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2"/>
          <p:cNvSpPr>
            <a:spLocks noGrp="1"/>
          </p:cNvSpPr>
          <p:nvPr>
            <p:ph type="body" idx="16"/>
          </p:nvPr>
        </p:nvSpPr>
        <p:spPr>
          <a:xfrm>
            <a:off x="609599" y="1459867"/>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Rectangle 10"/>
          <p:cNvSpPr/>
          <p:nvPr userDrawn="1"/>
        </p:nvSpPr>
        <p:spPr>
          <a:xfrm>
            <a:off x="6339316" y="2054226"/>
            <a:ext cx="524256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2" name="Content Placeholder 2"/>
          <p:cNvSpPr>
            <a:spLocks noGrp="1"/>
          </p:cNvSpPr>
          <p:nvPr>
            <p:ph idx="17"/>
          </p:nvPr>
        </p:nvSpPr>
        <p:spPr bwMode="gray">
          <a:xfrm>
            <a:off x="6339316" y="2054226"/>
            <a:ext cx="5242560" cy="1463040"/>
          </a:xfrm>
        </p:spPr>
        <p:txBody>
          <a:bodyPr lIns="137160" tIns="13716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2"/>
          <p:cNvSpPr>
            <a:spLocks noGrp="1"/>
          </p:cNvSpPr>
          <p:nvPr>
            <p:ph type="body" idx="18"/>
          </p:nvPr>
        </p:nvSpPr>
        <p:spPr>
          <a:xfrm>
            <a:off x="6339316" y="1459867"/>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386191986"/>
      </p:ext>
    </p:extLst>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One and Two box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7" name="Text Placeholder 8"/>
          <p:cNvSpPr>
            <a:spLocks noGrp="1"/>
          </p:cNvSpPr>
          <p:nvPr>
            <p:ph type="body" sz="quarter" idx="13" hasCustomPrompt="1"/>
          </p:nvPr>
        </p:nvSpPr>
        <p:spPr>
          <a:xfrm>
            <a:off x="609601" y="5882600"/>
            <a:ext cx="10972276"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8" name="Rectangle 7"/>
          <p:cNvSpPr/>
          <p:nvPr userDrawn="1"/>
        </p:nvSpPr>
        <p:spPr>
          <a:xfrm>
            <a:off x="6339316" y="2056448"/>
            <a:ext cx="524256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9" name="Content Placeholder 2"/>
          <p:cNvSpPr>
            <a:spLocks noGrp="1"/>
          </p:cNvSpPr>
          <p:nvPr>
            <p:ph idx="15"/>
          </p:nvPr>
        </p:nvSpPr>
        <p:spPr bwMode="gray">
          <a:xfrm>
            <a:off x="6339316" y="2056448"/>
            <a:ext cx="5242560" cy="1463040"/>
          </a:xfrm>
        </p:spPr>
        <p:txBody>
          <a:bodyPr lIns="137160" tIns="137160" rIns="9144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2"/>
          <p:cNvSpPr>
            <a:spLocks noGrp="1"/>
          </p:cNvSpPr>
          <p:nvPr>
            <p:ph type="body" idx="16"/>
          </p:nvPr>
        </p:nvSpPr>
        <p:spPr>
          <a:xfrm>
            <a:off x="6339316" y="1462089"/>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Rectangle 10"/>
          <p:cNvSpPr/>
          <p:nvPr userDrawn="1"/>
        </p:nvSpPr>
        <p:spPr>
          <a:xfrm>
            <a:off x="6339316" y="4386454"/>
            <a:ext cx="5242560" cy="146304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2" name="Content Placeholder 2"/>
          <p:cNvSpPr>
            <a:spLocks noGrp="1"/>
          </p:cNvSpPr>
          <p:nvPr>
            <p:ph idx="17"/>
          </p:nvPr>
        </p:nvSpPr>
        <p:spPr bwMode="gray">
          <a:xfrm>
            <a:off x="6339316" y="4386454"/>
            <a:ext cx="5242560" cy="1463040"/>
          </a:xfrm>
        </p:spPr>
        <p:txBody>
          <a:bodyPr lIns="137160" tIns="137160" rIns="9144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2"/>
          <p:cNvSpPr>
            <a:spLocks noGrp="1"/>
          </p:cNvSpPr>
          <p:nvPr>
            <p:ph type="body" idx="18"/>
          </p:nvPr>
        </p:nvSpPr>
        <p:spPr>
          <a:xfrm>
            <a:off x="6339316" y="3792095"/>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13"/>
          <p:cNvSpPr/>
          <p:nvPr userDrawn="1"/>
        </p:nvSpPr>
        <p:spPr>
          <a:xfrm>
            <a:off x="609600" y="2060573"/>
            <a:ext cx="5242560" cy="379476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200" b="1">
              <a:solidFill>
                <a:prstClr val="white"/>
              </a:solidFill>
            </a:endParaRPr>
          </a:p>
        </p:txBody>
      </p:sp>
      <p:sp>
        <p:nvSpPr>
          <p:cNvPr id="15" name="Content Placeholder 2"/>
          <p:cNvSpPr>
            <a:spLocks noGrp="1"/>
          </p:cNvSpPr>
          <p:nvPr>
            <p:ph idx="1"/>
          </p:nvPr>
        </p:nvSpPr>
        <p:spPr bwMode="gray">
          <a:xfrm>
            <a:off x="609600" y="2060573"/>
            <a:ext cx="5242560" cy="3794760"/>
          </a:xfrm>
        </p:spPr>
        <p:txBody>
          <a:bodyPr lIns="137160" tIns="91440" rIns="137160" bIns="91440"/>
          <a:lstStyle>
            <a:lvl1pPr>
              <a:defRPr cap="none"/>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p:cNvSpPr>
            <a:spLocks noGrp="1"/>
          </p:cNvSpPr>
          <p:nvPr>
            <p:ph type="body" idx="14"/>
          </p:nvPr>
        </p:nvSpPr>
        <p:spPr>
          <a:xfrm>
            <a:off x="609605" y="1461771"/>
            <a:ext cx="5242560" cy="502601"/>
          </a:xfrm>
          <a:solidFill>
            <a:schemeClr val="tx1"/>
          </a:solidFill>
        </p:spPr>
        <p:txBody>
          <a:bodyPr lIns="137160" anchor="ctr" anchorCtr="0"/>
          <a:lstStyle>
            <a:lvl1pPr marL="0" indent="0">
              <a:lnSpc>
                <a:spcPct val="90000"/>
              </a:lnSpc>
              <a:spcBef>
                <a:spcPts val="0"/>
              </a:spcBef>
              <a:buNone/>
              <a:defRPr sz="18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29198566"/>
      </p:ext>
    </p:extLst>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our Box">
    <p:spTree>
      <p:nvGrpSpPr>
        <p:cNvPr id="1" name=""/>
        <p:cNvGrpSpPr/>
        <p:nvPr/>
      </p:nvGrpSpPr>
      <p:grpSpPr>
        <a:xfrm>
          <a:off x="0" y="0"/>
          <a:ext cx="0" cy="0"/>
          <a:chOff x="0" y="0"/>
          <a:chExt cx="0" cy="0"/>
        </a:xfrm>
      </p:grpSpPr>
      <p:sp>
        <p:nvSpPr>
          <p:cNvPr id="4" name="Rectangle 3"/>
          <p:cNvSpPr/>
          <p:nvPr userDrawn="1"/>
        </p:nvSpPr>
        <p:spPr>
          <a:xfrm>
            <a:off x="609599" y="2421847"/>
            <a:ext cx="2682240" cy="342900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b="1">
              <a:solidFill>
                <a:prstClr val="white"/>
              </a:solidFill>
            </a:endParaRPr>
          </a:p>
        </p:txBody>
      </p:sp>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bwMode="gray">
          <a:xfrm>
            <a:off x="609599" y="2421847"/>
            <a:ext cx="2682240" cy="3429000"/>
          </a:xfrm>
        </p:spPr>
        <p:txBody>
          <a:bodyPr lIns="91440" tIns="9144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09601" y="5882600"/>
            <a:ext cx="1097018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6" name="Text Placeholder 2"/>
          <p:cNvSpPr>
            <a:spLocks noGrp="1"/>
          </p:cNvSpPr>
          <p:nvPr>
            <p:ph type="body" idx="14"/>
          </p:nvPr>
        </p:nvSpPr>
        <p:spPr>
          <a:xfrm>
            <a:off x="609604" y="1463039"/>
            <a:ext cx="2682240" cy="868680"/>
          </a:xfrm>
          <a:solidFill>
            <a:schemeClr val="tx1"/>
          </a:solidFill>
        </p:spPr>
        <p:txBody>
          <a:bodyPr lIns="91440" anchor="ctr" anchorCtr="0"/>
          <a:lstStyle>
            <a:lvl1pPr marL="0" indent="0">
              <a:lnSpc>
                <a:spcPct val="90000"/>
              </a:lnSpc>
              <a:spcBef>
                <a:spcPts val="0"/>
              </a:spcBef>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Rectangle 7"/>
          <p:cNvSpPr/>
          <p:nvPr userDrawn="1"/>
        </p:nvSpPr>
        <p:spPr>
          <a:xfrm>
            <a:off x="3372245" y="2421847"/>
            <a:ext cx="2682240" cy="342900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b="1">
              <a:solidFill>
                <a:prstClr val="white"/>
              </a:solidFill>
            </a:endParaRPr>
          </a:p>
        </p:txBody>
      </p:sp>
      <p:sp>
        <p:nvSpPr>
          <p:cNvPr id="9" name="Content Placeholder 2"/>
          <p:cNvSpPr>
            <a:spLocks noGrp="1"/>
          </p:cNvSpPr>
          <p:nvPr>
            <p:ph idx="15"/>
          </p:nvPr>
        </p:nvSpPr>
        <p:spPr bwMode="gray">
          <a:xfrm>
            <a:off x="3372245" y="2421847"/>
            <a:ext cx="2682240" cy="3429000"/>
          </a:xfrm>
        </p:spPr>
        <p:txBody>
          <a:bodyPr lIns="91440" tIns="9144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2"/>
          <p:cNvSpPr>
            <a:spLocks noGrp="1"/>
          </p:cNvSpPr>
          <p:nvPr>
            <p:ph type="body" idx="16"/>
          </p:nvPr>
        </p:nvSpPr>
        <p:spPr>
          <a:xfrm>
            <a:off x="3372249" y="1463039"/>
            <a:ext cx="2682240" cy="868680"/>
          </a:xfrm>
          <a:solidFill>
            <a:schemeClr val="tx1"/>
          </a:solidFill>
        </p:spPr>
        <p:txBody>
          <a:bodyPr lIns="91440" anchor="ctr" anchorCtr="0"/>
          <a:lstStyle>
            <a:lvl1pPr marL="0" indent="0">
              <a:lnSpc>
                <a:spcPct val="90000"/>
              </a:lnSpc>
              <a:spcBef>
                <a:spcPts val="0"/>
              </a:spcBef>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Rectangle 10"/>
          <p:cNvSpPr/>
          <p:nvPr userDrawn="1"/>
        </p:nvSpPr>
        <p:spPr>
          <a:xfrm>
            <a:off x="6134892" y="2421847"/>
            <a:ext cx="2682240" cy="342900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b="1">
              <a:solidFill>
                <a:prstClr val="white"/>
              </a:solidFill>
            </a:endParaRPr>
          </a:p>
        </p:txBody>
      </p:sp>
      <p:sp>
        <p:nvSpPr>
          <p:cNvPr id="12" name="Content Placeholder 2"/>
          <p:cNvSpPr>
            <a:spLocks noGrp="1"/>
          </p:cNvSpPr>
          <p:nvPr>
            <p:ph idx="17"/>
          </p:nvPr>
        </p:nvSpPr>
        <p:spPr bwMode="gray">
          <a:xfrm>
            <a:off x="6134892" y="2421847"/>
            <a:ext cx="2682240" cy="3429000"/>
          </a:xfrm>
        </p:spPr>
        <p:txBody>
          <a:bodyPr lIns="91440" tIns="9144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2"/>
          <p:cNvSpPr>
            <a:spLocks noGrp="1"/>
          </p:cNvSpPr>
          <p:nvPr>
            <p:ph type="body" idx="18"/>
          </p:nvPr>
        </p:nvSpPr>
        <p:spPr>
          <a:xfrm>
            <a:off x="6134895" y="1463039"/>
            <a:ext cx="2682240" cy="868680"/>
          </a:xfrm>
          <a:solidFill>
            <a:schemeClr val="tx1"/>
          </a:solidFill>
        </p:spPr>
        <p:txBody>
          <a:bodyPr lIns="91440" anchor="ctr" anchorCtr="0"/>
          <a:lstStyle>
            <a:lvl1pPr marL="0" indent="0">
              <a:lnSpc>
                <a:spcPct val="90000"/>
              </a:lnSpc>
              <a:spcBef>
                <a:spcPts val="0"/>
              </a:spcBef>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13"/>
          <p:cNvSpPr/>
          <p:nvPr userDrawn="1"/>
        </p:nvSpPr>
        <p:spPr>
          <a:xfrm>
            <a:off x="8897540" y="2421847"/>
            <a:ext cx="2682240" cy="3429000"/>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000" b="1">
              <a:solidFill>
                <a:prstClr val="white"/>
              </a:solidFill>
            </a:endParaRPr>
          </a:p>
        </p:txBody>
      </p:sp>
      <p:sp>
        <p:nvSpPr>
          <p:cNvPr id="15" name="Content Placeholder 2"/>
          <p:cNvSpPr>
            <a:spLocks noGrp="1"/>
          </p:cNvSpPr>
          <p:nvPr>
            <p:ph idx="19"/>
          </p:nvPr>
        </p:nvSpPr>
        <p:spPr bwMode="gray">
          <a:xfrm>
            <a:off x="8897540" y="2421847"/>
            <a:ext cx="2682240" cy="3429000"/>
          </a:xfrm>
        </p:spPr>
        <p:txBody>
          <a:bodyPr lIns="91440" tIns="91440" bIns="91440"/>
          <a:lstStyle>
            <a:lvl1pPr>
              <a:defRPr sz="1600" cap="none"/>
            </a:lvl1pPr>
            <a:lvl2pPr>
              <a:defRPr sz="1600"/>
            </a:lvl2pPr>
            <a:lvl3pPr>
              <a:defRPr sz="14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2"/>
          <p:cNvSpPr>
            <a:spLocks noGrp="1"/>
          </p:cNvSpPr>
          <p:nvPr>
            <p:ph type="body" idx="20"/>
          </p:nvPr>
        </p:nvSpPr>
        <p:spPr>
          <a:xfrm>
            <a:off x="8897540" y="1463039"/>
            <a:ext cx="2682240" cy="868680"/>
          </a:xfrm>
          <a:solidFill>
            <a:schemeClr val="tx1"/>
          </a:solidFill>
        </p:spPr>
        <p:txBody>
          <a:bodyPr lIns="91440" anchor="ctr" anchorCtr="0"/>
          <a:lstStyle>
            <a:lvl1pPr marL="0" indent="0">
              <a:lnSpc>
                <a:spcPct val="90000"/>
              </a:lnSpc>
              <a:spcBef>
                <a:spcPts val="0"/>
              </a:spcBef>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007220553"/>
      </p:ext>
    </p:extLst>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10363200" cy="1371600"/>
          </a:xfrm>
        </p:spPr>
        <p:txBody>
          <a:bodyPr rIns="0" anchor="b" anchorCtr="0"/>
          <a:lstStyle>
            <a:lvl1pPr algn="l">
              <a:lnSpc>
                <a:spcPct val="80000"/>
              </a:lnSpc>
              <a:defRPr sz="4800" b="1" cap="none">
                <a:solidFill>
                  <a:schemeClr val="tx1"/>
                </a:solidFill>
              </a:defRPr>
            </a:lvl1pPr>
          </a:lstStyle>
          <a:p>
            <a:r>
              <a:rPr lang="en-US"/>
              <a:t>Click to edit Master title style</a:t>
            </a:r>
          </a:p>
        </p:txBody>
      </p:sp>
      <p:grpSp>
        <p:nvGrpSpPr>
          <p:cNvPr id="13" name="Group 12"/>
          <p:cNvGrpSpPr>
            <a:grpSpLocks noChangeAspect="1"/>
          </p:cNvGrpSpPr>
          <p:nvPr userDrawn="1"/>
        </p:nvGrpSpPr>
        <p:grpSpPr>
          <a:xfrm>
            <a:off x="10034016" y="6489600"/>
            <a:ext cx="1548384" cy="147738"/>
            <a:chOff x="279400" y="2781300"/>
            <a:chExt cx="8585200" cy="1092200"/>
          </a:xfrm>
          <a:solidFill>
            <a:schemeClr val="tx1"/>
          </a:solidFill>
        </p:grpSpPr>
        <p:sp>
          <p:nvSpPr>
            <p:cNvPr id="14"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5"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8"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9"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0"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1"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2"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3"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4"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5"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27" name="TextBox 26"/>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black"/>
                </a:solidFill>
              </a:rPr>
              <a:t>©2015 CVS Health and/or one of its affiliates: Confidential &amp; Proprietary</a:t>
            </a:r>
          </a:p>
        </p:txBody>
      </p:sp>
      <p:sp>
        <p:nvSpPr>
          <p:cNvPr id="17" name="Text Placeholder 8"/>
          <p:cNvSpPr>
            <a:spLocks noGrp="1"/>
          </p:cNvSpPr>
          <p:nvPr>
            <p:ph type="body" sz="quarter" idx="10"/>
          </p:nvPr>
        </p:nvSpPr>
        <p:spPr>
          <a:xfrm>
            <a:off x="609600" y="2011680"/>
            <a:ext cx="7272867" cy="1481138"/>
          </a:xfrm>
        </p:spPr>
        <p:txBody>
          <a:bodyPr/>
          <a:lstStyle>
            <a:lvl1pPr>
              <a:spcBef>
                <a:spcPts val="600"/>
              </a:spcBef>
              <a:defRPr sz="2000">
                <a:solidFill>
                  <a:schemeClr val="tx1"/>
                </a:solidFill>
              </a:defRPr>
            </a:lvl1pPr>
            <a:lvl2pPr marL="0" indent="0">
              <a:spcBef>
                <a:spcPts val="1200"/>
              </a:spcBef>
              <a:buNone/>
              <a:defRPr i="0">
                <a:solidFill>
                  <a:schemeClr val="tx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45352314"/>
      </p:ext>
    </p:extLst>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al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10363200" cy="1371600"/>
          </a:xfrm>
        </p:spPr>
        <p:txBody>
          <a:bodyPr rIns="0" anchor="b" anchorCtr="0"/>
          <a:lstStyle>
            <a:lvl1pPr algn="l">
              <a:lnSpc>
                <a:spcPct val="80000"/>
              </a:lnSpc>
              <a:defRPr sz="4800" b="1" cap="none">
                <a:solidFill>
                  <a:srgbClr val="FFFFFF"/>
                </a:solidFill>
              </a:defRPr>
            </a:lvl1pPr>
          </a:lstStyle>
          <a:p>
            <a:r>
              <a:rPr lang="en-US"/>
              <a:t>Click to edit Master title style</a:t>
            </a:r>
          </a:p>
        </p:txBody>
      </p:sp>
      <p:grpSp>
        <p:nvGrpSpPr>
          <p:cNvPr id="4" name="Group 3"/>
          <p:cNvGrpSpPr/>
          <p:nvPr userDrawn="1"/>
        </p:nvGrpSpPr>
        <p:grpSpPr>
          <a:xfrm>
            <a:off x="10034016" y="6489600"/>
            <a:ext cx="1548384" cy="147738"/>
            <a:chOff x="7525512" y="6489600"/>
            <a:chExt cx="1161288" cy="147738"/>
          </a:xfrm>
        </p:grpSpPr>
        <p:sp>
          <p:nvSpPr>
            <p:cNvPr id="11" name="Freeform 5"/>
            <p:cNvSpPr>
              <a:spLocks/>
            </p:cNvSpPr>
            <p:nvPr/>
          </p:nvSpPr>
          <p:spPr bwMode="invGray">
            <a:xfrm>
              <a:off x="8110666" y="6494324"/>
              <a:ext cx="129700" cy="140008"/>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2" name="Freeform 6"/>
            <p:cNvSpPr>
              <a:spLocks/>
            </p:cNvSpPr>
            <p:nvPr/>
          </p:nvSpPr>
          <p:spPr bwMode="invGray">
            <a:xfrm>
              <a:off x="8575567" y="6494324"/>
              <a:ext cx="111233" cy="140008"/>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3" name="Freeform 7"/>
            <p:cNvSpPr>
              <a:spLocks noEditPoints="1"/>
            </p:cNvSpPr>
            <p:nvPr/>
          </p:nvSpPr>
          <p:spPr bwMode="invGray">
            <a:xfrm>
              <a:off x="8356108" y="6534265"/>
              <a:ext cx="111233" cy="101570"/>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4" name="Freeform 8"/>
            <p:cNvSpPr>
              <a:spLocks noEditPoints="1"/>
            </p:cNvSpPr>
            <p:nvPr/>
          </p:nvSpPr>
          <p:spPr bwMode="invGray">
            <a:xfrm>
              <a:off x="8246378" y="6534265"/>
              <a:ext cx="98993" cy="101570"/>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5" name="Freeform 9"/>
            <p:cNvSpPr>
              <a:spLocks/>
            </p:cNvSpPr>
            <p:nvPr/>
          </p:nvSpPr>
          <p:spPr bwMode="invGray">
            <a:xfrm>
              <a:off x="8517589" y="6512791"/>
              <a:ext cx="48745" cy="121540"/>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6" name="Freeform 10"/>
            <p:cNvSpPr>
              <a:spLocks/>
            </p:cNvSpPr>
            <p:nvPr/>
          </p:nvSpPr>
          <p:spPr bwMode="invGray">
            <a:xfrm>
              <a:off x="8471850" y="6494324"/>
              <a:ext cx="45739" cy="140008"/>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7" name="Freeform 11"/>
            <p:cNvSpPr>
              <a:spLocks/>
            </p:cNvSpPr>
            <p:nvPr/>
          </p:nvSpPr>
          <p:spPr bwMode="invGray">
            <a:xfrm>
              <a:off x="7975168" y="6489600"/>
              <a:ext cx="123258" cy="147738"/>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8" name="Freeform 12"/>
            <p:cNvSpPr>
              <a:spLocks/>
            </p:cNvSpPr>
            <p:nvPr/>
          </p:nvSpPr>
          <p:spPr bwMode="invGray">
            <a:xfrm>
              <a:off x="7717485" y="6489600"/>
              <a:ext cx="137216" cy="147738"/>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9" name="Freeform 13"/>
            <p:cNvSpPr>
              <a:spLocks/>
            </p:cNvSpPr>
            <p:nvPr/>
          </p:nvSpPr>
          <p:spPr bwMode="invGray">
            <a:xfrm>
              <a:off x="7845467" y="6494324"/>
              <a:ext cx="137216" cy="138504"/>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0" name="Freeform 14"/>
            <p:cNvSpPr>
              <a:spLocks/>
            </p:cNvSpPr>
            <p:nvPr/>
          </p:nvSpPr>
          <p:spPr bwMode="invGray">
            <a:xfrm>
              <a:off x="7525512" y="6489600"/>
              <a:ext cx="175224" cy="147738"/>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21" name="TextBox 20"/>
          <p:cNvSpPr txBox="1"/>
          <p:nvPr userDrawn="1"/>
        </p:nvSpPr>
        <p:spPr>
          <a:xfrm>
            <a:off x="11750981" y="6508106"/>
            <a:ext cx="400380" cy="153888"/>
          </a:xfrm>
          <a:prstGeom prst="rect">
            <a:avLst/>
          </a:prstGeom>
          <a:noFill/>
        </p:spPr>
        <p:txBody>
          <a:bodyPr wrap="square" lIns="0" tIns="0" rIns="0" bIns="0" rtlCol="0">
            <a:spAutoFit/>
          </a:bodyPr>
          <a:lstStyle/>
          <a:p>
            <a:pPr defTabSz="457200"/>
            <a:fld id="{0066BC33-6527-4D3C-8322-5300D3634CD4}" type="slidenum">
              <a:rPr lang="en-US" sz="1000" smtClean="0">
                <a:solidFill>
                  <a:prstClr val="white"/>
                </a:solidFill>
              </a:rPr>
              <a:pPr defTabSz="457200"/>
              <a:t>‹#›</a:t>
            </a:fld>
            <a:endParaRPr lang="en-US" sz="1000">
              <a:solidFill>
                <a:prstClr val="white"/>
              </a:solidFill>
            </a:endParaRPr>
          </a:p>
        </p:txBody>
      </p:sp>
      <p:sp>
        <p:nvSpPr>
          <p:cNvPr id="22" name="TextBox 21"/>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white"/>
                </a:solidFill>
              </a:rPr>
              <a:t>©2015 CVS Health and/or one of its affiliates: Confidential &amp; Proprietary</a:t>
            </a:r>
          </a:p>
        </p:txBody>
      </p:sp>
      <p:sp>
        <p:nvSpPr>
          <p:cNvPr id="23" name="Text Placeholder 8"/>
          <p:cNvSpPr>
            <a:spLocks noGrp="1"/>
          </p:cNvSpPr>
          <p:nvPr>
            <p:ph type="body" sz="quarter" idx="10"/>
          </p:nvPr>
        </p:nvSpPr>
        <p:spPr>
          <a:xfrm>
            <a:off x="609600" y="2011680"/>
            <a:ext cx="7272867" cy="1481138"/>
          </a:xfrm>
        </p:spPr>
        <p:txBody>
          <a:bodyPr/>
          <a:lstStyle>
            <a:lvl1pPr>
              <a:spcBef>
                <a:spcPts val="600"/>
              </a:spcBef>
              <a:defRPr sz="2000">
                <a:solidFill>
                  <a:schemeClr val="bg1"/>
                </a:solidFill>
              </a:defRPr>
            </a:lvl1pPr>
            <a:lvl2pPr marL="0" indent="0">
              <a:spcBef>
                <a:spcPts val="1200"/>
              </a:spcBef>
              <a:buNone/>
              <a:defRPr i="0">
                <a:solidFill>
                  <a:schemeClr val="bg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08396554"/>
      </p:ext>
    </p:extLst>
  </p:cSld>
  <p:clrMapOvr>
    <a:masterClrMapping/>
  </p:clrMapOvr>
  <p:transitio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Green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10363200" cy="1371600"/>
          </a:xfrm>
        </p:spPr>
        <p:txBody>
          <a:bodyPr rIns="0" anchor="b" anchorCtr="0"/>
          <a:lstStyle>
            <a:lvl1pPr algn="l">
              <a:lnSpc>
                <a:spcPct val="80000"/>
              </a:lnSpc>
              <a:defRPr sz="4800" b="1" cap="none">
                <a:solidFill>
                  <a:srgbClr val="FFFFFF"/>
                </a:solidFill>
              </a:defRPr>
            </a:lvl1pPr>
          </a:lstStyle>
          <a:p>
            <a:r>
              <a:rPr lang="en-US"/>
              <a:t>Click to edit Master title style</a:t>
            </a:r>
          </a:p>
        </p:txBody>
      </p:sp>
      <p:grpSp>
        <p:nvGrpSpPr>
          <p:cNvPr id="4" name="Group 3"/>
          <p:cNvGrpSpPr/>
          <p:nvPr userDrawn="1"/>
        </p:nvGrpSpPr>
        <p:grpSpPr>
          <a:xfrm>
            <a:off x="10034016" y="6489600"/>
            <a:ext cx="1548384" cy="147738"/>
            <a:chOff x="7525512" y="6489600"/>
            <a:chExt cx="1161288" cy="147738"/>
          </a:xfrm>
        </p:grpSpPr>
        <p:sp>
          <p:nvSpPr>
            <p:cNvPr id="11" name="Freeform 5"/>
            <p:cNvSpPr>
              <a:spLocks/>
            </p:cNvSpPr>
            <p:nvPr/>
          </p:nvSpPr>
          <p:spPr bwMode="invGray">
            <a:xfrm>
              <a:off x="8110666" y="6494324"/>
              <a:ext cx="129700" cy="140008"/>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2" name="Freeform 6"/>
            <p:cNvSpPr>
              <a:spLocks/>
            </p:cNvSpPr>
            <p:nvPr/>
          </p:nvSpPr>
          <p:spPr bwMode="invGray">
            <a:xfrm>
              <a:off x="8575567" y="6494324"/>
              <a:ext cx="111233" cy="140008"/>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3" name="Freeform 7"/>
            <p:cNvSpPr>
              <a:spLocks noEditPoints="1"/>
            </p:cNvSpPr>
            <p:nvPr/>
          </p:nvSpPr>
          <p:spPr bwMode="invGray">
            <a:xfrm>
              <a:off x="8356108" y="6534265"/>
              <a:ext cx="111233" cy="101570"/>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4" name="Freeform 8"/>
            <p:cNvSpPr>
              <a:spLocks noEditPoints="1"/>
            </p:cNvSpPr>
            <p:nvPr/>
          </p:nvSpPr>
          <p:spPr bwMode="invGray">
            <a:xfrm>
              <a:off x="8246378" y="6534265"/>
              <a:ext cx="98993" cy="101570"/>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5" name="Freeform 9"/>
            <p:cNvSpPr>
              <a:spLocks/>
            </p:cNvSpPr>
            <p:nvPr/>
          </p:nvSpPr>
          <p:spPr bwMode="invGray">
            <a:xfrm>
              <a:off x="8517589" y="6512791"/>
              <a:ext cx="48745" cy="121540"/>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6" name="Freeform 10"/>
            <p:cNvSpPr>
              <a:spLocks/>
            </p:cNvSpPr>
            <p:nvPr/>
          </p:nvSpPr>
          <p:spPr bwMode="invGray">
            <a:xfrm>
              <a:off x="8471850" y="6494324"/>
              <a:ext cx="45739" cy="140008"/>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7" name="Freeform 11"/>
            <p:cNvSpPr>
              <a:spLocks/>
            </p:cNvSpPr>
            <p:nvPr/>
          </p:nvSpPr>
          <p:spPr bwMode="invGray">
            <a:xfrm>
              <a:off x="7975168" y="6489600"/>
              <a:ext cx="123258" cy="147738"/>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8" name="Freeform 12"/>
            <p:cNvSpPr>
              <a:spLocks/>
            </p:cNvSpPr>
            <p:nvPr/>
          </p:nvSpPr>
          <p:spPr bwMode="invGray">
            <a:xfrm>
              <a:off x="7717485" y="6489600"/>
              <a:ext cx="137216" cy="147738"/>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9" name="Freeform 13"/>
            <p:cNvSpPr>
              <a:spLocks/>
            </p:cNvSpPr>
            <p:nvPr/>
          </p:nvSpPr>
          <p:spPr bwMode="invGray">
            <a:xfrm>
              <a:off x="7845467" y="6494324"/>
              <a:ext cx="137216" cy="138504"/>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0" name="Freeform 14"/>
            <p:cNvSpPr>
              <a:spLocks/>
            </p:cNvSpPr>
            <p:nvPr/>
          </p:nvSpPr>
          <p:spPr bwMode="invGray">
            <a:xfrm>
              <a:off x="7525512" y="6489600"/>
              <a:ext cx="175224" cy="147738"/>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21" name="TextBox 20"/>
          <p:cNvSpPr txBox="1"/>
          <p:nvPr userDrawn="1"/>
        </p:nvSpPr>
        <p:spPr>
          <a:xfrm>
            <a:off x="11750981" y="6508106"/>
            <a:ext cx="400380" cy="153888"/>
          </a:xfrm>
          <a:prstGeom prst="rect">
            <a:avLst/>
          </a:prstGeom>
          <a:noFill/>
        </p:spPr>
        <p:txBody>
          <a:bodyPr wrap="square" lIns="0" tIns="0" rIns="0" bIns="0" rtlCol="0">
            <a:spAutoFit/>
          </a:bodyPr>
          <a:lstStyle/>
          <a:p>
            <a:pPr defTabSz="457200"/>
            <a:fld id="{0066BC33-6527-4D3C-8322-5300D3634CD4}" type="slidenum">
              <a:rPr lang="en-US" sz="1000" smtClean="0">
                <a:solidFill>
                  <a:prstClr val="white"/>
                </a:solidFill>
              </a:rPr>
              <a:pPr defTabSz="457200"/>
              <a:t>‹#›</a:t>
            </a:fld>
            <a:endParaRPr lang="en-US" sz="1000">
              <a:solidFill>
                <a:prstClr val="white"/>
              </a:solidFill>
            </a:endParaRPr>
          </a:p>
        </p:txBody>
      </p:sp>
      <p:sp>
        <p:nvSpPr>
          <p:cNvPr id="22" name="TextBox 21"/>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white"/>
                </a:solidFill>
              </a:rPr>
              <a:t>©2015 CVS Health and/or one of its affiliates: Confidential &amp; Proprietary</a:t>
            </a:r>
          </a:p>
        </p:txBody>
      </p:sp>
      <p:sp>
        <p:nvSpPr>
          <p:cNvPr id="23" name="Text Placeholder 8"/>
          <p:cNvSpPr>
            <a:spLocks noGrp="1"/>
          </p:cNvSpPr>
          <p:nvPr>
            <p:ph type="body" sz="quarter" idx="10"/>
          </p:nvPr>
        </p:nvSpPr>
        <p:spPr>
          <a:xfrm>
            <a:off x="609600" y="2011680"/>
            <a:ext cx="7272867" cy="1481138"/>
          </a:xfrm>
        </p:spPr>
        <p:txBody>
          <a:bodyPr/>
          <a:lstStyle>
            <a:lvl1pPr>
              <a:spcBef>
                <a:spcPts val="600"/>
              </a:spcBef>
              <a:defRPr sz="2000">
                <a:solidFill>
                  <a:schemeClr val="bg1"/>
                </a:solidFill>
              </a:defRPr>
            </a:lvl1pPr>
            <a:lvl2pPr marL="0" indent="0">
              <a:spcBef>
                <a:spcPts val="1200"/>
              </a:spcBef>
              <a:buNone/>
              <a:defRPr i="0">
                <a:solidFill>
                  <a:schemeClr val="bg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3138920"/>
      </p:ext>
    </p:extLst>
  </p:cSld>
  <p:clrMapOvr>
    <a:masterClrMapping/>
  </p:clrMapOvr>
  <p:transitio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k Blu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10363200" cy="1371600"/>
          </a:xfrm>
        </p:spPr>
        <p:txBody>
          <a:bodyPr rIns="0" anchor="b" anchorCtr="0"/>
          <a:lstStyle>
            <a:lvl1pPr algn="l">
              <a:lnSpc>
                <a:spcPct val="80000"/>
              </a:lnSpc>
              <a:defRPr sz="4800" b="1" cap="none">
                <a:solidFill>
                  <a:srgbClr val="FFFFFF"/>
                </a:solidFill>
              </a:defRPr>
            </a:lvl1pPr>
          </a:lstStyle>
          <a:p>
            <a:r>
              <a:rPr lang="en-US"/>
              <a:t>Click to edit Master title style</a:t>
            </a:r>
          </a:p>
        </p:txBody>
      </p:sp>
      <p:grpSp>
        <p:nvGrpSpPr>
          <p:cNvPr id="4" name="Group 3"/>
          <p:cNvGrpSpPr/>
          <p:nvPr userDrawn="1"/>
        </p:nvGrpSpPr>
        <p:grpSpPr>
          <a:xfrm>
            <a:off x="10034016" y="6489600"/>
            <a:ext cx="1548384" cy="147738"/>
            <a:chOff x="7525512" y="6489600"/>
            <a:chExt cx="1161288" cy="147738"/>
          </a:xfrm>
        </p:grpSpPr>
        <p:sp>
          <p:nvSpPr>
            <p:cNvPr id="11" name="Freeform 5"/>
            <p:cNvSpPr>
              <a:spLocks/>
            </p:cNvSpPr>
            <p:nvPr/>
          </p:nvSpPr>
          <p:spPr bwMode="invGray">
            <a:xfrm>
              <a:off x="8110666" y="6494324"/>
              <a:ext cx="129700" cy="140008"/>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2" name="Freeform 6"/>
            <p:cNvSpPr>
              <a:spLocks/>
            </p:cNvSpPr>
            <p:nvPr/>
          </p:nvSpPr>
          <p:spPr bwMode="invGray">
            <a:xfrm>
              <a:off x="8575567" y="6494324"/>
              <a:ext cx="111233" cy="140008"/>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3" name="Freeform 7"/>
            <p:cNvSpPr>
              <a:spLocks noEditPoints="1"/>
            </p:cNvSpPr>
            <p:nvPr/>
          </p:nvSpPr>
          <p:spPr bwMode="invGray">
            <a:xfrm>
              <a:off x="8356108" y="6534265"/>
              <a:ext cx="111233" cy="101570"/>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4" name="Freeform 8"/>
            <p:cNvSpPr>
              <a:spLocks noEditPoints="1"/>
            </p:cNvSpPr>
            <p:nvPr/>
          </p:nvSpPr>
          <p:spPr bwMode="invGray">
            <a:xfrm>
              <a:off x="8246378" y="6534265"/>
              <a:ext cx="98993" cy="101570"/>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5" name="Freeform 9"/>
            <p:cNvSpPr>
              <a:spLocks/>
            </p:cNvSpPr>
            <p:nvPr/>
          </p:nvSpPr>
          <p:spPr bwMode="invGray">
            <a:xfrm>
              <a:off x="8517589" y="6512791"/>
              <a:ext cx="48745" cy="121540"/>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6" name="Freeform 10"/>
            <p:cNvSpPr>
              <a:spLocks/>
            </p:cNvSpPr>
            <p:nvPr/>
          </p:nvSpPr>
          <p:spPr bwMode="invGray">
            <a:xfrm>
              <a:off x="8471850" y="6494324"/>
              <a:ext cx="45739" cy="140008"/>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7" name="Freeform 11"/>
            <p:cNvSpPr>
              <a:spLocks/>
            </p:cNvSpPr>
            <p:nvPr/>
          </p:nvSpPr>
          <p:spPr bwMode="invGray">
            <a:xfrm>
              <a:off x="7975168" y="6489600"/>
              <a:ext cx="123258" cy="147738"/>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8" name="Freeform 12"/>
            <p:cNvSpPr>
              <a:spLocks/>
            </p:cNvSpPr>
            <p:nvPr/>
          </p:nvSpPr>
          <p:spPr bwMode="invGray">
            <a:xfrm>
              <a:off x="7717485" y="6489600"/>
              <a:ext cx="137216" cy="147738"/>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9" name="Freeform 13"/>
            <p:cNvSpPr>
              <a:spLocks/>
            </p:cNvSpPr>
            <p:nvPr/>
          </p:nvSpPr>
          <p:spPr bwMode="invGray">
            <a:xfrm>
              <a:off x="7845467" y="6494324"/>
              <a:ext cx="137216" cy="138504"/>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0" name="Freeform 14"/>
            <p:cNvSpPr>
              <a:spLocks/>
            </p:cNvSpPr>
            <p:nvPr/>
          </p:nvSpPr>
          <p:spPr bwMode="invGray">
            <a:xfrm>
              <a:off x="7525512" y="6489600"/>
              <a:ext cx="175224" cy="147738"/>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21" name="TextBox 20"/>
          <p:cNvSpPr txBox="1"/>
          <p:nvPr userDrawn="1"/>
        </p:nvSpPr>
        <p:spPr>
          <a:xfrm>
            <a:off x="11750981" y="6508106"/>
            <a:ext cx="400380" cy="153888"/>
          </a:xfrm>
          <a:prstGeom prst="rect">
            <a:avLst/>
          </a:prstGeom>
          <a:noFill/>
        </p:spPr>
        <p:txBody>
          <a:bodyPr wrap="square" lIns="0" tIns="0" rIns="0" bIns="0" rtlCol="0">
            <a:spAutoFit/>
          </a:bodyPr>
          <a:lstStyle/>
          <a:p>
            <a:pPr defTabSz="457200"/>
            <a:fld id="{0066BC33-6527-4D3C-8322-5300D3634CD4}" type="slidenum">
              <a:rPr lang="en-US" sz="1000" smtClean="0">
                <a:solidFill>
                  <a:prstClr val="white"/>
                </a:solidFill>
              </a:rPr>
              <a:pPr defTabSz="457200"/>
              <a:t>‹#›</a:t>
            </a:fld>
            <a:endParaRPr lang="en-US" sz="1000">
              <a:solidFill>
                <a:prstClr val="white"/>
              </a:solidFill>
            </a:endParaRPr>
          </a:p>
        </p:txBody>
      </p:sp>
      <p:sp>
        <p:nvSpPr>
          <p:cNvPr id="22" name="TextBox 21"/>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white"/>
                </a:solidFill>
              </a:rPr>
              <a:t>©2015 CVS Health and/or one of its affiliates: Confidential &amp; Proprietary</a:t>
            </a:r>
          </a:p>
        </p:txBody>
      </p:sp>
      <p:sp>
        <p:nvSpPr>
          <p:cNvPr id="23" name="Text Placeholder 8"/>
          <p:cNvSpPr>
            <a:spLocks noGrp="1"/>
          </p:cNvSpPr>
          <p:nvPr>
            <p:ph type="body" sz="quarter" idx="10"/>
          </p:nvPr>
        </p:nvSpPr>
        <p:spPr>
          <a:xfrm>
            <a:off x="609600" y="2011680"/>
            <a:ext cx="7272867" cy="1481138"/>
          </a:xfrm>
        </p:spPr>
        <p:txBody>
          <a:bodyPr/>
          <a:lstStyle>
            <a:lvl1pPr>
              <a:spcBef>
                <a:spcPts val="600"/>
              </a:spcBef>
              <a:defRPr sz="2000">
                <a:solidFill>
                  <a:schemeClr val="bg1"/>
                </a:solidFill>
              </a:defRPr>
            </a:lvl1pPr>
            <a:lvl2pPr marL="0" indent="0">
              <a:spcBef>
                <a:spcPts val="1200"/>
              </a:spcBef>
              <a:buNone/>
              <a:defRPr i="0">
                <a:solidFill>
                  <a:schemeClr val="bg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32679646"/>
      </p:ext>
    </p:extLst>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urpl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10363200" cy="1371600"/>
          </a:xfrm>
        </p:spPr>
        <p:txBody>
          <a:bodyPr rIns="0" anchor="b" anchorCtr="0"/>
          <a:lstStyle>
            <a:lvl1pPr algn="l">
              <a:lnSpc>
                <a:spcPct val="80000"/>
              </a:lnSpc>
              <a:defRPr sz="4800" b="1" cap="none">
                <a:solidFill>
                  <a:srgbClr val="FFFFFF"/>
                </a:solidFill>
              </a:defRPr>
            </a:lvl1pPr>
          </a:lstStyle>
          <a:p>
            <a:r>
              <a:rPr lang="en-US"/>
              <a:t>Click to edit Master title style</a:t>
            </a:r>
          </a:p>
        </p:txBody>
      </p:sp>
      <p:grpSp>
        <p:nvGrpSpPr>
          <p:cNvPr id="4" name="Group 3"/>
          <p:cNvGrpSpPr/>
          <p:nvPr userDrawn="1"/>
        </p:nvGrpSpPr>
        <p:grpSpPr>
          <a:xfrm>
            <a:off x="10034016" y="6489600"/>
            <a:ext cx="1548384" cy="147738"/>
            <a:chOff x="7525512" y="6489600"/>
            <a:chExt cx="1161288" cy="147738"/>
          </a:xfrm>
        </p:grpSpPr>
        <p:sp>
          <p:nvSpPr>
            <p:cNvPr id="11" name="Freeform 5"/>
            <p:cNvSpPr>
              <a:spLocks/>
            </p:cNvSpPr>
            <p:nvPr/>
          </p:nvSpPr>
          <p:spPr bwMode="invGray">
            <a:xfrm>
              <a:off x="8110666" y="6494324"/>
              <a:ext cx="129700" cy="140008"/>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2" name="Freeform 6"/>
            <p:cNvSpPr>
              <a:spLocks/>
            </p:cNvSpPr>
            <p:nvPr/>
          </p:nvSpPr>
          <p:spPr bwMode="invGray">
            <a:xfrm>
              <a:off x="8575567" y="6494324"/>
              <a:ext cx="111233" cy="140008"/>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3" name="Freeform 7"/>
            <p:cNvSpPr>
              <a:spLocks noEditPoints="1"/>
            </p:cNvSpPr>
            <p:nvPr/>
          </p:nvSpPr>
          <p:spPr bwMode="invGray">
            <a:xfrm>
              <a:off x="8356108" y="6534265"/>
              <a:ext cx="111233" cy="101570"/>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4" name="Freeform 8"/>
            <p:cNvSpPr>
              <a:spLocks noEditPoints="1"/>
            </p:cNvSpPr>
            <p:nvPr/>
          </p:nvSpPr>
          <p:spPr bwMode="invGray">
            <a:xfrm>
              <a:off x="8246378" y="6534265"/>
              <a:ext cx="98993" cy="101570"/>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5" name="Freeform 9"/>
            <p:cNvSpPr>
              <a:spLocks/>
            </p:cNvSpPr>
            <p:nvPr/>
          </p:nvSpPr>
          <p:spPr bwMode="invGray">
            <a:xfrm>
              <a:off x="8517589" y="6512791"/>
              <a:ext cx="48745" cy="121540"/>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6" name="Freeform 10"/>
            <p:cNvSpPr>
              <a:spLocks/>
            </p:cNvSpPr>
            <p:nvPr/>
          </p:nvSpPr>
          <p:spPr bwMode="invGray">
            <a:xfrm>
              <a:off x="8471850" y="6494324"/>
              <a:ext cx="45739" cy="140008"/>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7" name="Freeform 11"/>
            <p:cNvSpPr>
              <a:spLocks/>
            </p:cNvSpPr>
            <p:nvPr/>
          </p:nvSpPr>
          <p:spPr bwMode="invGray">
            <a:xfrm>
              <a:off x="7975168" y="6489600"/>
              <a:ext cx="123258" cy="147738"/>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8" name="Freeform 12"/>
            <p:cNvSpPr>
              <a:spLocks/>
            </p:cNvSpPr>
            <p:nvPr/>
          </p:nvSpPr>
          <p:spPr bwMode="invGray">
            <a:xfrm>
              <a:off x="7717485" y="6489600"/>
              <a:ext cx="137216" cy="147738"/>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9" name="Freeform 13"/>
            <p:cNvSpPr>
              <a:spLocks/>
            </p:cNvSpPr>
            <p:nvPr/>
          </p:nvSpPr>
          <p:spPr bwMode="invGray">
            <a:xfrm>
              <a:off x="7845467" y="6494324"/>
              <a:ext cx="137216" cy="138504"/>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0" name="Freeform 14"/>
            <p:cNvSpPr>
              <a:spLocks/>
            </p:cNvSpPr>
            <p:nvPr/>
          </p:nvSpPr>
          <p:spPr bwMode="invGray">
            <a:xfrm>
              <a:off x="7525512" y="6489600"/>
              <a:ext cx="175224" cy="147738"/>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21" name="TextBox 20"/>
          <p:cNvSpPr txBox="1"/>
          <p:nvPr userDrawn="1"/>
        </p:nvSpPr>
        <p:spPr>
          <a:xfrm>
            <a:off x="11750981" y="6508106"/>
            <a:ext cx="400380" cy="153888"/>
          </a:xfrm>
          <a:prstGeom prst="rect">
            <a:avLst/>
          </a:prstGeom>
          <a:noFill/>
        </p:spPr>
        <p:txBody>
          <a:bodyPr wrap="square" lIns="0" tIns="0" rIns="0" bIns="0" rtlCol="0">
            <a:spAutoFit/>
          </a:bodyPr>
          <a:lstStyle/>
          <a:p>
            <a:pPr defTabSz="457200"/>
            <a:fld id="{0066BC33-6527-4D3C-8322-5300D3634CD4}" type="slidenum">
              <a:rPr lang="en-US" sz="1000" smtClean="0">
                <a:solidFill>
                  <a:prstClr val="white"/>
                </a:solidFill>
              </a:rPr>
              <a:pPr defTabSz="457200"/>
              <a:t>‹#›</a:t>
            </a:fld>
            <a:endParaRPr lang="en-US" sz="1000">
              <a:solidFill>
                <a:prstClr val="white"/>
              </a:solidFill>
            </a:endParaRPr>
          </a:p>
        </p:txBody>
      </p:sp>
      <p:sp>
        <p:nvSpPr>
          <p:cNvPr id="22" name="TextBox 21"/>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white"/>
                </a:solidFill>
              </a:rPr>
              <a:t>©2015 CVS Health and/or one of its affiliates: Confidential &amp; Proprietary</a:t>
            </a:r>
          </a:p>
        </p:txBody>
      </p:sp>
      <p:sp>
        <p:nvSpPr>
          <p:cNvPr id="23" name="Text Placeholder 8"/>
          <p:cNvSpPr>
            <a:spLocks noGrp="1"/>
          </p:cNvSpPr>
          <p:nvPr>
            <p:ph type="body" sz="quarter" idx="10"/>
          </p:nvPr>
        </p:nvSpPr>
        <p:spPr>
          <a:xfrm>
            <a:off x="609600" y="2011680"/>
            <a:ext cx="7272867" cy="1481138"/>
          </a:xfrm>
        </p:spPr>
        <p:txBody>
          <a:bodyPr/>
          <a:lstStyle>
            <a:lvl1pPr>
              <a:spcBef>
                <a:spcPts val="600"/>
              </a:spcBef>
              <a:defRPr sz="2000">
                <a:solidFill>
                  <a:schemeClr val="bg1"/>
                </a:solidFill>
              </a:defRPr>
            </a:lvl1pPr>
            <a:lvl2pPr marL="0" indent="0">
              <a:spcBef>
                <a:spcPts val="1200"/>
              </a:spcBef>
              <a:buNone/>
              <a:defRPr i="0">
                <a:solidFill>
                  <a:schemeClr val="bg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36960936"/>
      </p:ext>
    </p:extLst>
  </p:cSld>
  <p:clrMapOvr>
    <a:masterClrMapping/>
  </p:clrMapOvr>
  <p:transitio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Orang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10363200" cy="1371600"/>
          </a:xfrm>
        </p:spPr>
        <p:txBody>
          <a:bodyPr rIns="0" anchor="b" anchorCtr="0"/>
          <a:lstStyle>
            <a:lvl1pPr algn="l">
              <a:lnSpc>
                <a:spcPct val="80000"/>
              </a:lnSpc>
              <a:defRPr sz="4800" b="1" cap="none">
                <a:solidFill>
                  <a:srgbClr val="FFFFFF"/>
                </a:solidFill>
              </a:defRPr>
            </a:lvl1pPr>
          </a:lstStyle>
          <a:p>
            <a:r>
              <a:rPr lang="en-US"/>
              <a:t>Click to edit Master title style</a:t>
            </a:r>
          </a:p>
        </p:txBody>
      </p:sp>
      <p:grpSp>
        <p:nvGrpSpPr>
          <p:cNvPr id="4" name="Group 3"/>
          <p:cNvGrpSpPr/>
          <p:nvPr userDrawn="1"/>
        </p:nvGrpSpPr>
        <p:grpSpPr>
          <a:xfrm>
            <a:off x="10034016" y="6489600"/>
            <a:ext cx="1548384" cy="147738"/>
            <a:chOff x="7525512" y="6489600"/>
            <a:chExt cx="1161288" cy="147738"/>
          </a:xfrm>
        </p:grpSpPr>
        <p:sp>
          <p:nvSpPr>
            <p:cNvPr id="11" name="Freeform 5"/>
            <p:cNvSpPr>
              <a:spLocks/>
            </p:cNvSpPr>
            <p:nvPr/>
          </p:nvSpPr>
          <p:spPr bwMode="invGray">
            <a:xfrm>
              <a:off x="8110666" y="6494324"/>
              <a:ext cx="129700" cy="140008"/>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2" name="Freeform 6"/>
            <p:cNvSpPr>
              <a:spLocks/>
            </p:cNvSpPr>
            <p:nvPr/>
          </p:nvSpPr>
          <p:spPr bwMode="invGray">
            <a:xfrm>
              <a:off x="8575567" y="6494324"/>
              <a:ext cx="111233" cy="140008"/>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3" name="Freeform 7"/>
            <p:cNvSpPr>
              <a:spLocks noEditPoints="1"/>
            </p:cNvSpPr>
            <p:nvPr/>
          </p:nvSpPr>
          <p:spPr bwMode="invGray">
            <a:xfrm>
              <a:off x="8356108" y="6534265"/>
              <a:ext cx="111233" cy="101570"/>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4" name="Freeform 8"/>
            <p:cNvSpPr>
              <a:spLocks noEditPoints="1"/>
            </p:cNvSpPr>
            <p:nvPr/>
          </p:nvSpPr>
          <p:spPr bwMode="invGray">
            <a:xfrm>
              <a:off x="8246378" y="6534265"/>
              <a:ext cx="98993" cy="101570"/>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5" name="Freeform 9"/>
            <p:cNvSpPr>
              <a:spLocks/>
            </p:cNvSpPr>
            <p:nvPr/>
          </p:nvSpPr>
          <p:spPr bwMode="invGray">
            <a:xfrm>
              <a:off x="8517589" y="6512791"/>
              <a:ext cx="48745" cy="121540"/>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6" name="Freeform 10"/>
            <p:cNvSpPr>
              <a:spLocks/>
            </p:cNvSpPr>
            <p:nvPr/>
          </p:nvSpPr>
          <p:spPr bwMode="invGray">
            <a:xfrm>
              <a:off x="8471850" y="6494324"/>
              <a:ext cx="45739" cy="140008"/>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7" name="Freeform 11"/>
            <p:cNvSpPr>
              <a:spLocks/>
            </p:cNvSpPr>
            <p:nvPr/>
          </p:nvSpPr>
          <p:spPr bwMode="invGray">
            <a:xfrm>
              <a:off x="7975168" y="6489600"/>
              <a:ext cx="123258" cy="147738"/>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8" name="Freeform 12"/>
            <p:cNvSpPr>
              <a:spLocks/>
            </p:cNvSpPr>
            <p:nvPr/>
          </p:nvSpPr>
          <p:spPr bwMode="invGray">
            <a:xfrm>
              <a:off x="7717485" y="6489600"/>
              <a:ext cx="137216" cy="147738"/>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19" name="Freeform 13"/>
            <p:cNvSpPr>
              <a:spLocks/>
            </p:cNvSpPr>
            <p:nvPr/>
          </p:nvSpPr>
          <p:spPr bwMode="invGray">
            <a:xfrm>
              <a:off x="7845467" y="6494324"/>
              <a:ext cx="137216" cy="138504"/>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0" name="Freeform 14"/>
            <p:cNvSpPr>
              <a:spLocks/>
            </p:cNvSpPr>
            <p:nvPr/>
          </p:nvSpPr>
          <p:spPr bwMode="invGray">
            <a:xfrm>
              <a:off x="7525512" y="6489600"/>
              <a:ext cx="175224" cy="147738"/>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21" name="TextBox 20"/>
          <p:cNvSpPr txBox="1"/>
          <p:nvPr userDrawn="1"/>
        </p:nvSpPr>
        <p:spPr>
          <a:xfrm>
            <a:off x="11750981" y="6508106"/>
            <a:ext cx="400380" cy="153888"/>
          </a:xfrm>
          <a:prstGeom prst="rect">
            <a:avLst/>
          </a:prstGeom>
          <a:noFill/>
        </p:spPr>
        <p:txBody>
          <a:bodyPr wrap="square" lIns="0" tIns="0" rIns="0" bIns="0" rtlCol="0">
            <a:spAutoFit/>
          </a:bodyPr>
          <a:lstStyle/>
          <a:p>
            <a:pPr defTabSz="457200"/>
            <a:fld id="{0066BC33-6527-4D3C-8322-5300D3634CD4}" type="slidenum">
              <a:rPr lang="en-US" sz="1000" smtClean="0">
                <a:solidFill>
                  <a:prstClr val="white"/>
                </a:solidFill>
              </a:rPr>
              <a:pPr defTabSz="457200"/>
              <a:t>‹#›</a:t>
            </a:fld>
            <a:endParaRPr lang="en-US" sz="1000">
              <a:solidFill>
                <a:prstClr val="white"/>
              </a:solidFill>
            </a:endParaRPr>
          </a:p>
        </p:txBody>
      </p:sp>
      <p:sp>
        <p:nvSpPr>
          <p:cNvPr id="22" name="TextBox 21"/>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white"/>
                </a:solidFill>
              </a:rPr>
              <a:t>©2015 CVS Health and/or one of its affiliates: Confidential &amp; Proprietary</a:t>
            </a:r>
          </a:p>
        </p:txBody>
      </p:sp>
      <p:sp>
        <p:nvSpPr>
          <p:cNvPr id="23" name="Text Placeholder 8"/>
          <p:cNvSpPr>
            <a:spLocks noGrp="1"/>
          </p:cNvSpPr>
          <p:nvPr>
            <p:ph type="body" sz="quarter" idx="10"/>
          </p:nvPr>
        </p:nvSpPr>
        <p:spPr>
          <a:xfrm>
            <a:off x="609600" y="2011680"/>
            <a:ext cx="7272867" cy="1481138"/>
          </a:xfrm>
        </p:spPr>
        <p:txBody>
          <a:bodyPr/>
          <a:lstStyle>
            <a:lvl1pPr>
              <a:spcBef>
                <a:spcPts val="600"/>
              </a:spcBef>
              <a:defRPr sz="2000">
                <a:solidFill>
                  <a:schemeClr val="bg1"/>
                </a:solidFill>
              </a:defRPr>
            </a:lvl1pPr>
            <a:lvl2pPr marL="0" indent="0">
              <a:spcBef>
                <a:spcPts val="1200"/>
              </a:spcBef>
              <a:buNone/>
              <a:defRPr i="0">
                <a:solidFill>
                  <a:schemeClr val="bg1"/>
                </a:solidFill>
              </a:defRPr>
            </a:lvl2pPr>
            <a:lvl3pPr>
              <a:spcBef>
                <a:spcPts val="0"/>
              </a:spcBef>
              <a:defRPr>
                <a:solidFill>
                  <a:schemeClr val="bg1"/>
                </a:solidFill>
              </a:defRPr>
            </a:lvl3pPr>
            <a:lvl4pPr>
              <a:spcBef>
                <a:spcPts val="0"/>
              </a:spcBef>
              <a:defRPr>
                <a:solidFill>
                  <a:schemeClr val="bg1"/>
                </a:solidFill>
              </a:defRPr>
            </a:lvl4pPr>
            <a:lvl5pPr>
              <a:spcBef>
                <a:spcPts val="0"/>
              </a:spcBef>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0374664"/>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 Main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7"/>
          <p:cNvSpPr>
            <a:spLocks noGrp="1"/>
          </p:cNvSpPr>
          <p:nvPr>
            <p:ph type="body" sz="quarter" idx="14"/>
          </p:nvPr>
        </p:nvSpPr>
        <p:spPr>
          <a:xfrm>
            <a:off x="607484" y="1462088"/>
            <a:ext cx="10972800" cy="1143000"/>
          </a:xfrm>
          <a:prstGeom prst="rect">
            <a:avLst/>
          </a:prstGeom>
          <a:solidFill>
            <a:schemeClr val="tx2"/>
          </a:solidFill>
        </p:spPr>
        <p:txBody>
          <a:bodyPr anchor="ctr"/>
          <a:lstStyle>
            <a:lvl1pPr marL="119063" indent="0">
              <a:lnSpc>
                <a:spcPct val="90000"/>
              </a:lnSpc>
              <a:spcAft>
                <a:spcPts val="0"/>
              </a:spcAft>
              <a:buNone/>
              <a:defRPr sz="2200">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Click to edit Master text styles</a:t>
            </a:r>
          </a:p>
        </p:txBody>
      </p:sp>
      <p:sp>
        <p:nvSpPr>
          <p:cNvPr id="15" name="Text Placeholder 7"/>
          <p:cNvSpPr>
            <a:spLocks noGrp="1"/>
          </p:cNvSpPr>
          <p:nvPr>
            <p:ph type="body" sz="quarter" idx="15"/>
          </p:nvPr>
        </p:nvSpPr>
        <p:spPr>
          <a:xfrm>
            <a:off x="607484" y="2836069"/>
            <a:ext cx="10972800" cy="1143000"/>
          </a:xfrm>
          <a:prstGeom prst="rect">
            <a:avLst/>
          </a:prstGeom>
          <a:solidFill>
            <a:schemeClr val="tx2"/>
          </a:solidFill>
        </p:spPr>
        <p:txBody>
          <a:bodyPr anchor="ctr"/>
          <a:lstStyle>
            <a:lvl1pPr marL="119063" indent="0">
              <a:lnSpc>
                <a:spcPct val="90000"/>
              </a:lnSpc>
              <a:spcAft>
                <a:spcPts val="0"/>
              </a:spcAft>
              <a:buNone/>
              <a:defRPr sz="2200">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Click to edit Master text styles</a:t>
            </a:r>
          </a:p>
        </p:txBody>
      </p:sp>
      <p:sp>
        <p:nvSpPr>
          <p:cNvPr id="16" name="Text Placeholder 7"/>
          <p:cNvSpPr>
            <a:spLocks noGrp="1"/>
          </p:cNvSpPr>
          <p:nvPr>
            <p:ph type="body" sz="quarter" idx="16"/>
          </p:nvPr>
        </p:nvSpPr>
        <p:spPr>
          <a:xfrm>
            <a:off x="607484" y="4210050"/>
            <a:ext cx="10972800" cy="1143000"/>
          </a:xfrm>
          <a:prstGeom prst="rect">
            <a:avLst/>
          </a:prstGeom>
          <a:solidFill>
            <a:schemeClr val="tx2"/>
          </a:solidFill>
        </p:spPr>
        <p:txBody>
          <a:bodyPr anchor="ctr"/>
          <a:lstStyle>
            <a:lvl1pPr marL="119063" indent="0">
              <a:lnSpc>
                <a:spcPct val="90000"/>
              </a:lnSpc>
              <a:spcAft>
                <a:spcPts val="0"/>
              </a:spcAft>
              <a:buNone/>
              <a:defRPr sz="2200">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Click to edit Master text styles</a:t>
            </a:r>
          </a:p>
        </p:txBody>
      </p:sp>
      <p:sp>
        <p:nvSpPr>
          <p:cNvPr id="7" name="Text Placeholder 8"/>
          <p:cNvSpPr>
            <a:spLocks noGrp="1"/>
          </p:cNvSpPr>
          <p:nvPr>
            <p:ph type="body" sz="quarter" idx="13" hasCustomPrompt="1"/>
          </p:nvPr>
        </p:nvSpPr>
        <p:spPr>
          <a:xfrm>
            <a:off x="609601" y="5882600"/>
            <a:ext cx="10970684"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257740339"/>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ree Color Points">
    <p:spTree>
      <p:nvGrpSpPr>
        <p:cNvPr id="1" name=""/>
        <p:cNvGrpSpPr/>
        <p:nvPr/>
      </p:nvGrpSpPr>
      <p:grpSpPr>
        <a:xfrm>
          <a:off x="0" y="0"/>
          <a:ext cx="0" cy="0"/>
          <a:chOff x="0" y="0"/>
          <a:chExt cx="0" cy="0"/>
        </a:xfrm>
      </p:grpSpPr>
      <p:sp>
        <p:nvSpPr>
          <p:cNvPr id="23" name="Rectangle 22"/>
          <p:cNvSpPr>
            <a:spLocks noChangeAspect="1"/>
          </p:cNvSpPr>
          <p:nvPr userDrawn="1"/>
        </p:nvSpPr>
        <p:spPr>
          <a:xfrm>
            <a:off x="3998975" y="4382271"/>
            <a:ext cx="7587657"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12" name="Freeform 1"/>
          <p:cNvSpPr>
            <a:spLocks noChangeAspect="1" noChangeArrowheads="1"/>
          </p:cNvSpPr>
          <p:nvPr userDrawn="1"/>
        </p:nvSpPr>
        <p:spPr bwMode="auto">
          <a:xfrm>
            <a:off x="607481" y="4381880"/>
            <a:ext cx="3192356" cy="1326665"/>
          </a:xfrm>
          <a:prstGeom prst="rect">
            <a:avLst/>
          </a:prstGeom>
          <a:solidFill>
            <a:schemeClr val="accent4"/>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07480" y="4381879"/>
            <a:ext cx="3194304" cy="132588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7" name="Rectangle 26"/>
          <p:cNvSpPr>
            <a:spLocks noChangeAspect="1"/>
          </p:cNvSpPr>
          <p:nvPr userDrawn="1"/>
        </p:nvSpPr>
        <p:spPr>
          <a:xfrm>
            <a:off x="3998975" y="2921068"/>
            <a:ext cx="7587657"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9" name="Freeform 1"/>
          <p:cNvSpPr>
            <a:spLocks noChangeAspect="1" noChangeArrowheads="1"/>
          </p:cNvSpPr>
          <p:nvPr userDrawn="1"/>
        </p:nvSpPr>
        <p:spPr bwMode="auto">
          <a:xfrm>
            <a:off x="607481" y="2920677"/>
            <a:ext cx="3192356" cy="1326665"/>
          </a:xfrm>
          <a:prstGeom prst="rect">
            <a:avLst/>
          </a:prstGeom>
          <a:solidFill>
            <a:schemeClr val="accent3">
              <a:lumMod val="75000"/>
            </a:schemeClr>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0" name="Text Placeholder 16"/>
          <p:cNvSpPr>
            <a:spLocks noGrp="1"/>
          </p:cNvSpPr>
          <p:nvPr>
            <p:ph type="body" sz="quarter" idx="21" hasCustomPrompt="1"/>
          </p:nvPr>
        </p:nvSpPr>
        <p:spPr>
          <a:xfrm>
            <a:off x="607480" y="2920676"/>
            <a:ext cx="3194304" cy="132588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1" name="Rectangle 30"/>
          <p:cNvSpPr>
            <a:spLocks noChangeAspect="1"/>
          </p:cNvSpPr>
          <p:nvPr userDrawn="1"/>
        </p:nvSpPr>
        <p:spPr>
          <a:xfrm>
            <a:off x="3998975" y="1459865"/>
            <a:ext cx="7587657"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3" name="Freeform 1"/>
          <p:cNvSpPr>
            <a:spLocks noChangeAspect="1" noChangeArrowheads="1"/>
          </p:cNvSpPr>
          <p:nvPr userDrawn="1"/>
        </p:nvSpPr>
        <p:spPr bwMode="auto">
          <a:xfrm>
            <a:off x="607481" y="1459474"/>
            <a:ext cx="3192356" cy="1326665"/>
          </a:xfrm>
          <a:prstGeom prst="rect">
            <a:avLst/>
          </a:prstGeom>
          <a:solidFill>
            <a:schemeClr val="accent1">
              <a:lumMod val="75000"/>
            </a:schemeClr>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p:ph type="body" sz="quarter" idx="23" hasCustomPrompt="1"/>
          </p:nvPr>
        </p:nvSpPr>
        <p:spPr>
          <a:xfrm>
            <a:off x="607480" y="1459473"/>
            <a:ext cx="3194304" cy="132588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9"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4" name="Text Placeholder 3"/>
          <p:cNvSpPr>
            <a:spLocks noGrp="1"/>
          </p:cNvSpPr>
          <p:nvPr>
            <p:ph type="body" sz="quarter" idx="24"/>
          </p:nvPr>
        </p:nvSpPr>
        <p:spPr>
          <a:xfrm>
            <a:off x="3998975" y="1459866"/>
            <a:ext cx="7449313"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p:cNvSpPr>
            <a:spLocks noGrp="1"/>
          </p:cNvSpPr>
          <p:nvPr>
            <p:ph type="body" sz="quarter" idx="25"/>
          </p:nvPr>
        </p:nvSpPr>
        <p:spPr>
          <a:xfrm>
            <a:off x="3998975" y="2921228"/>
            <a:ext cx="7449313"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3"/>
          <p:cNvSpPr>
            <a:spLocks noGrp="1"/>
          </p:cNvSpPr>
          <p:nvPr>
            <p:ph type="body" sz="quarter" idx="26"/>
          </p:nvPr>
        </p:nvSpPr>
        <p:spPr>
          <a:xfrm>
            <a:off x="3998975" y="4382589"/>
            <a:ext cx="7449313"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1789341"/>
      </p:ext>
    </p:extLst>
  </p:cSld>
  <p:clrMapOvr>
    <a:masterClrMapping/>
  </p:clrMapOvr>
  <p:transitio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hree Color Point Kicker">
    <p:spTree>
      <p:nvGrpSpPr>
        <p:cNvPr id="1" name=""/>
        <p:cNvGrpSpPr/>
        <p:nvPr/>
      </p:nvGrpSpPr>
      <p:grpSpPr>
        <a:xfrm>
          <a:off x="0" y="0"/>
          <a:ext cx="0" cy="0"/>
          <a:chOff x="0" y="0"/>
          <a:chExt cx="0" cy="0"/>
        </a:xfrm>
      </p:grpSpPr>
      <p:sp>
        <p:nvSpPr>
          <p:cNvPr id="28" name="Text Placeholder 5"/>
          <p:cNvSpPr>
            <a:spLocks noGrp="1"/>
          </p:cNvSpPr>
          <p:nvPr>
            <p:ph type="body" sz="quarter" idx="15"/>
          </p:nvPr>
        </p:nvSpPr>
        <p:spPr>
          <a:xfrm>
            <a:off x="609604" y="5351780"/>
            <a:ext cx="10972800" cy="502920"/>
          </a:xfrm>
          <a:solidFill>
            <a:schemeClr val="tx2"/>
          </a:solidFill>
          <a:ln w="101600">
            <a:noFill/>
            <a:miter lim="800000"/>
          </a:ln>
          <a:effectLst/>
        </p:spPr>
        <p:txBody>
          <a:bodyPr lIns="91440" tIns="91440" bIns="91440" anchor="ctr" anchorCtr="0">
            <a:noAutofit/>
          </a:bodyPr>
          <a:lstStyle>
            <a:lvl1pPr algn="ctr">
              <a:spcBef>
                <a:spcPts val="0"/>
              </a:spcBef>
              <a:defRPr sz="1600">
                <a:solidFill>
                  <a:schemeClr val="bg1"/>
                </a:solidFill>
              </a:defRPr>
            </a:lvl1pPr>
          </a:lstStyle>
          <a:p>
            <a:pPr lvl="0"/>
            <a:r>
              <a:rPr lang="en-US"/>
              <a:t>Click to edit Master text styles</a:t>
            </a:r>
          </a:p>
        </p:txBody>
      </p:sp>
      <p:sp>
        <p:nvSpPr>
          <p:cNvPr id="23" name="Rectangle 22"/>
          <p:cNvSpPr>
            <a:spLocks/>
          </p:cNvSpPr>
          <p:nvPr userDrawn="1"/>
        </p:nvSpPr>
        <p:spPr>
          <a:xfrm>
            <a:off x="4008966" y="4056267"/>
            <a:ext cx="7573433" cy="1188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12" name="Freeform 1"/>
          <p:cNvSpPr>
            <a:spLocks noChangeAspect="1" noChangeArrowheads="1"/>
          </p:cNvSpPr>
          <p:nvPr userDrawn="1"/>
        </p:nvSpPr>
        <p:spPr bwMode="auto">
          <a:xfrm>
            <a:off x="607480" y="4056267"/>
            <a:ext cx="3230037" cy="1188720"/>
          </a:xfrm>
          <a:prstGeom prst="rect">
            <a:avLst/>
          </a:prstGeom>
          <a:solidFill>
            <a:schemeClr val="accent4"/>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07480" y="4056267"/>
            <a:ext cx="3230037" cy="118872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7" name="Rectangle 26"/>
          <p:cNvSpPr>
            <a:spLocks/>
          </p:cNvSpPr>
          <p:nvPr userDrawn="1"/>
        </p:nvSpPr>
        <p:spPr>
          <a:xfrm>
            <a:off x="4008966" y="2758625"/>
            <a:ext cx="7573433" cy="1188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9" name="Freeform 1"/>
          <p:cNvSpPr>
            <a:spLocks noChangeAspect="1" noChangeArrowheads="1"/>
          </p:cNvSpPr>
          <p:nvPr userDrawn="1"/>
        </p:nvSpPr>
        <p:spPr bwMode="auto">
          <a:xfrm>
            <a:off x="607480" y="2758625"/>
            <a:ext cx="3230037" cy="1188720"/>
          </a:xfrm>
          <a:prstGeom prst="rect">
            <a:avLst/>
          </a:prstGeom>
          <a:solidFill>
            <a:schemeClr val="accent3">
              <a:lumMod val="75000"/>
            </a:schemeClr>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0" name="Text Placeholder 16"/>
          <p:cNvSpPr>
            <a:spLocks noGrp="1"/>
          </p:cNvSpPr>
          <p:nvPr>
            <p:ph type="body" sz="quarter" idx="21" hasCustomPrompt="1"/>
          </p:nvPr>
        </p:nvSpPr>
        <p:spPr>
          <a:xfrm>
            <a:off x="607480" y="2758625"/>
            <a:ext cx="3230037" cy="118872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1" name="Rectangle 30"/>
          <p:cNvSpPr>
            <a:spLocks/>
          </p:cNvSpPr>
          <p:nvPr userDrawn="1"/>
        </p:nvSpPr>
        <p:spPr>
          <a:xfrm>
            <a:off x="4008966" y="1460984"/>
            <a:ext cx="7573433" cy="1188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3" name="Freeform 1"/>
          <p:cNvSpPr>
            <a:spLocks noChangeAspect="1" noChangeArrowheads="1"/>
          </p:cNvSpPr>
          <p:nvPr userDrawn="1"/>
        </p:nvSpPr>
        <p:spPr bwMode="auto">
          <a:xfrm>
            <a:off x="607480" y="1460127"/>
            <a:ext cx="3230037" cy="1188720"/>
          </a:xfrm>
          <a:prstGeom prst="rect">
            <a:avLst/>
          </a:prstGeom>
          <a:solidFill>
            <a:schemeClr val="accent1">
              <a:lumMod val="75000"/>
            </a:schemeClr>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p:ph type="body" sz="quarter" idx="23" hasCustomPrompt="1"/>
          </p:nvPr>
        </p:nvSpPr>
        <p:spPr>
          <a:xfrm>
            <a:off x="607480" y="1460984"/>
            <a:ext cx="3230037" cy="118872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1"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24" name="Text Placeholder 3"/>
          <p:cNvSpPr>
            <a:spLocks noGrp="1"/>
          </p:cNvSpPr>
          <p:nvPr>
            <p:ph type="body" sz="quarter" idx="24"/>
          </p:nvPr>
        </p:nvSpPr>
        <p:spPr>
          <a:xfrm>
            <a:off x="4008966" y="1460127"/>
            <a:ext cx="7577667" cy="1188720"/>
          </a:xfrm>
          <a:effectLst/>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Text Placeholder 3"/>
          <p:cNvSpPr>
            <a:spLocks noGrp="1"/>
          </p:cNvSpPr>
          <p:nvPr>
            <p:ph type="body" sz="quarter" idx="25"/>
          </p:nvPr>
        </p:nvSpPr>
        <p:spPr>
          <a:xfrm>
            <a:off x="4008966" y="2757768"/>
            <a:ext cx="7577667" cy="1188720"/>
          </a:xfrm>
          <a:effectLst/>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Placeholder 3"/>
          <p:cNvSpPr>
            <a:spLocks noGrp="1"/>
          </p:cNvSpPr>
          <p:nvPr>
            <p:ph type="body" sz="quarter" idx="26"/>
          </p:nvPr>
        </p:nvSpPr>
        <p:spPr>
          <a:xfrm>
            <a:off x="4008966" y="4056267"/>
            <a:ext cx="7577667" cy="1188720"/>
          </a:xfrm>
          <a:effectLst/>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55174390"/>
      </p:ext>
    </p:extLst>
  </p:cSld>
  <p:clrMapOvr>
    <a:masterClrMapping/>
  </p:clrMapOvr>
  <p:transition spd="med">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ree Step Process">
    <p:spTree>
      <p:nvGrpSpPr>
        <p:cNvPr id="1" name=""/>
        <p:cNvGrpSpPr/>
        <p:nvPr/>
      </p:nvGrpSpPr>
      <p:grpSpPr>
        <a:xfrm>
          <a:off x="0" y="0"/>
          <a:ext cx="0" cy="0"/>
          <a:chOff x="0" y="0"/>
          <a:chExt cx="0" cy="0"/>
        </a:xfrm>
      </p:grpSpPr>
      <p:sp>
        <p:nvSpPr>
          <p:cNvPr id="23" name="Rectangle 22"/>
          <p:cNvSpPr>
            <a:spLocks noChangeAspect="1"/>
          </p:cNvSpPr>
          <p:nvPr userDrawn="1"/>
        </p:nvSpPr>
        <p:spPr>
          <a:xfrm>
            <a:off x="4008968" y="4382271"/>
            <a:ext cx="7573433"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12" name="Freeform 1"/>
          <p:cNvSpPr>
            <a:spLocks noChangeAspect="1" noChangeArrowheads="1"/>
          </p:cNvSpPr>
          <p:nvPr userDrawn="1"/>
        </p:nvSpPr>
        <p:spPr bwMode="auto">
          <a:xfrm>
            <a:off x="607480" y="4381880"/>
            <a:ext cx="3230037" cy="1326665"/>
          </a:xfrm>
          <a:prstGeom prst="rect">
            <a:avLst/>
          </a:prstGeom>
          <a:solidFill>
            <a:schemeClr val="tx2"/>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11720" y="4381879"/>
            <a:ext cx="3058073" cy="1325880"/>
          </a:xfrm>
          <a:prstGeom prst="rect">
            <a:avLst/>
          </a:prstGeom>
          <a:effectLst/>
        </p:spPr>
        <p:txBody>
          <a:bodyPr lIns="91440" tIns="91440" bIns="91440" anchor="ctr"/>
          <a:lstStyle>
            <a:lvl1pPr marL="0" indent="0">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7" name="Rectangle 26"/>
          <p:cNvSpPr>
            <a:spLocks noChangeAspect="1"/>
          </p:cNvSpPr>
          <p:nvPr userDrawn="1"/>
        </p:nvSpPr>
        <p:spPr>
          <a:xfrm>
            <a:off x="4008968" y="2921068"/>
            <a:ext cx="7573433"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9" name="Freeform 1"/>
          <p:cNvSpPr>
            <a:spLocks noChangeAspect="1" noChangeArrowheads="1"/>
          </p:cNvSpPr>
          <p:nvPr userDrawn="1"/>
        </p:nvSpPr>
        <p:spPr bwMode="auto">
          <a:xfrm>
            <a:off x="607480" y="2920677"/>
            <a:ext cx="3230037" cy="1326665"/>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0" name="Text Placeholder 16"/>
          <p:cNvSpPr>
            <a:spLocks noGrp="1"/>
          </p:cNvSpPr>
          <p:nvPr>
            <p:ph type="body" sz="quarter" idx="21" hasCustomPrompt="1"/>
          </p:nvPr>
        </p:nvSpPr>
        <p:spPr>
          <a:xfrm>
            <a:off x="611720" y="2920676"/>
            <a:ext cx="3058073" cy="1325880"/>
          </a:xfrm>
          <a:prstGeom prst="rect">
            <a:avLst/>
          </a:prstGeom>
          <a:effectLst/>
        </p:spPr>
        <p:txBody>
          <a:bodyPr lIns="91440" tIns="91440" bIns="91440" anchor="ctr"/>
          <a:lstStyle>
            <a:lvl1pPr marL="0" indent="0">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1" name="Rectangle 30"/>
          <p:cNvSpPr>
            <a:spLocks noChangeAspect="1"/>
          </p:cNvSpPr>
          <p:nvPr userDrawn="1"/>
        </p:nvSpPr>
        <p:spPr>
          <a:xfrm>
            <a:off x="4008968" y="1459865"/>
            <a:ext cx="7573433"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3" name="Freeform 1"/>
          <p:cNvSpPr>
            <a:spLocks noChangeAspect="1" noChangeArrowheads="1"/>
          </p:cNvSpPr>
          <p:nvPr userDrawn="1"/>
        </p:nvSpPr>
        <p:spPr bwMode="auto">
          <a:xfrm>
            <a:off x="607480" y="1459474"/>
            <a:ext cx="3230037" cy="1326665"/>
          </a:xfrm>
          <a:prstGeom prst="rect">
            <a:avLst/>
          </a:prstGeom>
          <a:solidFill>
            <a:schemeClr val="accent2"/>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p:ph type="body" sz="quarter" idx="23" hasCustomPrompt="1"/>
          </p:nvPr>
        </p:nvSpPr>
        <p:spPr>
          <a:xfrm>
            <a:off x="611720" y="1459473"/>
            <a:ext cx="3058073" cy="132588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9"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4" name="Text Placeholder 3"/>
          <p:cNvSpPr>
            <a:spLocks noGrp="1"/>
          </p:cNvSpPr>
          <p:nvPr>
            <p:ph type="body" sz="quarter" idx="24"/>
          </p:nvPr>
        </p:nvSpPr>
        <p:spPr>
          <a:xfrm>
            <a:off x="4008968" y="1459157"/>
            <a:ext cx="7471240"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p:cNvSpPr>
            <a:spLocks noGrp="1"/>
          </p:cNvSpPr>
          <p:nvPr>
            <p:ph type="body" sz="quarter" idx="25"/>
          </p:nvPr>
        </p:nvSpPr>
        <p:spPr>
          <a:xfrm>
            <a:off x="4008968" y="2920519"/>
            <a:ext cx="7471240"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3"/>
          <p:cNvSpPr>
            <a:spLocks noGrp="1"/>
          </p:cNvSpPr>
          <p:nvPr>
            <p:ph type="body" sz="quarter" idx="26"/>
          </p:nvPr>
        </p:nvSpPr>
        <p:spPr>
          <a:xfrm>
            <a:off x="4008968" y="4381880"/>
            <a:ext cx="7471240"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951452"/>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hree Box Row">
    <p:spTree>
      <p:nvGrpSpPr>
        <p:cNvPr id="1" name=""/>
        <p:cNvGrpSpPr/>
        <p:nvPr/>
      </p:nvGrpSpPr>
      <p:grpSpPr>
        <a:xfrm>
          <a:off x="0" y="0"/>
          <a:ext cx="0" cy="0"/>
          <a:chOff x="0" y="0"/>
          <a:chExt cx="0" cy="0"/>
        </a:xfrm>
      </p:grpSpPr>
      <p:sp>
        <p:nvSpPr>
          <p:cNvPr id="23" name="Rectangle 22"/>
          <p:cNvSpPr>
            <a:spLocks noChangeAspect="1"/>
          </p:cNvSpPr>
          <p:nvPr userDrawn="1"/>
        </p:nvSpPr>
        <p:spPr>
          <a:xfrm>
            <a:off x="4008966" y="4382271"/>
            <a:ext cx="7577667"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12" name="Freeform 1"/>
          <p:cNvSpPr>
            <a:spLocks noChangeAspect="1" noChangeArrowheads="1"/>
          </p:cNvSpPr>
          <p:nvPr userDrawn="1"/>
        </p:nvSpPr>
        <p:spPr bwMode="auto">
          <a:xfrm>
            <a:off x="611719" y="4382589"/>
            <a:ext cx="3230037" cy="1326665"/>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11719" y="4381879"/>
            <a:ext cx="2997112" cy="1325880"/>
          </a:xfrm>
          <a:prstGeom prst="rect">
            <a:avLst/>
          </a:prstGeom>
          <a:effectLst/>
        </p:spPr>
        <p:txBody>
          <a:bodyPr lIns="91440" tIns="91440" bIns="91440" anchor="ctr"/>
          <a:lstStyle>
            <a:lvl1pPr marL="0" indent="0">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7" name="Rectangle 26"/>
          <p:cNvSpPr>
            <a:spLocks noChangeAspect="1"/>
          </p:cNvSpPr>
          <p:nvPr userDrawn="1"/>
        </p:nvSpPr>
        <p:spPr>
          <a:xfrm>
            <a:off x="4008966" y="2921068"/>
            <a:ext cx="7577667"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9" name="Freeform 1"/>
          <p:cNvSpPr>
            <a:spLocks noChangeAspect="1" noChangeArrowheads="1"/>
          </p:cNvSpPr>
          <p:nvPr userDrawn="1"/>
        </p:nvSpPr>
        <p:spPr bwMode="auto">
          <a:xfrm>
            <a:off x="607480" y="2920677"/>
            <a:ext cx="3230037" cy="1326665"/>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0" name="Text Placeholder 16"/>
          <p:cNvSpPr>
            <a:spLocks noGrp="1"/>
          </p:cNvSpPr>
          <p:nvPr>
            <p:ph type="body" sz="quarter" idx="21" hasCustomPrompt="1"/>
          </p:nvPr>
        </p:nvSpPr>
        <p:spPr>
          <a:xfrm>
            <a:off x="611719" y="2920676"/>
            <a:ext cx="2997112" cy="132588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1" name="Rectangle 30"/>
          <p:cNvSpPr>
            <a:spLocks noChangeAspect="1"/>
          </p:cNvSpPr>
          <p:nvPr userDrawn="1"/>
        </p:nvSpPr>
        <p:spPr>
          <a:xfrm>
            <a:off x="4008966" y="1459865"/>
            <a:ext cx="7577667" cy="13258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3" name="Freeform 1"/>
          <p:cNvSpPr>
            <a:spLocks noChangeAspect="1" noChangeArrowheads="1"/>
          </p:cNvSpPr>
          <p:nvPr userDrawn="1"/>
        </p:nvSpPr>
        <p:spPr bwMode="auto">
          <a:xfrm>
            <a:off x="607480" y="1459474"/>
            <a:ext cx="3230037" cy="1326665"/>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p:ph type="body" sz="quarter" idx="23" hasCustomPrompt="1"/>
          </p:nvPr>
        </p:nvSpPr>
        <p:spPr>
          <a:xfrm>
            <a:off x="611719" y="1459473"/>
            <a:ext cx="2997112" cy="132588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9"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4" name="Text Placeholder 3"/>
          <p:cNvSpPr>
            <a:spLocks noGrp="1"/>
          </p:cNvSpPr>
          <p:nvPr>
            <p:ph type="body" sz="quarter" idx="24"/>
          </p:nvPr>
        </p:nvSpPr>
        <p:spPr>
          <a:xfrm>
            <a:off x="4008968" y="1459866"/>
            <a:ext cx="7439321"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p:cNvSpPr>
            <a:spLocks noGrp="1"/>
          </p:cNvSpPr>
          <p:nvPr>
            <p:ph type="body" sz="quarter" idx="25"/>
          </p:nvPr>
        </p:nvSpPr>
        <p:spPr>
          <a:xfrm>
            <a:off x="4008968" y="2921228"/>
            <a:ext cx="7439321"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3"/>
          <p:cNvSpPr>
            <a:spLocks noGrp="1"/>
          </p:cNvSpPr>
          <p:nvPr>
            <p:ph type="body" sz="quarter" idx="26"/>
          </p:nvPr>
        </p:nvSpPr>
        <p:spPr>
          <a:xfrm>
            <a:off x="4008968" y="4382589"/>
            <a:ext cx="7439321" cy="1325563"/>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447571"/>
      </p:ext>
    </p:extLst>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our Box Row">
    <p:spTree>
      <p:nvGrpSpPr>
        <p:cNvPr id="1" name=""/>
        <p:cNvGrpSpPr/>
        <p:nvPr/>
      </p:nvGrpSpPr>
      <p:grpSpPr>
        <a:xfrm>
          <a:off x="0" y="0"/>
          <a:ext cx="0" cy="0"/>
          <a:chOff x="0" y="0"/>
          <a:chExt cx="0" cy="0"/>
        </a:xfrm>
      </p:grpSpPr>
      <p:sp>
        <p:nvSpPr>
          <p:cNvPr id="23" name="Rectangle 22"/>
          <p:cNvSpPr>
            <a:spLocks/>
          </p:cNvSpPr>
          <p:nvPr userDrawn="1"/>
        </p:nvSpPr>
        <p:spPr>
          <a:xfrm>
            <a:off x="3572256" y="3719457"/>
            <a:ext cx="8014377"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12" name="Freeform 1"/>
          <p:cNvSpPr>
            <a:spLocks noChangeArrowheads="1"/>
          </p:cNvSpPr>
          <p:nvPr userDrawn="1"/>
        </p:nvSpPr>
        <p:spPr bwMode="auto">
          <a:xfrm>
            <a:off x="607481" y="3719065"/>
            <a:ext cx="2766068" cy="100584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07480" y="3719195"/>
            <a:ext cx="2596896" cy="100584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7" name="Rectangle 26"/>
          <p:cNvSpPr>
            <a:spLocks/>
          </p:cNvSpPr>
          <p:nvPr userDrawn="1"/>
        </p:nvSpPr>
        <p:spPr>
          <a:xfrm>
            <a:off x="3572256" y="2589661"/>
            <a:ext cx="8014377"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9" name="Freeform 1"/>
          <p:cNvSpPr>
            <a:spLocks noChangeArrowheads="1"/>
          </p:cNvSpPr>
          <p:nvPr userDrawn="1"/>
        </p:nvSpPr>
        <p:spPr bwMode="auto">
          <a:xfrm>
            <a:off x="607481" y="2589269"/>
            <a:ext cx="2766068" cy="100584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0" name="Text Placeholder 16"/>
          <p:cNvSpPr>
            <a:spLocks noGrp="1"/>
          </p:cNvSpPr>
          <p:nvPr>
            <p:ph type="body" sz="quarter" idx="21" hasCustomPrompt="1"/>
          </p:nvPr>
        </p:nvSpPr>
        <p:spPr>
          <a:xfrm>
            <a:off x="607480" y="2589530"/>
            <a:ext cx="2596896" cy="100584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1" name="Rectangle 30"/>
          <p:cNvSpPr>
            <a:spLocks/>
          </p:cNvSpPr>
          <p:nvPr userDrawn="1"/>
        </p:nvSpPr>
        <p:spPr>
          <a:xfrm>
            <a:off x="3572256" y="1459865"/>
            <a:ext cx="8014377"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3" name="Freeform 1"/>
          <p:cNvSpPr>
            <a:spLocks noChangeArrowheads="1"/>
          </p:cNvSpPr>
          <p:nvPr userDrawn="1"/>
        </p:nvSpPr>
        <p:spPr bwMode="auto">
          <a:xfrm>
            <a:off x="607481" y="1459473"/>
            <a:ext cx="2766068" cy="100584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p:ph type="body" sz="quarter" idx="23" hasCustomPrompt="1"/>
          </p:nvPr>
        </p:nvSpPr>
        <p:spPr>
          <a:xfrm>
            <a:off x="607480" y="1459865"/>
            <a:ext cx="2596896" cy="100584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9" name="Text Placeholder 8"/>
          <p:cNvSpPr>
            <a:spLocks noGrp="1"/>
          </p:cNvSpPr>
          <p:nvPr>
            <p:ph type="body" sz="quarter" idx="13" hasCustomPrompt="1"/>
          </p:nvPr>
        </p:nvSpPr>
        <p:spPr>
          <a:xfrm>
            <a:off x="609600" y="5882600"/>
            <a:ext cx="10972800"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4" name="Text Placeholder 3"/>
          <p:cNvSpPr>
            <a:spLocks noGrp="1"/>
          </p:cNvSpPr>
          <p:nvPr>
            <p:ph type="body" sz="quarter" idx="24"/>
          </p:nvPr>
        </p:nvSpPr>
        <p:spPr>
          <a:xfrm>
            <a:off x="3582501" y="1459865"/>
            <a:ext cx="7877979" cy="1005840"/>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3"/>
          <p:cNvSpPr>
            <a:spLocks noGrp="1"/>
          </p:cNvSpPr>
          <p:nvPr>
            <p:ph type="body" sz="quarter" idx="25"/>
          </p:nvPr>
        </p:nvSpPr>
        <p:spPr>
          <a:xfrm>
            <a:off x="3582501" y="2589766"/>
            <a:ext cx="7877979" cy="1005840"/>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3"/>
          <p:cNvSpPr>
            <a:spLocks noGrp="1"/>
          </p:cNvSpPr>
          <p:nvPr>
            <p:ph type="body" sz="quarter" idx="26"/>
          </p:nvPr>
        </p:nvSpPr>
        <p:spPr>
          <a:xfrm>
            <a:off x="3582501" y="3719667"/>
            <a:ext cx="7877979" cy="1005840"/>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15"/>
          <p:cNvSpPr>
            <a:spLocks/>
          </p:cNvSpPr>
          <p:nvPr userDrawn="1"/>
        </p:nvSpPr>
        <p:spPr>
          <a:xfrm>
            <a:off x="3582502" y="4849252"/>
            <a:ext cx="8014377"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17" name="Freeform 1"/>
          <p:cNvSpPr>
            <a:spLocks noChangeArrowheads="1"/>
          </p:cNvSpPr>
          <p:nvPr userDrawn="1"/>
        </p:nvSpPr>
        <p:spPr bwMode="auto">
          <a:xfrm>
            <a:off x="607481" y="4849252"/>
            <a:ext cx="2766068" cy="100584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20" name="Text Placeholder 16"/>
          <p:cNvSpPr>
            <a:spLocks noGrp="1"/>
          </p:cNvSpPr>
          <p:nvPr>
            <p:ph type="body" sz="quarter" idx="27" hasCustomPrompt="1"/>
          </p:nvPr>
        </p:nvSpPr>
        <p:spPr>
          <a:xfrm>
            <a:off x="607480" y="4848860"/>
            <a:ext cx="2596896" cy="100584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Text Placeholder 3"/>
          <p:cNvSpPr>
            <a:spLocks noGrp="1"/>
          </p:cNvSpPr>
          <p:nvPr>
            <p:ph type="body" sz="quarter" idx="28"/>
          </p:nvPr>
        </p:nvSpPr>
        <p:spPr>
          <a:xfrm>
            <a:off x="3592748" y="4849569"/>
            <a:ext cx="7877979" cy="1005840"/>
          </a:xfrm>
        </p:spPr>
        <p:txBody>
          <a:bodyPr lIns="182880" tIns="91440" rIns="91440" bIns="91440" anchor="ctr"/>
          <a:lstStyle>
            <a:lvl1pPr>
              <a:spcBef>
                <a:spcPts val="300"/>
              </a:spcBef>
              <a:defRPr sz="1600"/>
            </a:lvl1pPr>
            <a:lvl2pPr>
              <a:spcBef>
                <a:spcPts val="300"/>
              </a:spcBef>
              <a:defRPr sz="1600"/>
            </a:lvl2pPr>
            <a:lvl3pPr>
              <a:spcBef>
                <a:spcPts val="300"/>
              </a:spcBef>
              <a:defRPr sz="1400"/>
            </a:lvl3pPr>
            <a:lvl4pPr>
              <a:spcBef>
                <a:spcPts val="300"/>
              </a:spcBef>
              <a:defRPr sz="14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31407273"/>
      </p:ext>
    </p:extLst>
  </p:cSld>
  <p:clrMapOvr>
    <a:masterClrMapping/>
  </p:clrMapOvr>
  <p:transition spd="med">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ive Box Row">
    <p:spTree>
      <p:nvGrpSpPr>
        <p:cNvPr id="1" name=""/>
        <p:cNvGrpSpPr/>
        <p:nvPr/>
      </p:nvGrpSpPr>
      <p:grpSpPr>
        <a:xfrm>
          <a:off x="0" y="0"/>
          <a:ext cx="0" cy="0"/>
          <a:chOff x="0" y="0"/>
          <a:chExt cx="0" cy="0"/>
        </a:xfrm>
      </p:grpSpPr>
      <p:sp>
        <p:nvSpPr>
          <p:cNvPr id="23" name="Rectangle 22"/>
          <p:cNvSpPr>
            <a:spLocks/>
          </p:cNvSpPr>
          <p:nvPr userDrawn="1"/>
        </p:nvSpPr>
        <p:spPr>
          <a:xfrm>
            <a:off x="3584447" y="3239019"/>
            <a:ext cx="8002185" cy="822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12" name="Freeform 1"/>
          <p:cNvSpPr>
            <a:spLocks noChangeArrowheads="1"/>
          </p:cNvSpPr>
          <p:nvPr userDrawn="1"/>
        </p:nvSpPr>
        <p:spPr bwMode="auto">
          <a:xfrm>
            <a:off x="607481" y="3238823"/>
            <a:ext cx="2766068" cy="82296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07480" y="3238823"/>
            <a:ext cx="2596896" cy="82296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7" name="Rectangle 26"/>
          <p:cNvSpPr>
            <a:spLocks/>
          </p:cNvSpPr>
          <p:nvPr userDrawn="1"/>
        </p:nvSpPr>
        <p:spPr>
          <a:xfrm>
            <a:off x="3584447" y="2349442"/>
            <a:ext cx="8002185" cy="822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9" name="Freeform 1"/>
          <p:cNvSpPr>
            <a:spLocks noChangeArrowheads="1"/>
          </p:cNvSpPr>
          <p:nvPr userDrawn="1"/>
        </p:nvSpPr>
        <p:spPr bwMode="auto">
          <a:xfrm>
            <a:off x="607481" y="2349148"/>
            <a:ext cx="2766068" cy="82296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0" name="Text Placeholder 16"/>
          <p:cNvSpPr>
            <a:spLocks noGrp="1"/>
          </p:cNvSpPr>
          <p:nvPr>
            <p:ph type="body" sz="quarter" idx="21" hasCustomPrompt="1"/>
          </p:nvPr>
        </p:nvSpPr>
        <p:spPr>
          <a:xfrm>
            <a:off x="607480" y="2349344"/>
            <a:ext cx="2596896" cy="82296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1" name="Rectangle 30"/>
          <p:cNvSpPr>
            <a:spLocks/>
          </p:cNvSpPr>
          <p:nvPr userDrawn="1"/>
        </p:nvSpPr>
        <p:spPr>
          <a:xfrm>
            <a:off x="3584447" y="1459865"/>
            <a:ext cx="8002185" cy="822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3" name="Freeform 1"/>
          <p:cNvSpPr>
            <a:spLocks noChangeArrowheads="1"/>
          </p:cNvSpPr>
          <p:nvPr userDrawn="1"/>
        </p:nvSpPr>
        <p:spPr bwMode="auto">
          <a:xfrm>
            <a:off x="607481" y="1459473"/>
            <a:ext cx="2766068" cy="82296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p:ph type="body" sz="quarter" idx="23" hasCustomPrompt="1"/>
          </p:nvPr>
        </p:nvSpPr>
        <p:spPr>
          <a:xfrm>
            <a:off x="607480" y="1459865"/>
            <a:ext cx="2596896" cy="82296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9"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4" name="Text Placeholder 3"/>
          <p:cNvSpPr>
            <a:spLocks noGrp="1"/>
          </p:cNvSpPr>
          <p:nvPr>
            <p:ph type="body" sz="quarter" idx="24"/>
          </p:nvPr>
        </p:nvSpPr>
        <p:spPr>
          <a:xfrm>
            <a:off x="3584446" y="1459865"/>
            <a:ext cx="7876033" cy="822960"/>
          </a:xfrm>
        </p:spPr>
        <p:txBody>
          <a:bodyPr lIns="182880" tIns="91440" rIns="91440" bIns="91440" anchor="ctr"/>
          <a:lstStyle>
            <a:lvl1pPr>
              <a:spcBef>
                <a:spcPts val="300"/>
              </a:spcBef>
              <a:defRPr sz="1400"/>
            </a:lvl1pPr>
            <a:lvl2pPr>
              <a:spcBef>
                <a:spcPts val="300"/>
              </a:spcBef>
              <a:defRPr sz="1400"/>
            </a:lvl2pPr>
            <a:lvl3pPr>
              <a:spcBef>
                <a:spcPts val="300"/>
              </a:spcBef>
              <a:defRPr sz="12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3"/>
          <p:cNvSpPr>
            <a:spLocks noGrp="1"/>
          </p:cNvSpPr>
          <p:nvPr>
            <p:ph type="body" sz="quarter" idx="25"/>
          </p:nvPr>
        </p:nvSpPr>
        <p:spPr>
          <a:xfrm>
            <a:off x="3584446" y="2349521"/>
            <a:ext cx="7876033" cy="822960"/>
          </a:xfrm>
        </p:spPr>
        <p:txBody>
          <a:bodyPr lIns="182880" tIns="91440" rIns="91440" bIns="91440" anchor="ctr"/>
          <a:lstStyle>
            <a:lvl1pPr>
              <a:spcBef>
                <a:spcPts val="300"/>
              </a:spcBef>
              <a:defRPr sz="1400"/>
            </a:lvl1pPr>
            <a:lvl2pPr>
              <a:spcBef>
                <a:spcPts val="300"/>
              </a:spcBef>
              <a:defRPr sz="1400"/>
            </a:lvl2pPr>
            <a:lvl3pPr>
              <a:spcBef>
                <a:spcPts val="300"/>
              </a:spcBef>
              <a:defRPr sz="12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3"/>
          <p:cNvSpPr>
            <a:spLocks noGrp="1"/>
          </p:cNvSpPr>
          <p:nvPr>
            <p:ph type="body" sz="quarter" idx="26"/>
          </p:nvPr>
        </p:nvSpPr>
        <p:spPr>
          <a:xfrm>
            <a:off x="3584446" y="3239177"/>
            <a:ext cx="7876033" cy="822960"/>
          </a:xfrm>
        </p:spPr>
        <p:txBody>
          <a:bodyPr lIns="182880" tIns="91440" rIns="91440" bIns="91440" anchor="ctr"/>
          <a:lstStyle>
            <a:lvl1pPr>
              <a:spcBef>
                <a:spcPts val="300"/>
              </a:spcBef>
              <a:defRPr sz="1400"/>
            </a:lvl1pPr>
            <a:lvl2pPr>
              <a:spcBef>
                <a:spcPts val="300"/>
              </a:spcBef>
              <a:defRPr sz="1400"/>
            </a:lvl2pPr>
            <a:lvl3pPr>
              <a:spcBef>
                <a:spcPts val="300"/>
              </a:spcBef>
              <a:defRPr sz="12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15"/>
          <p:cNvSpPr>
            <a:spLocks/>
          </p:cNvSpPr>
          <p:nvPr userDrawn="1"/>
        </p:nvSpPr>
        <p:spPr>
          <a:xfrm>
            <a:off x="3584447" y="4128596"/>
            <a:ext cx="8002185" cy="822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17" name="Freeform 1"/>
          <p:cNvSpPr>
            <a:spLocks noChangeArrowheads="1"/>
          </p:cNvSpPr>
          <p:nvPr userDrawn="1"/>
        </p:nvSpPr>
        <p:spPr bwMode="auto">
          <a:xfrm>
            <a:off x="607481" y="4128498"/>
            <a:ext cx="2766068" cy="82296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20" name="Text Placeholder 16"/>
          <p:cNvSpPr>
            <a:spLocks noGrp="1"/>
          </p:cNvSpPr>
          <p:nvPr>
            <p:ph type="body" sz="quarter" idx="27" hasCustomPrompt="1"/>
          </p:nvPr>
        </p:nvSpPr>
        <p:spPr>
          <a:xfrm>
            <a:off x="607480" y="4128302"/>
            <a:ext cx="2596896" cy="82296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Text Placeholder 3"/>
          <p:cNvSpPr>
            <a:spLocks noGrp="1"/>
          </p:cNvSpPr>
          <p:nvPr>
            <p:ph type="body" sz="quarter" idx="28"/>
          </p:nvPr>
        </p:nvSpPr>
        <p:spPr>
          <a:xfrm>
            <a:off x="3594693" y="4128833"/>
            <a:ext cx="7876033" cy="822960"/>
          </a:xfrm>
        </p:spPr>
        <p:txBody>
          <a:bodyPr lIns="182880" tIns="91440" rIns="91440" bIns="91440" anchor="ctr"/>
          <a:lstStyle>
            <a:lvl1pPr>
              <a:spcBef>
                <a:spcPts val="300"/>
              </a:spcBef>
              <a:defRPr sz="1400"/>
            </a:lvl1pPr>
            <a:lvl2pPr>
              <a:spcBef>
                <a:spcPts val="300"/>
              </a:spcBef>
              <a:defRPr sz="1400"/>
            </a:lvl2pPr>
            <a:lvl3pPr>
              <a:spcBef>
                <a:spcPts val="300"/>
              </a:spcBef>
              <a:defRPr sz="12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Rectangle 24"/>
          <p:cNvSpPr>
            <a:spLocks/>
          </p:cNvSpPr>
          <p:nvPr userDrawn="1"/>
        </p:nvSpPr>
        <p:spPr>
          <a:xfrm>
            <a:off x="3584447" y="5018173"/>
            <a:ext cx="8002185" cy="822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6" name="Freeform 1"/>
          <p:cNvSpPr>
            <a:spLocks noChangeArrowheads="1"/>
          </p:cNvSpPr>
          <p:nvPr userDrawn="1"/>
        </p:nvSpPr>
        <p:spPr bwMode="auto">
          <a:xfrm>
            <a:off x="607481" y="5018173"/>
            <a:ext cx="2766068" cy="82296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28" name="Text Placeholder 16"/>
          <p:cNvSpPr>
            <a:spLocks noGrp="1"/>
          </p:cNvSpPr>
          <p:nvPr>
            <p:ph type="body" sz="quarter" idx="27" hasCustomPrompt="1"/>
          </p:nvPr>
        </p:nvSpPr>
        <p:spPr>
          <a:xfrm>
            <a:off x="607480" y="5017781"/>
            <a:ext cx="2596896" cy="822960"/>
          </a:xfrm>
          <a:prstGeom prst="rect">
            <a:avLst/>
          </a:prstGeom>
          <a:effectLst/>
        </p:spPr>
        <p:txBody>
          <a:bodyPr lIns="91440" tIns="91440" bIns="91440" anchor="ctr"/>
          <a:lstStyle>
            <a:lvl1pPr marL="0" indent="0">
              <a:spcBef>
                <a:spcPts val="0"/>
              </a:spcBef>
              <a:spcAft>
                <a:spcPts val="0"/>
              </a:spcAft>
              <a:buNone/>
              <a:defRPr sz="14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2" name="Text Placeholder 3"/>
          <p:cNvSpPr>
            <a:spLocks noGrp="1"/>
          </p:cNvSpPr>
          <p:nvPr>
            <p:ph type="body" sz="quarter" idx="28"/>
          </p:nvPr>
        </p:nvSpPr>
        <p:spPr>
          <a:xfrm>
            <a:off x="3594693" y="5018490"/>
            <a:ext cx="7876033" cy="822960"/>
          </a:xfrm>
        </p:spPr>
        <p:txBody>
          <a:bodyPr lIns="182880" tIns="91440" rIns="91440" bIns="91440" anchor="ctr"/>
          <a:lstStyle>
            <a:lvl1pPr>
              <a:spcBef>
                <a:spcPts val="300"/>
              </a:spcBef>
              <a:defRPr sz="1400"/>
            </a:lvl1pPr>
            <a:lvl2pPr>
              <a:spcBef>
                <a:spcPts val="300"/>
              </a:spcBef>
              <a:defRPr sz="1400"/>
            </a:lvl2pPr>
            <a:lvl3pPr>
              <a:spcBef>
                <a:spcPts val="300"/>
              </a:spcBef>
              <a:defRPr sz="12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05262190"/>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ix Box Row">
    <p:spTree>
      <p:nvGrpSpPr>
        <p:cNvPr id="1" name=""/>
        <p:cNvGrpSpPr/>
        <p:nvPr/>
      </p:nvGrpSpPr>
      <p:grpSpPr>
        <a:xfrm>
          <a:off x="0" y="0"/>
          <a:ext cx="0" cy="0"/>
          <a:chOff x="0" y="0"/>
          <a:chExt cx="0" cy="0"/>
        </a:xfrm>
      </p:grpSpPr>
      <p:sp>
        <p:nvSpPr>
          <p:cNvPr id="23" name="Rectangle 22"/>
          <p:cNvSpPr>
            <a:spLocks/>
          </p:cNvSpPr>
          <p:nvPr userDrawn="1"/>
        </p:nvSpPr>
        <p:spPr>
          <a:xfrm>
            <a:off x="3584447" y="2960673"/>
            <a:ext cx="8002185"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12" name="Freeform 1"/>
          <p:cNvSpPr>
            <a:spLocks noChangeArrowheads="1"/>
          </p:cNvSpPr>
          <p:nvPr userDrawn="1"/>
        </p:nvSpPr>
        <p:spPr bwMode="auto">
          <a:xfrm>
            <a:off x="607481" y="2960439"/>
            <a:ext cx="2766068" cy="64008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18" name="Text Placeholder 16"/>
          <p:cNvSpPr>
            <a:spLocks noGrp="1"/>
          </p:cNvSpPr>
          <p:nvPr userDrawn="1">
            <p:ph type="body" sz="quarter" idx="19" hasCustomPrompt="1"/>
          </p:nvPr>
        </p:nvSpPr>
        <p:spPr>
          <a:xfrm>
            <a:off x="607480" y="2960517"/>
            <a:ext cx="2596896" cy="640080"/>
          </a:xfrm>
          <a:prstGeom prst="rect">
            <a:avLst/>
          </a:prstGeom>
          <a:effectLst/>
        </p:spPr>
        <p:txBody>
          <a:bodyPr lIns="91440" tIns="91440" bIns="91440"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7" name="Rectangle 26"/>
          <p:cNvSpPr>
            <a:spLocks/>
          </p:cNvSpPr>
          <p:nvPr userDrawn="1"/>
        </p:nvSpPr>
        <p:spPr>
          <a:xfrm>
            <a:off x="3584447" y="2210269"/>
            <a:ext cx="8002185"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9" name="Freeform 1"/>
          <p:cNvSpPr>
            <a:spLocks noChangeArrowheads="1"/>
          </p:cNvSpPr>
          <p:nvPr userDrawn="1"/>
        </p:nvSpPr>
        <p:spPr bwMode="auto">
          <a:xfrm>
            <a:off x="607481" y="2209956"/>
            <a:ext cx="2766068" cy="64008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0" name="Text Placeholder 16"/>
          <p:cNvSpPr>
            <a:spLocks noGrp="1"/>
          </p:cNvSpPr>
          <p:nvPr>
            <p:ph type="body" sz="quarter" idx="21" hasCustomPrompt="1"/>
          </p:nvPr>
        </p:nvSpPr>
        <p:spPr>
          <a:xfrm>
            <a:off x="607480" y="2210191"/>
            <a:ext cx="2596896" cy="640080"/>
          </a:xfrm>
          <a:prstGeom prst="rect">
            <a:avLst/>
          </a:prstGeom>
          <a:effectLst/>
        </p:spPr>
        <p:txBody>
          <a:bodyPr lIns="91440" tIns="91440" bIns="91440"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1" name="Rectangle 30"/>
          <p:cNvSpPr>
            <a:spLocks/>
          </p:cNvSpPr>
          <p:nvPr userDrawn="1"/>
        </p:nvSpPr>
        <p:spPr>
          <a:xfrm>
            <a:off x="3584447" y="1459865"/>
            <a:ext cx="8002185"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3" name="Freeform 1"/>
          <p:cNvSpPr>
            <a:spLocks noChangeArrowheads="1"/>
          </p:cNvSpPr>
          <p:nvPr userDrawn="1"/>
        </p:nvSpPr>
        <p:spPr bwMode="auto">
          <a:xfrm>
            <a:off x="607481" y="1459473"/>
            <a:ext cx="2766068" cy="640080"/>
          </a:xfrm>
          <a:prstGeom prst="rect">
            <a:avLst/>
          </a:prstGeom>
          <a:solidFill>
            <a:schemeClr val="tx1"/>
          </a:solidFill>
          <a:ln>
            <a:noFill/>
          </a:ln>
          <a:effectLst/>
        </p:spPr>
        <p:txBody>
          <a:bodyPr wrap="none" bIns="91440" anchor="ctr">
            <a:normAutofit/>
          </a:bodyPr>
          <a:lstStyle/>
          <a:p>
            <a:pPr defTabSz="457200"/>
            <a:endParaRPr lang="en-US" sz="1200" cap="all">
              <a:solidFill>
                <a:prstClr val="white"/>
              </a:solidFill>
              <a:latin typeface="Arial Black"/>
            </a:endParaRPr>
          </a:p>
        </p:txBody>
      </p:sp>
      <p:sp>
        <p:nvSpPr>
          <p:cNvPr id="34" name="Text Placeholder 16"/>
          <p:cNvSpPr>
            <a:spLocks noGrp="1"/>
          </p:cNvSpPr>
          <p:nvPr>
            <p:ph type="body" sz="quarter" idx="23" hasCustomPrompt="1"/>
          </p:nvPr>
        </p:nvSpPr>
        <p:spPr>
          <a:xfrm>
            <a:off x="607480" y="1459865"/>
            <a:ext cx="2596896" cy="640080"/>
          </a:xfrm>
          <a:prstGeom prst="rect">
            <a:avLst/>
          </a:prstGeom>
          <a:effectLst/>
        </p:spPr>
        <p:txBody>
          <a:bodyPr lIns="91440" tIns="91440" bIns="91440"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9"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
        <p:nvSpPr>
          <p:cNvPr id="4" name="Text Placeholder 3"/>
          <p:cNvSpPr>
            <a:spLocks noGrp="1"/>
          </p:cNvSpPr>
          <p:nvPr>
            <p:ph type="body" sz="quarter" idx="24"/>
          </p:nvPr>
        </p:nvSpPr>
        <p:spPr>
          <a:xfrm>
            <a:off x="3584446" y="1459865"/>
            <a:ext cx="7876033" cy="640080"/>
          </a:xfrm>
        </p:spPr>
        <p:txBody>
          <a:bodyPr lIns="182880" tIns="91440" rIns="91440" bIns="91440" anchor="ctr"/>
          <a:lstStyle>
            <a:lvl1pPr>
              <a:lnSpc>
                <a:spcPct val="90000"/>
              </a:lnSpc>
              <a:spcBef>
                <a:spcPts val="200"/>
              </a:spcBef>
              <a:defRPr sz="1400"/>
            </a:lvl1pPr>
            <a:lvl2pPr>
              <a:lnSpc>
                <a:spcPct val="90000"/>
              </a:lnSpc>
              <a:spcBef>
                <a:spcPts val="200"/>
              </a:spcBef>
              <a:defRPr sz="1400"/>
            </a:lvl2pPr>
            <a:lvl3pPr>
              <a:lnSpc>
                <a:spcPct val="90000"/>
              </a:lnSpc>
              <a:spcBef>
                <a:spcPts val="200"/>
              </a:spcBef>
              <a:defRPr sz="1200"/>
            </a:lvl3pPr>
            <a:lvl4pPr>
              <a:lnSpc>
                <a:spcPct val="90000"/>
              </a:lnSpc>
              <a:spcBef>
                <a:spcPts val="2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3"/>
          <p:cNvSpPr>
            <a:spLocks noGrp="1"/>
          </p:cNvSpPr>
          <p:nvPr>
            <p:ph type="body" sz="quarter" idx="25"/>
          </p:nvPr>
        </p:nvSpPr>
        <p:spPr>
          <a:xfrm>
            <a:off x="3594693" y="2210333"/>
            <a:ext cx="7876033" cy="640080"/>
          </a:xfrm>
        </p:spPr>
        <p:txBody>
          <a:bodyPr lIns="182880" tIns="91440" rIns="91440" bIns="91440" anchor="ctr"/>
          <a:lstStyle>
            <a:lvl1pPr>
              <a:lnSpc>
                <a:spcPct val="90000"/>
              </a:lnSpc>
              <a:spcBef>
                <a:spcPts val="200"/>
              </a:spcBef>
              <a:defRPr sz="1400"/>
            </a:lvl1pPr>
            <a:lvl2pPr>
              <a:lnSpc>
                <a:spcPct val="90000"/>
              </a:lnSpc>
              <a:spcBef>
                <a:spcPts val="200"/>
              </a:spcBef>
              <a:defRPr sz="1400"/>
            </a:lvl2pPr>
            <a:lvl3pPr>
              <a:lnSpc>
                <a:spcPct val="90000"/>
              </a:lnSpc>
              <a:spcBef>
                <a:spcPts val="200"/>
              </a:spcBef>
              <a:defRPr sz="1200"/>
            </a:lvl3pPr>
            <a:lvl4pPr>
              <a:lnSpc>
                <a:spcPct val="90000"/>
              </a:lnSpc>
              <a:spcBef>
                <a:spcPts val="2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3"/>
          <p:cNvSpPr>
            <a:spLocks noGrp="1"/>
          </p:cNvSpPr>
          <p:nvPr>
            <p:ph type="body" sz="quarter" idx="26"/>
          </p:nvPr>
        </p:nvSpPr>
        <p:spPr>
          <a:xfrm>
            <a:off x="3594693" y="2960801"/>
            <a:ext cx="7876033" cy="640080"/>
          </a:xfrm>
        </p:spPr>
        <p:txBody>
          <a:bodyPr lIns="182880" tIns="91440" rIns="91440" bIns="91440" anchor="ctr"/>
          <a:lstStyle>
            <a:lvl1pPr>
              <a:lnSpc>
                <a:spcPct val="90000"/>
              </a:lnSpc>
              <a:spcBef>
                <a:spcPts val="200"/>
              </a:spcBef>
              <a:defRPr sz="1400"/>
            </a:lvl1pPr>
            <a:lvl2pPr>
              <a:lnSpc>
                <a:spcPct val="90000"/>
              </a:lnSpc>
              <a:spcBef>
                <a:spcPts val="200"/>
              </a:spcBef>
              <a:defRPr sz="1400"/>
            </a:lvl2pPr>
            <a:lvl3pPr>
              <a:lnSpc>
                <a:spcPct val="90000"/>
              </a:lnSpc>
              <a:spcBef>
                <a:spcPts val="200"/>
              </a:spcBef>
              <a:defRPr sz="1200"/>
            </a:lvl3pPr>
            <a:lvl4pPr>
              <a:lnSpc>
                <a:spcPct val="90000"/>
              </a:lnSpc>
              <a:spcBef>
                <a:spcPts val="2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15"/>
          <p:cNvSpPr>
            <a:spLocks/>
          </p:cNvSpPr>
          <p:nvPr userDrawn="1"/>
        </p:nvSpPr>
        <p:spPr>
          <a:xfrm>
            <a:off x="3584447" y="3711077"/>
            <a:ext cx="8002185"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17" name="Freeform 1"/>
          <p:cNvSpPr>
            <a:spLocks noChangeArrowheads="1"/>
          </p:cNvSpPr>
          <p:nvPr userDrawn="1"/>
        </p:nvSpPr>
        <p:spPr bwMode="auto">
          <a:xfrm>
            <a:off x="607481" y="3710922"/>
            <a:ext cx="2766068" cy="64008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20" name="Text Placeholder 16"/>
          <p:cNvSpPr>
            <a:spLocks noGrp="1"/>
          </p:cNvSpPr>
          <p:nvPr>
            <p:ph type="body" sz="quarter" idx="27" hasCustomPrompt="1"/>
          </p:nvPr>
        </p:nvSpPr>
        <p:spPr>
          <a:xfrm>
            <a:off x="607480" y="3710843"/>
            <a:ext cx="2596896" cy="640080"/>
          </a:xfrm>
          <a:prstGeom prst="rect">
            <a:avLst/>
          </a:prstGeom>
          <a:effectLst/>
        </p:spPr>
        <p:txBody>
          <a:bodyPr lIns="91440" tIns="91440" bIns="91440"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Text Placeholder 3"/>
          <p:cNvSpPr>
            <a:spLocks noGrp="1"/>
          </p:cNvSpPr>
          <p:nvPr>
            <p:ph type="body" sz="quarter" idx="28"/>
          </p:nvPr>
        </p:nvSpPr>
        <p:spPr>
          <a:xfrm>
            <a:off x="3594693" y="3711269"/>
            <a:ext cx="7876033" cy="640080"/>
          </a:xfrm>
        </p:spPr>
        <p:txBody>
          <a:bodyPr lIns="182880" tIns="91440" rIns="91440" bIns="91440" anchor="ctr"/>
          <a:lstStyle>
            <a:lvl1pPr>
              <a:lnSpc>
                <a:spcPct val="90000"/>
              </a:lnSpc>
              <a:spcBef>
                <a:spcPts val="200"/>
              </a:spcBef>
              <a:defRPr sz="1400"/>
            </a:lvl1pPr>
            <a:lvl2pPr>
              <a:lnSpc>
                <a:spcPct val="90000"/>
              </a:lnSpc>
              <a:spcBef>
                <a:spcPts val="200"/>
              </a:spcBef>
              <a:defRPr sz="1400"/>
            </a:lvl2pPr>
            <a:lvl3pPr>
              <a:lnSpc>
                <a:spcPct val="90000"/>
              </a:lnSpc>
              <a:spcBef>
                <a:spcPts val="200"/>
              </a:spcBef>
              <a:defRPr sz="1200"/>
            </a:lvl3pPr>
            <a:lvl4pPr>
              <a:lnSpc>
                <a:spcPct val="90000"/>
              </a:lnSpc>
              <a:spcBef>
                <a:spcPts val="2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Rectangle 24"/>
          <p:cNvSpPr>
            <a:spLocks/>
          </p:cNvSpPr>
          <p:nvPr userDrawn="1"/>
        </p:nvSpPr>
        <p:spPr>
          <a:xfrm>
            <a:off x="3584447" y="4461481"/>
            <a:ext cx="8002185"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26" name="Freeform 1"/>
          <p:cNvSpPr>
            <a:spLocks noChangeArrowheads="1"/>
          </p:cNvSpPr>
          <p:nvPr userDrawn="1"/>
        </p:nvSpPr>
        <p:spPr bwMode="auto">
          <a:xfrm>
            <a:off x="607481" y="4461405"/>
            <a:ext cx="2766068" cy="64008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28" name="Text Placeholder 16"/>
          <p:cNvSpPr>
            <a:spLocks noGrp="1"/>
          </p:cNvSpPr>
          <p:nvPr>
            <p:ph type="body" sz="quarter" idx="27" hasCustomPrompt="1"/>
          </p:nvPr>
        </p:nvSpPr>
        <p:spPr>
          <a:xfrm>
            <a:off x="607480" y="4461169"/>
            <a:ext cx="2596896" cy="640080"/>
          </a:xfrm>
          <a:prstGeom prst="rect">
            <a:avLst/>
          </a:prstGeom>
          <a:effectLst/>
        </p:spPr>
        <p:txBody>
          <a:bodyPr lIns="91440" tIns="91440" bIns="91440"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2" name="Text Placeholder 3"/>
          <p:cNvSpPr>
            <a:spLocks noGrp="1"/>
          </p:cNvSpPr>
          <p:nvPr>
            <p:ph type="body" sz="quarter" idx="28"/>
          </p:nvPr>
        </p:nvSpPr>
        <p:spPr>
          <a:xfrm>
            <a:off x="3594693" y="4461737"/>
            <a:ext cx="7876033" cy="640080"/>
          </a:xfrm>
        </p:spPr>
        <p:txBody>
          <a:bodyPr lIns="182880" tIns="91440" rIns="91440" bIns="91440" anchor="ctr"/>
          <a:lstStyle>
            <a:lvl1pPr>
              <a:lnSpc>
                <a:spcPct val="90000"/>
              </a:lnSpc>
              <a:spcBef>
                <a:spcPts val="200"/>
              </a:spcBef>
              <a:defRPr sz="1400"/>
            </a:lvl1pPr>
            <a:lvl2pPr>
              <a:lnSpc>
                <a:spcPct val="90000"/>
              </a:lnSpc>
              <a:spcBef>
                <a:spcPts val="200"/>
              </a:spcBef>
              <a:defRPr sz="1400"/>
            </a:lvl2pPr>
            <a:lvl3pPr>
              <a:lnSpc>
                <a:spcPct val="90000"/>
              </a:lnSpc>
              <a:spcBef>
                <a:spcPts val="200"/>
              </a:spcBef>
              <a:defRPr sz="1200"/>
            </a:lvl3pPr>
            <a:lvl4pPr>
              <a:lnSpc>
                <a:spcPct val="90000"/>
              </a:lnSpc>
              <a:spcBef>
                <a:spcPts val="2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5" name="Rectangle 34"/>
          <p:cNvSpPr>
            <a:spLocks/>
          </p:cNvSpPr>
          <p:nvPr userDrawn="1"/>
        </p:nvSpPr>
        <p:spPr>
          <a:xfrm>
            <a:off x="3584447" y="5211887"/>
            <a:ext cx="8002185" cy="640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prstClr val="white"/>
              </a:solidFill>
            </a:endParaRPr>
          </a:p>
        </p:txBody>
      </p:sp>
      <p:sp>
        <p:nvSpPr>
          <p:cNvPr id="36" name="Freeform 1"/>
          <p:cNvSpPr>
            <a:spLocks noChangeArrowheads="1"/>
          </p:cNvSpPr>
          <p:nvPr userDrawn="1"/>
        </p:nvSpPr>
        <p:spPr bwMode="auto">
          <a:xfrm>
            <a:off x="607481" y="5211887"/>
            <a:ext cx="2766068" cy="640080"/>
          </a:xfrm>
          <a:prstGeom prst="rect">
            <a:avLst/>
          </a:prstGeom>
          <a:solidFill>
            <a:schemeClr val="tx1"/>
          </a:solidFill>
          <a:ln>
            <a:noFill/>
          </a:ln>
          <a:effectLst/>
        </p:spPr>
        <p:txBody>
          <a:bodyPr wrap="none" bIns="91440" anchor="ctr">
            <a:normAutofit/>
          </a:bodyPr>
          <a:lstStyle/>
          <a:p>
            <a:pPr defTabSz="457200"/>
            <a:endParaRPr lang="en-US" sz="1200" b="1" cap="all">
              <a:solidFill>
                <a:prstClr val="white"/>
              </a:solidFill>
              <a:latin typeface="Arial Black"/>
            </a:endParaRPr>
          </a:p>
        </p:txBody>
      </p:sp>
      <p:sp>
        <p:nvSpPr>
          <p:cNvPr id="37" name="Text Placeholder 16"/>
          <p:cNvSpPr>
            <a:spLocks noGrp="1"/>
          </p:cNvSpPr>
          <p:nvPr>
            <p:ph type="body" sz="quarter" idx="29" hasCustomPrompt="1"/>
          </p:nvPr>
        </p:nvSpPr>
        <p:spPr>
          <a:xfrm>
            <a:off x="607480" y="5211495"/>
            <a:ext cx="2596896" cy="640080"/>
          </a:xfrm>
          <a:prstGeom prst="rect">
            <a:avLst/>
          </a:prstGeom>
          <a:effectLst/>
        </p:spPr>
        <p:txBody>
          <a:bodyPr lIns="91440" tIns="91440" bIns="91440" anchor="ctr"/>
          <a:lstStyle>
            <a:lvl1pPr marL="0" indent="0">
              <a:spcBef>
                <a:spcPts val="0"/>
              </a:spcBef>
              <a:spcAft>
                <a:spcPts val="0"/>
              </a:spcAft>
              <a:buNone/>
              <a:defRPr sz="1200" b="1"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8" name="Text Placeholder 3"/>
          <p:cNvSpPr>
            <a:spLocks noGrp="1"/>
          </p:cNvSpPr>
          <p:nvPr>
            <p:ph type="body" sz="quarter" idx="30"/>
          </p:nvPr>
        </p:nvSpPr>
        <p:spPr>
          <a:xfrm>
            <a:off x="3594693" y="5212204"/>
            <a:ext cx="7876033" cy="640080"/>
          </a:xfrm>
        </p:spPr>
        <p:txBody>
          <a:bodyPr lIns="182880" tIns="91440" rIns="91440" bIns="91440" anchor="ctr"/>
          <a:lstStyle>
            <a:lvl1pPr>
              <a:lnSpc>
                <a:spcPct val="90000"/>
              </a:lnSpc>
              <a:spcBef>
                <a:spcPts val="200"/>
              </a:spcBef>
              <a:defRPr sz="1400"/>
            </a:lvl1pPr>
            <a:lvl2pPr>
              <a:lnSpc>
                <a:spcPct val="90000"/>
              </a:lnSpc>
              <a:spcBef>
                <a:spcPts val="200"/>
              </a:spcBef>
              <a:defRPr sz="1400"/>
            </a:lvl2pPr>
            <a:lvl3pPr>
              <a:lnSpc>
                <a:spcPct val="90000"/>
              </a:lnSpc>
              <a:spcBef>
                <a:spcPts val="200"/>
              </a:spcBef>
              <a:defRPr sz="1200"/>
            </a:lvl3pPr>
            <a:lvl4pPr>
              <a:lnSpc>
                <a:spcPct val="90000"/>
              </a:lnSpc>
              <a:spcBef>
                <a:spcPts val="2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14425732"/>
      </p:ext>
    </p:extLst>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tacks Three Row">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Content Placeholder 2"/>
          <p:cNvSpPr>
            <a:spLocks noGrp="1"/>
          </p:cNvSpPr>
          <p:nvPr>
            <p:ph sz="half" idx="1"/>
          </p:nvPr>
        </p:nvSpPr>
        <p:spPr>
          <a:xfrm>
            <a:off x="607484" y="1974967"/>
            <a:ext cx="5242560" cy="109728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800"/>
            </a:lvl1pPr>
            <a:lvl2pPr marL="749300" indent="-166688">
              <a:lnSpc>
                <a:spcPct val="90000"/>
              </a:lnSpc>
              <a:spcBef>
                <a:spcPts val="0"/>
              </a:spcBef>
              <a:spcAft>
                <a:spcPts val="300"/>
              </a:spcAft>
              <a:defRPr sz="1600"/>
            </a:lvl2pPr>
            <a:lvl3pPr marL="10271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6" name="Text Placeholder 15"/>
          <p:cNvSpPr>
            <a:spLocks noGrp="1"/>
          </p:cNvSpPr>
          <p:nvPr>
            <p:ph type="body" sz="quarter" idx="14"/>
          </p:nvPr>
        </p:nvSpPr>
        <p:spPr>
          <a:xfrm>
            <a:off x="607484" y="1459866"/>
            <a:ext cx="5242560" cy="454025"/>
          </a:xfrm>
          <a:prstGeom prst="rect">
            <a:avLst/>
          </a:prstGeom>
          <a:solidFill>
            <a:schemeClr val="tx1"/>
          </a:solidFill>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7" name="Text Placeholder 15"/>
          <p:cNvSpPr>
            <a:spLocks noGrp="1"/>
          </p:cNvSpPr>
          <p:nvPr>
            <p:ph type="body" sz="quarter" idx="15"/>
          </p:nvPr>
        </p:nvSpPr>
        <p:spPr>
          <a:xfrm>
            <a:off x="6330611" y="1459866"/>
            <a:ext cx="5242560" cy="454025"/>
          </a:xfrm>
          <a:prstGeom prst="rect">
            <a:avLst/>
          </a:prstGeom>
          <a:solidFill>
            <a:schemeClr val="tx1"/>
          </a:solidFill>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1" name="Content Placeholder 2"/>
          <p:cNvSpPr>
            <a:spLocks noGrp="1"/>
          </p:cNvSpPr>
          <p:nvPr>
            <p:ph sz="half" idx="16"/>
          </p:nvPr>
        </p:nvSpPr>
        <p:spPr>
          <a:xfrm>
            <a:off x="6330611" y="1972850"/>
            <a:ext cx="5242560" cy="109728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800"/>
            </a:lvl1pPr>
            <a:lvl2pPr marL="749300" indent="-166688">
              <a:lnSpc>
                <a:spcPct val="90000"/>
              </a:lnSpc>
              <a:spcBef>
                <a:spcPts val="0"/>
              </a:spcBef>
              <a:spcAft>
                <a:spcPts val="300"/>
              </a:spcAft>
              <a:defRPr sz="1600"/>
            </a:lvl2pPr>
            <a:lvl3pPr marL="10271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4" name="Content Placeholder 2"/>
          <p:cNvSpPr>
            <a:spLocks noGrp="1"/>
          </p:cNvSpPr>
          <p:nvPr>
            <p:ph sz="half" idx="17"/>
          </p:nvPr>
        </p:nvSpPr>
        <p:spPr>
          <a:xfrm>
            <a:off x="607484" y="3130149"/>
            <a:ext cx="5242560" cy="1097280"/>
          </a:xfrm>
          <a:prstGeom prst="rect">
            <a:avLst/>
          </a:prstGeom>
          <a:solidFill>
            <a:schemeClr val="bg1"/>
          </a:solidFill>
        </p:spPr>
        <p:txBody>
          <a:bodyPr anchor="ctr">
            <a:noAutofit/>
          </a:bodyPr>
          <a:lstStyle>
            <a:lvl1pPr marL="515938" indent="-173038" defTabSz="404813">
              <a:lnSpc>
                <a:spcPct val="90000"/>
              </a:lnSpc>
              <a:spcBef>
                <a:spcPts val="0"/>
              </a:spcBef>
              <a:spcAft>
                <a:spcPts val="300"/>
              </a:spcAft>
              <a:defRPr sz="1800"/>
            </a:lvl1pPr>
            <a:lvl2pPr marL="749300" indent="-166688">
              <a:lnSpc>
                <a:spcPct val="90000"/>
              </a:lnSpc>
              <a:spcBef>
                <a:spcPts val="0"/>
              </a:spcBef>
              <a:spcAft>
                <a:spcPts val="300"/>
              </a:spcAft>
              <a:defRPr sz="1600"/>
            </a:lvl2pPr>
            <a:lvl3pPr marL="10271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5" name="Content Placeholder 2"/>
          <p:cNvSpPr>
            <a:spLocks noGrp="1"/>
          </p:cNvSpPr>
          <p:nvPr>
            <p:ph sz="half" idx="18"/>
          </p:nvPr>
        </p:nvSpPr>
        <p:spPr>
          <a:xfrm>
            <a:off x="6330611" y="3129090"/>
            <a:ext cx="5242560" cy="109728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800"/>
            </a:lvl1pPr>
            <a:lvl2pPr marL="749300" indent="-166688">
              <a:lnSpc>
                <a:spcPct val="90000"/>
              </a:lnSpc>
              <a:spcBef>
                <a:spcPts val="0"/>
              </a:spcBef>
              <a:spcAft>
                <a:spcPts val="300"/>
              </a:spcAft>
              <a:defRPr sz="1600"/>
            </a:lvl2pPr>
            <a:lvl3pPr marL="10271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8" name="Content Placeholder 2"/>
          <p:cNvSpPr>
            <a:spLocks noGrp="1"/>
          </p:cNvSpPr>
          <p:nvPr>
            <p:ph sz="half" idx="19"/>
          </p:nvPr>
        </p:nvSpPr>
        <p:spPr>
          <a:xfrm>
            <a:off x="607484" y="4285331"/>
            <a:ext cx="5242560" cy="109728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800"/>
            </a:lvl1pPr>
            <a:lvl2pPr marL="749300" indent="-166688">
              <a:lnSpc>
                <a:spcPct val="90000"/>
              </a:lnSpc>
              <a:spcBef>
                <a:spcPts val="0"/>
              </a:spcBef>
              <a:spcAft>
                <a:spcPts val="300"/>
              </a:spcAft>
              <a:tabLst/>
              <a:defRPr sz="1600"/>
            </a:lvl2pPr>
            <a:lvl3pPr marL="10271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9" name="Content Placeholder 2"/>
          <p:cNvSpPr>
            <a:spLocks noGrp="1"/>
          </p:cNvSpPr>
          <p:nvPr>
            <p:ph sz="half" idx="20"/>
          </p:nvPr>
        </p:nvSpPr>
        <p:spPr>
          <a:xfrm>
            <a:off x="6330611" y="4285331"/>
            <a:ext cx="5242560" cy="109728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800"/>
            </a:lvl1pPr>
            <a:lvl2pPr marL="749300" indent="-166688">
              <a:lnSpc>
                <a:spcPct val="90000"/>
              </a:lnSpc>
              <a:spcBef>
                <a:spcPts val="0"/>
              </a:spcBef>
              <a:spcAft>
                <a:spcPts val="300"/>
              </a:spcAft>
              <a:defRPr sz="1600"/>
            </a:lvl2pPr>
            <a:lvl3pPr marL="1027113" indent="-161925">
              <a:lnSpc>
                <a:spcPct val="90000"/>
              </a:lnSpc>
              <a:spcBef>
                <a:spcPts val="0"/>
              </a:spcBef>
              <a:spcAft>
                <a:spcPts val="300"/>
              </a:spcAft>
              <a:defRPr sz="14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3" name="Text Placeholder 8"/>
          <p:cNvSpPr>
            <a:spLocks noGrp="1"/>
          </p:cNvSpPr>
          <p:nvPr>
            <p:ph type="body" sz="quarter" idx="13" hasCustomPrompt="1"/>
          </p:nvPr>
        </p:nvSpPr>
        <p:spPr>
          <a:xfrm>
            <a:off x="609601" y="5882600"/>
            <a:ext cx="10977033"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1390272992"/>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tacks Four Row">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Content Placeholder 2"/>
          <p:cNvSpPr>
            <a:spLocks noGrp="1"/>
          </p:cNvSpPr>
          <p:nvPr>
            <p:ph sz="half" idx="1"/>
          </p:nvPr>
        </p:nvSpPr>
        <p:spPr>
          <a:xfrm>
            <a:off x="607484" y="1982770"/>
            <a:ext cx="5242560" cy="91440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6" name="Text Placeholder 15"/>
          <p:cNvSpPr>
            <a:spLocks noGrp="1"/>
          </p:cNvSpPr>
          <p:nvPr>
            <p:ph type="body" sz="quarter" idx="14"/>
          </p:nvPr>
        </p:nvSpPr>
        <p:spPr>
          <a:xfrm>
            <a:off x="607484" y="1459866"/>
            <a:ext cx="5242560" cy="454025"/>
          </a:xfrm>
          <a:prstGeom prst="rect">
            <a:avLst/>
          </a:prstGeom>
          <a:solidFill>
            <a:schemeClr val="tx1"/>
          </a:solidFill>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7" name="Text Placeholder 15"/>
          <p:cNvSpPr>
            <a:spLocks noGrp="1"/>
          </p:cNvSpPr>
          <p:nvPr>
            <p:ph type="body" sz="quarter" idx="15"/>
          </p:nvPr>
        </p:nvSpPr>
        <p:spPr>
          <a:xfrm>
            <a:off x="6330611" y="1459866"/>
            <a:ext cx="5242560" cy="454025"/>
          </a:xfrm>
          <a:prstGeom prst="rect">
            <a:avLst/>
          </a:prstGeom>
          <a:solidFill>
            <a:schemeClr val="tx1"/>
          </a:solidFill>
        </p:spPr>
        <p:txBody>
          <a:bodyPr anchor="ctr"/>
          <a:lstStyle>
            <a:lvl1pPr marL="120650" indent="-1588" algn="l" defTabSz="457200" rtl="0" eaLnBrk="1" latinLnBrk="0" hangingPunct="1">
              <a:lnSpc>
                <a:spcPct val="90000"/>
              </a:lnSpc>
              <a:spcBef>
                <a:spcPts val="0"/>
              </a:spcBef>
              <a:spcAft>
                <a:spcPts val="0"/>
              </a:spcAft>
              <a:buNone/>
              <a:defRPr lang="en-US" sz="1200" b="1" kern="1200" cap="all" dirty="0" smtClean="0">
                <a:solidFill>
                  <a:schemeClr val="lt1"/>
                </a:solidFill>
                <a:latin typeface="+mj-lt"/>
                <a:ea typeface="+mn-ea"/>
                <a:cs typeface="+mn-cs"/>
              </a:defRPr>
            </a:lvl1pPr>
          </a:lstStyle>
          <a:p>
            <a:pPr lvl="0"/>
            <a:r>
              <a:rPr lang="en-US"/>
              <a:t>Click to edit Master text styles</a:t>
            </a:r>
          </a:p>
        </p:txBody>
      </p:sp>
      <p:sp>
        <p:nvSpPr>
          <p:cNvPr id="11" name="Content Placeholder 2"/>
          <p:cNvSpPr>
            <a:spLocks noGrp="1"/>
          </p:cNvSpPr>
          <p:nvPr>
            <p:ph sz="half" idx="16"/>
          </p:nvPr>
        </p:nvSpPr>
        <p:spPr>
          <a:xfrm>
            <a:off x="6330611" y="1982770"/>
            <a:ext cx="5242560" cy="9144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4" name="Content Placeholder 2"/>
          <p:cNvSpPr>
            <a:spLocks noGrp="1"/>
          </p:cNvSpPr>
          <p:nvPr>
            <p:ph sz="half" idx="17"/>
          </p:nvPr>
        </p:nvSpPr>
        <p:spPr>
          <a:xfrm>
            <a:off x="607484" y="2966050"/>
            <a:ext cx="5242560" cy="914400"/>
          </a:xfrm>
          <a:prstGeom prst="rect">
            <a:avLst/>
          </a:prstGeom>
          <a:solidFill>
            <a:schemeClr val="bg1"/>
          </a:solidFill>
        </p:spPr>
        <p:txBody>
          <a:bodyPr anchor="ctr">
            <a:noAutofit/>
          </a:bodyPr>
          <a:lstStyle>
            <a:lvl1pPr marL="515938" indent="-173038" defTabSz="404813">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5" name="Content Placeholder 2"/>
          <p:cNvSpPr>
            <a:spLocks noGrp="1"/>
          </p:cNvSpPr>
          <p:nvPr>
            <p:ph sz="half" idx="18"/>
          </p:nvPr>
        </p:nvSpPr>
        <p:spPr>
          <a:xfrm>
            <a:off x="6330611" y="2966050"/>
            <a:ext cx="5242560" cy="9144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8" name="Content Placeholder 2"/>
          <p:cNvSpPr>
            <a:spLocks noGrp="1"/>
          </p:cNvSpPr>
          <p:nvPr>
            <p:ph sz="half" idx="19"/>
          </p:nvPr>
        </p:nvSpPr>
        <p:spPr>
          <a:xfrm>
            <a:off x="607484" y="3949330"/>
            <a:ext cx="5242560" cy="91440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600"/>
            </a:lvl1pPr>
            <a:lvl2pPr marL="749300" indent="-166688">
              <a:lnSpc>
                <a:spcPct val="90000"/>
              </a:lnSpc>
              <a:spcBef>
                <a:spcPts val="0"/>
              </a:spcBef>
              <a:spcAft>
                <a:spcPts val="300"/>
              </a:spcAft>
              <a:tabLs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9" name="Content Placeholder 2"/>
          <p:cNvSpPr>
            <a:spLocks noGrp="1"/>
          </p:cNvSpPr>
          <p:nvPr>
            <p:ph sz="half" idx="20"/>
          </p:nvPr>
        </p:nvSpPr>
        <p:spPr>
          <a:xfrm>
            <a:off x="6330611" y="3949330"/>
            <a:ext cx="5242560" cy="9144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2" name="Content Placeholder 2"/>
          <p:cNvSpPr>
            <a:spLocks noGrp="1"/>
          </p:cNvSpPr>
          <p:nvPr>
            <p:ph sz="half" idx="21"/>
          </p:nvPr>
        </p:nvSpPr>
        <p:spPr>
          <a:xfrm>
            <a:off x="607484" y="4932608"/>
            <a:ext cx="5242560" cy="914400"/>
          </a:xfrm>
          <a:prstGeom prst="rect">
            <a:avLst/>
          </a:prstGeom>
          <a:solidFill>
            <a:schemeClr val="bg1"/>
          </a:solidFill>
        </p:spPr>
        <p:txBody>
          <a:bodyPr anchor="ctr">
            <a:noAutofit/>
          </a:bodyPr>
          <a:lstStyle>
            <a:lvl1pPr marL="515938" indent="-173038">
              <a:lnSpc>
                <a:spcPct val="90000"/>
              </a:lnSpc>
              <a:spcBef>
                <a:spcPts val="0"/>
              </a:spcBef>
              <a:spcAft>
                <a:spcPts val="300"/>
              </a:spcAft>
              <a:defRPr sz="1600"/>
            </a:lvl1pPr>
            <a:lvl2pPr marL="749300" indent="-166688">
              <a:lnSpc>
                <a:spcPct val="90000"/>
              </a:lnSpc>
              <a:spcBef>
                <a:spcPts val="0"/>
              </a:spcBef>
              <a:spcAft>
                <a:spcPts val="300"/>
              </a:spcAft>
              <a:tabLs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0" name="Content Placeholder 2"/>
          <p:cNvSpPr>
            <a:spLocks noGrp="1"/>
          </p:cNvSpPr>
          <p:nvPr>
            <p:ph sz="half" idx="22"/>
          </p:nvPr>
        </p:nvSpPr>
        <p:spPr>
          <a:xfrm>
            <a:off x="6330611" y="4932608"/>
            <a:ext cx="5242560" cy="914400"/>
          </a:xfrm>
          <a:prstGeom prst="rect">
            <a:avLst/>
          </a:prstGeom>
          <a:solidFill>
            <a:schemeClr val="bg1"/>
          </a:solidFill>
        </p:spPr>
        <p:txBody>
          <a:bodyPr anchor="ctr">
            <a:noAutofit/>
          </a:bodyPr>
          <a:lstStyle>
            <a:lvl1pPr marL="630238" indent="-173038">
              <a:lnSpc>
                <a:spcPct val="90000"/>
              </a:lnSpc>
              <a:spcBef>
                <a:spcPts val="0"/>
              </a:spcBef>
              <a:spcAft>
                <a:spcPts val="300"/>
              </a:spcAft>
              <a:defRPr sz="1600"/>
            </a:lvl1pPr>
            <a:lvl2pPr marL="749300" indent="-166688">
              <a:lnSpc>
                <a:spcPct val="90000"/>
              </a:lnSpc>
              <a:spcBef>
                <a:spcPts val="0"/>
              </a:spcBef>
              <a:spcAft>
                <a:spcPts val="300"/>
              </a:spcAft>
              <a:defRPr sz="1400"/>
            </a:lvl2pPr>
            <a:lvl3pPr marL="1027113" indent="-161925">
              <a:lnSpc>
                <a:spcPct val="90000"/>
              </a:lnSpc>
              <a:spcBef>
                <a:spcPts val="0"/>
              </a:spcBef>
              <a:spcAft>
                <a:spcPts val="300"/>
              </a:spcAft>
              <a:defRPr sz="1200"/>
            </a:lvl3pPr>
            <a:lvl4pPr>
              <a:spcAft>
                <a:spcPts val="600"/>
              </a:spcAft>
              <a:defRPr sz="1800"/>
            </a:lvl4pPr>
            <a:lvl5pPr>
              <a:spcAft>
                <a:spcPts val="60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2" name="Text Placeholder 8"/>
          <p:cNvSpPr>
            <a:spLocks noGrp="1"/>
          </p:cNvSpPr>
          <p:nvPr>
            <p:ph type="body" sz="quarter" idx="13" hasCustomPrompt="1"/>
          </p:nvPr>
        </p:nvSpPr>
        <p:spPr>
          <a:xfrm>
            <a:off x="609600" y="5882600"/>
            <a:ext cx="10963571" cy="418596"/>
          </a:xfrm>
        </p:spPr>
        <p:txBody>
          <a:bodyPr anchor="b" anchorCtr="0">
            <a:noAutofit/>
          </a:bodyPr>
          <a:lstStyle>
            <a:lvl1pPr marL="0" indent="0">
              <a:lnSpc>
                <a:spcPct val="90000"/>
              </a:lnSpc>
              <a:spcBef>
                <a:spcPts val="0"/>
              </a:spcBef>
              <a:spcAft>
                <a:spcPts val="0"/>
              </a:spcAft>
              <a:buNone/>
              <a:defRPr sz="700" b="0">
                <a:solidFill>
                  <a:schemeClr val="tx1"/>
                </a:solidFill>
              </a:defRPr>
            </a:lvl1pPr>
          </a:lstStyle>
          <a:p>
            <a:pPr lvl="0"/>
            <a:r>
              <a:rPr lang="en-US"/>
              <a:t>Add footnotes if needed</a:t>
            </a:r>
          </a:p>
        </p:txBody>
      </p:sp>
    </p:spTree>
    <p:extLst>
      <p:ext uri="{BB962C8B-B14F-4D97-AF65-F5344CB8AC3E}">
        <p14:creationId xmlns:p14="http://schemas.microsoft.com/office/powerpoint/2010/main" val="15382036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47" Type="http://schemas.openxmlformats.org/officeDocument/2006/relationships/slideLayout" Target="../slideLayouts/slideLayout84.xml"/><Relationship Id="rId50" Type="http://schemas.openxmlformats.org/officeDocument/2006/relationships/slideLayout" Target="../slideLayouts/slideLayout87.xml"/><Relationship Id="rId55" Type="http://schemas.openxmlformats.org/officeDocument/2006/relationships/slideLayout" Target="../slideLayouts/slideLayout92.xml"/><Relationship Id="rId63" Type="http://schemas.openxmlformats.org/officeDocument/2006/relationships/slideLayout" Target="../slideLayouts/slideLayout100.xml"/><Relationship Id="rId68" Type="http://schemas.openxmlformats.org/officeDocument/2006/relationships/slideLayout" Target="../slideLayouts/slideLayout105.xml"/><Relationship Id="rId76" Type="http://schemas.openxmlformats.org/officeDocument/2006/relationships/oleObject" Target="../embeddings/oleObject2.bin"/><Relationship Id="rId7" Type="http://schemas.openxmlformats.org/officeDocument/2006/relationships/slideLayout" Target="../slideLayouts/slideLayout44.xml"/><Relationship Id="rId71" Type="http://schemas.openxmlformats.org/officeDocument/2006/relationships/slideLayout" Target="../slideLayouts/slideLayout108.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9" Type="http://schemas.openxmlformats.org/officeDocument/2006/relationships/slideLayout" Target="../slideLayouts/slideLayout66.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45" Type="http://schemas.openxmlformats.org/officeDocument/2006/relationships/slideLayout" Target="../slideLayouts/slideLayout82.xml"/><Relationship Id="rId53" Type="http://schemas.openxmlformats.org/officeDocument/2006/relationships/slideLayout" Target="../slideLayouts/slideLayout90.xml"/><Relationship Id="rId58" Type="http://schemas.openxmlformats.org/officeDocument/2006/relationships/slideLayout" Target="../slideLayouts/slideLayout95.xml"/><Relationship Id="rId66" Type="http://schemas.openxmlformats.org/officeDocument/2006/relationships/slideLayout" Target="../slideLayouts/slideLayout103.xml"/><Relationship Id="rId74" Type="http://schemas.openxmlformats.org/officeDocument/2006/relationships/theme" Target="../theme/theme2.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49" Type="http://schemas.openxmlformats.org/officeDocument/2006/relationships/slideLayout" Target="../slideLayouts/slideLayout86.xml"/><Relationship Id="rId57" Type="http://schemas.openxmlformats.org/officeDocument/2006/relationships/slideLayout" Target="../slideLayouts/slideLayout94.xml"/><Relationship Id="rId61" Type="http://schemas.openxmlformats.org/officeDocument/2006/relationships/slideLayout" Target="../slideLayouts/slideLayout98.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4" Type="http://schemas.openxmlformats.org/officeDocument/2006/relationships/slideLayout" Target="../slideLayouts/slideLayout81.xml"/><Relationship Id="rId52" Type="http://schemas.openxmlformats.org/officeDocument/2006/relationships/slideLayout" Target="../slideLayouts/slideLayout89.xml"/><Relationship Id="rId60" Type="http://schemas.openxmlformats.org/officeDocument/2006/relationships/slideLayout" Target="../slideLayouts/slideLayout97.xml"/><Relationship Id="rId65" Type="http://schemas.openxmlformats.org/officeDocument/2006/relationships/slideLayout" Target="../slideLayouts/slideLayout102.xml"/><Relationship Id="rId73" Type="http://schemas.openxmlformats.org/officeDocument/2006/relationships/slideLayout" Target="../slideLayouts/slideLayout11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slideLayout" Target="../slideLayouts/slideLayout80.xml"/><Relationship Id="rId48" Type="http://schemas.openxmlformats.org/officeDocument/2006/relationships/slideLayout" Target="../slideLayouts/slideLayout85.xml"/><Relationship Id="rId56" Type="http://schemas.openxmlformats.org/officeDocument/2006/relationships/slideLayout" Target="../slideLayouts/slideLayout93.xml"/><Relationship Id="rId64" Type="http://schemas.openxmlformats.org/officeDocument/2006/relationships/slideLayout" Target="../slideLayouts/slideLayout101.xml"/><Relationship Id="rId69" Type="http://schemas.openxmlformats.org/officeDocument/2006/relationships/slideLayout" Target="../slideLayouts/slideLayout106.xml"/><Relationship Id="rId77" Type="http://schemas.openxmlformats.org/officeDocument/2006/relationships/image" Target="../media/image1.emf"/><Relationship Id="rId8" Type="http://schemas.openxmlformats.org/officeDocument/2006/relationships/slideLayout" Target="../slideLayouts/slideLayout45.xml"/><Relationship Id="rId51" Type="http://schemas.openxmlformats.org/officeDocument/2006/relationships/slideLayout" Target="../slideLayouts/slideLayout88.xml"/><Relationship Id="rId72" Type="http://schemas.openxmlformats.org/officeDocument/2006/relationships/slideLayout" Target="../slideLayouts/slideLayout109.xml"/><Relationship Id="rId3" Type="http://schemas.openxmlformats.org/officeDocument/2006/relationships/slideLayout" Target="../slideLayouts/slideLayout40.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46" Type="http://schemas.openxmlformats.org/officeDocument/2006/relationships/slideLayout" Target="../slideLayouts/slideLayout83.xml"/><Relationship Id="rId59" Type="http://schemas.openxmlformats.org/officeDocument/2006/relationships/slideLayout" Target="../slideLayouts/slideLayout96.xml"/><Relationship Id="rId67" Type="http://schemas.openxmlformats.org/officeDocument/2006/relationships/slideLayout" Target="../slideLayouts/slideLayout104.xml"/><Relationship Id="rId20" Type="http://schemas.openxmlformats.org/officeDocument/2006/relationships/slideLayout" Target="../slideLayouts/slideLayout57.xml"/><Relationship Id="rId41" Type="http://schemas.openxmlformats.org/officeDocument/2006/relationships/slideLayout" Target="../slideLayouts/slideLayout78.xml"/><Relationship Id="rId54" Type="http://schemas.openxmlformats.org/officeDocument/2006/relationships/slideLayout" Target="../slideLayouts/slideLayout91.xml"/><Relationship Id="rId62" Type="http://schemas.openxmlformats.org/officeDocument/2006/relationships/slideLayout" Target="../slideLayouts/slideLayout99.xml"/><Relationship Id="rId70" Type="http://schemas.openxmlformats.org/officeDocument/2006/relationships/slideLayout" Target="../slideLayouts/slideLayout107.xml"/><Relationship Id="rId75" Type="http://schemas.openxmlformats.org/officeDocument/2006/relationships/tags" Target="../tags/tag3.xml"/><Relationship Id="rId1" Type="http://schemas.openxmlformats.org/officeDocument/2006/relationships/slideLayout" Target="../slideLayouts/slideLayout38.xml"/><Relationship Id="rId6"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slideLayout" Target="../slideLayouts/slideLayout123.xml"/><Relationship Id="rId18" Type="http://schemas.openxmlformats.org/officeDocument/2006/relationships/slideLayout" Target="../slideLayouts/slideLayout128.xml"/><Relationship Id="rId26" Type="http://schemas.openxmlformats.org/officeDocument/2006/relationships/slideLayout" Target="../slideLayouts/slideLayout136.xml"/><Relationship Id="rId39" Type="http://schemas.openxmlformats.org/officeDocument/2006/relationships/slideLayout" Target="../slideLayouts/slideLayout149.xml"/><Relationship Id="rId3" Type="http://schemas.openxmlformats.org/officeDocument/2006/relationships/slideLayout" Target="../slideLayouts/slideLayout113.xml"/><Relationship Id="rId21" Type="http://schemas.openxmlformats.org/officeDocument/2006/relationships/slideLayout" Target="../slideLayouts/slideLayout131.xml"/><Relationship Id="rId34" Type="http://schemas.openxmlformats.org/officeDocument/2006/relationships/slideLayout" Target="../slideLayouts/slideLayout144.xml"/><Relationship Id="rId42" Type="http://schemas.openxmlformats.org/officeDocument/2006/relationships/oleObject" Target="../embeddings/oleObject3.bin"/><Relationship Id="rId7" Type="http://schemas.openxmlformats.org/officeDocument/2006/relationships/slideLayout" Target="../slideLayouts/slideLayout117.xml"/><Relationship Id="rId12" Type="http://schemas.openxmlformats.org/officeDocument/2006/relationships/slideLayout" Target="../slideLayouts/slideLayout122.xml"/><Relationship Id="rId17" Type="http://schemas.openxmlformats.org/officeDocument/2006/relationships/slideLayout" Target="../slideLayouts/slideLayout127.xml"/><Relationship Id="rId25" Type="http://schemas.openxmlformats.org/officeDocument/2006/relationships/slideLayout" Target="../slideLayouts/slideLayout135.xml"/><Relationship Id="rId33" Type="http://schemas.openxmlformats.org/officeDocument/2006/relationships/slideLayout" Target="../slideLayouts/slideLayout143.xml"/><Relationship Id="rId38" Type="http://schemas.openxmlformats.org/officeDocument/2006/relationships/slideLayout" Target="../slideLayouts/slideLayout148.xml"/><Relationship Id="rId2" Type="http://schemas.openxmlformats.org/officeDocument/2006/relationships/slideLayout" Target="../slideLayouts/slideLayout112.xml"/><Relationship Id="rId16" Type="http://schemas.openxmlformats.org/officeDocument/2006/relationships/slideLayout" Target="../slideLayouts/slideLayout126.xml"/><Relationship Id="rId20" Type="http://schemas.openxmlformats.org/officeDocument/2006/relationships/slideLayout" Target="../slideLayouts/slideLayout130.xml"/><Relationship Id="rId29" Type="http://schemas.openxmlformats.org/officeDocument/2006/relationships/slideLayout" Target="../slideLayouts/slideLayout139.xml"/><Relationship Id="rId41" Type="http://schemas.openxmlformats.org/officeDocument/2006/relationships/tags" Target="../tags/tag4.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24" Type="http://schemas.openxmlformats.org/officeDocument/2006/relationships/slideLayout" Target="../slideLayouts/slideLayout134.xml"/><Relationship Id="rId32" Type="http://schemas.openxmlformats.org/officeDocument/2006/relationships/slideLayout" Target="../slideLayouts/slideLayout142.xml"/><Relationship Id="rId37" Type="http://schemas.openxmlformats.org/officeDocument/2006/relationships/slideLayout" Target="../slideLayouts/slideLayout147.xml"/><Relationship Id="rId40" Type="http://schemas.openxmlformats.org/officeDocument/2006/relationships/theme" Target="../theme/theme3.xml"/><Relationship Id="rId5" Type="http://schemas.openxmlformats.org/officeDocument/2006/relationships/slideLayout" Target="../slideLayouts/slideLayout115.xml"/><Relationship Id="rId15" Type="http://schemas.openxmlformats.org/officeDocument/2006/relationships/slideLayout" Target="../slideLayouts/slideLayout125.xml"/><Relationship Id="rId23" Type="http://schemas.openxmlformats.org/officeDocument/2006/relationships/slideLayout" Target="../slideLayouts/slideLayout133.xml"/><Relationship Id="rId28" Type="http://schemas.openxmlformats.org/officeDocument/2006/relationships/slideLayout" Target="../slideLayouts/slideLayout138.xml"/><Relationship Id="rId36" Type="http://schemas.openxmlformats.org/officeDocument/2006/relationships/slideLayout" Target="../slideLayouts/slideLayout146.xml"/><Relationship Id="rId10" Type="http://schemas.openxmlformats.org/officeDocument/2006/relationships/slideLayout" Target="../slideLayouts/slideLayout120.xml"/><Relationship Id="rId19" Type="http://schemas.openxmlformats.org/officeDocument/2006/relationships/slideLayout" Target="../slideLayouts/slideLayout129.xml"/><Relationship Id="rId31" Type="http://schemas.openxmlformats.org/officeDocument/2006/relationships/slideLayout" Target="../slideLayouts/slideLayout141.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slideLayout" Target="../slideLayouts/slideLayout124.xml"/><Relationship Id="rId22" Type="http://schemas.openxmlformats.org/officeDocument/2006/relationships/slideLayout" Target="../slideLayouts/slideLayout132.xml"/><Relationship Id="rId27" Type="http://schemas.openxmlformats.org/officeDocument/2006/relationships/slideLayout" Target="../slideLayouts/slideLayout137.xml"/><Relationship Id="rId30" Type="http://schemas.openxmlformats.org/officeDocument/2006/relationships/slideLayout" Target="../slideLayouts/slideLayout140.xml"/><Relationship Id="rId35" Type="http://schemas.openxmlformats.org/officeDocument/2006/relationships/slideLayout" Target="../slideLayouts/slideLayout145.xml"/><Relationship Id="rId4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7876F31-39A1-4A25-A4D0-56DC956D40C2}"/>
              </a:ext>
            </a:extLst>
          </p:cNvPr>
          <p:cNvGraphicFramePr>
            <a:graphicFrameLocks noChangeAspect="1"/>
          </p:cNvGraphicFramePr>
          <p:nvPr userDrawn="1">
            <p:custDataLst>
              <p:tags r:id="rId39"/>
            </p:custDataLst>
            <p:extLst>
              <p:ext uri="{D42A27DB-BD31-4B8C-83A1-F6EECF244321}">
                <p14:modId xmlns:p14="http://schemas.microsoft.com/office/powerpoint/2010/main" val="901028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0" imgW="395" imgH="394" progId="TCLayout.ActiveDocument.1">
                  <p:embed/>
                </p:oleObj>
              </mc:Choice>
              <mc:Fallback>
                <p:oleObj name="think-cell Slide" r:id="rId40" imgW="395" imgH="394" progId="TCLayout.ActiveDocument.1">
                  <p:embed/>
                  <p:pic>
                    <p:nvPicPr>
                      <p:cNvPr id="5" name="Object 4" hidden="1">
                        <a:extLst>
                          <a:ext uri="{FF2B5EF4-FFF2-40B4-BE49-F238E27FC236}">
                            <a16:creationId xmlns:a16="http://schemas.microsoft.com/office/drawing/2014/main" id="{C7876F31-39A1-4A25-A4D0-56DC956D40C2}"/>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94F02B14-26DC-47C5-BE74-75AB1C1533A3}"/>
              </a:ext>
            </a:extLst>
          </p:cNvPr>
          <p:cNvGrpSpPr>
            <a:grpSpLocks noChangeAspect="1"/>
          </p:cNvGrpSpPr>
          <p:nvPr/>
        </p:nvGrpSpPr>
        <p:grpSpPr>
          <a:xfrm>
            <a:off x="9923846" y="6373316"/>
            <a:ext cx="1705573" cy="157138"/>
            <a:chOff x="1011652" y="1504398"/>
            <a:chExt cx="10028238" cy="1231900"/>
          </a:xfrm>
          <a:solidFill>
            <a:schemeClr val="tx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Placeholder 1"/>
          <p:cNvSpPr>
            <a:spLocks noGrp="1"/>
          </p:cNvSpPr>
          <p:nvPr>
            <p:ph type="title"/>
          </p:nvPr>
        </p:nvSpPr>
        <p:spPr>
          <a:xfrm>
            <a:off x="557930" y="530351"/>
            <a:ext cx="9667725"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930" y="1767532"/>
            <a:ext cx="11048829"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929"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1" name="Content Placeholder 8"/>
          <p:cNvSpPr txBox="1">
            <a:spLocks/>
          </p:cNvSpPr>
          <p:nvPr/>
        </p:nvSpPr>
        <p:spPr>
          <a:xfrm>
            <a:off x="859760" y="6321767"/>
            <a:ext cx="8047075" cy="228600"/>
          </a:xfrm>
          <a:prstGeom prst="rect">
            <a:avLst/>
          </a:prstGeom>
        </p:spPr>
        <p:txBody>
          <a:bodyPr lIns="0" tIns="0" rIns="0" bIns="0" anchor="b"/>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800">
                <a:solidFill>
                  <a:schemeClr val="tx2"/>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19" r:id="rId32"/>
    <p:sldLayoutId id="2147483879" r:id="rId33"/>
    <p:sldLayoutId id="2147483922" r:id="rId34"/>
    <p:sldLayoutId id="2147483920" r:id="rId35"/>
    <p:sldLayoutId id="2147483914" r:id="rId36"/>
    <p:sldLayoutId id="2147483915" r:id="rId37"/>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1" userDrawn="1">
          <p15:clr>
            <a:srgbClr val="F26B43"/>
          </p15:clr>
        </p15:guide>
        <p15:guide id="2" pos="352" userDrawn="1">
          <p15:clr>
            <a:srgbClr val="F26B43"/>
          </p15:clr>
        </p15:guide>
        <p15:guide id="3" pos="7328" userDrawn="1">
          <p15:clr>
            <a:srgbClr val="F26B43"/>
          </p15:clr>
        </p15:guide>
        <p15:guide id="4" orient="horz" pos="336" userDrawn="1">
          <p15:clr>
            <a:srgbClr val="F26B43"/>
          </p15:clr>
        </p15:guide>
        <p15:guide id="5" orient="horz" pos="3622" userDrawn="1">
          <p15:clr>
            <a:srgbClr val="F26B43"/>
          </p15:clr>
        </p15:guide>
        <p15:guide id="6" orient="horz" pos="411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8EE3B27-36E8-4A81-99A3-79D880608209}"/>
              </a:ext>
            </a:extLst>
          </p:cNvPr>
          <p:cNvGraphicFramePr>
            <a:graphicFrameLocks noChangeAspect="1"/>
          </p:cNvGraphicFramePr>
          <p:nvPr userDrawn="1">
            <p:custDataLst>
              <p:tags r:id="rId75"/>
            </p:custDataLst>
            <p:extLst>
              <p:ext uri="{D42A27DB-BD31-4B8C-83A1-F6EECF244321}">
                <p14:modId xmlns:p14="http://schemas.microsoft.com/office/powerpoint/2010/main" val="2160631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6" imgW="395" imgH="394" progId="TCLayout.ActiveDocument.1">
                  <p:embed/>
                </p:oleObj>
              </mc:Choice>
              <mc:Fallback>
                <p:oleObj name="think-cell Slide" r:id="rId76" imgW="395" imgH="394" progId="TCLayout.ActiveDocument.1">
                  <p:embed/>
                  <p:pic>
                    <p:nvPicPr>
                      <p:cNvPr id="6" name="Object 5" hidden="1">
                        <a:extLst>
                          <a:ext uri="{FF2B5EF4-FFF2-40B4-BE49-F238E27FC236}">
                            <a16:creationId xmlns:a16="http://schemas.microsoft.com/office/drawing/2014/main" id="{88EE3B27-36E8-4A81-99A3-79D880608209}"/>
                          </a:ext>
                        </a:extLst>
                      </p:cNvPr>
                      <p:cNvPicPr/>
                      <p:nvPr/>
                    </p:nvPicPr>
                    <p:blipFill>
                      <a:blip r:embed="rId77"/>
                      <a:stretch>
                        <a:fillRect/>
                      </a:stretch>
                    </p:blipFill>
                    <p:spPr>
                      <a:xfrm>
                        <a:off x="1588" y="1588"/>
                        <a:ext cx="1588" cy="1588"/>
                      </a:xfrm>
                      <a:prstGeom prst="rect">
                        <a:avLst/>
                      </a:prstGeom>
                    </p:spPr>
                  </p:pic>
                </p:oleObj>
              </mc:Fallback>
            </mc:AlternateContent>
          </a:graphicData>
        </a:graphic>
      </p:graphicFrame>
      <p:sp>
        <p:nvSpPr>
          <p:cNvPr id="8" name="Rectangle 7"/>
          <p:cNvSpPr/>
          <p:nvPr/>
        </p:nvSpPr>
        <p:spPr>
          <a:xfrm>
            <a:off x="0" y="6355080"/>
            <a:ext cx="12192000" cy="5029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600">
              <a:solidFill>
                <a:prstClr val="white"/>
              </a:solidFill>
            </a:endParaRPr>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p>
        </p:txBody>
      </p:sp>
      <p:sp>
        <p:nvSpPr>
          <p:cNvPr id="3" name="Text Placeholder 2"/>
          <p:cNvSpPr>
            <a:spLocks noGrp="1"/>
          </p:cNvSpPr>
          <p:nvPr>
            <p:ph type="body" idx="1"/>
          </p:nvPr>
        </p:nvSpPr>
        <p:spPr bwMode="gray">
          <a:xfrm>
            <a:off x="609600" y="1462088"/>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reeform 9"/>
          <p:cNvSpPr>
            <a:spLocks noChangeAspect="1"/>
          </p:cNvSpPr>
          <p:nvPr/>
        </p:nvSpPr>
        <p:spPr bwMode="auto">
          <a:xfrm>
            <a:off x="304801"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nvGrpSpPr>
          <p:cNvPr id="25" name="Group 24"/>
          <p:cNvGrpSpPr>
            <a:grpSpLocks noChangeAspect="1"/>
          </p:cNvGrpSpPr>
          <p:nvPr/>
        </p:nvGrpSpPr>
        <p:grpSpPr>
          <a:xfrm>
            <a:off x="10034016" y="6489600"/>
            <a:ext cx="1548384" cy="147738"/>
            <a:chOff x="279400" y="2781300"/>
            <a:chExt cx="8585200" cy="1092200"/>
          </a:xfrm>
          <a:solidFill>
            <a:srgbClr val="FFFFFF"/>
          </a:solidFill>
        </p:grpSpPr>
        <p:sp>
          <p:nvSpPr>
            <p:cNvPr id="26"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7"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8"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29"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30"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31"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32"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33"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34"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sp>
          <p:nvSpPr>
            <p:cNvPr id="35"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sz="1800">
                <a:solidFill>
                  <a:prstClr val="black"/>
                </a:solidFill>
              </a:endParaRPr>
            </a:p>
          </p:txBody>
        </p:sp>
      </p:grpSp>
      <p:sp>
        <p:nvSpPr>
          <p:cNvPr id="4" name="TextBox 3"/>
          <p:cNvSpPr txBox="1"/>
          <p:nvPr userDrawn="1"/>
        </p:nvSpPr>
        <p:spPr>
          <a:xfrm>
            <a:off x="11726597" y="6508106"/>
            <a:ext cx="400380" cy="153888"/>
          </a:xfrm>
          <a:prstGeom prst="rect">
            <a:avLst/>
          </a:prstGeom>
          <a:noFill/>
        </p:spPr>
        <p:txBody>
          <a:bodyPr wrap="square" lIns="0" tIns="0" rIns="0" bIns="0" rtlCol="0">
            <a:spAutoFit/>
          </a:bodyPr>
          <a:lstStyle/>
          <a:p>
            <a:pPr defTabSz="457200"/>
            <a:fld id="{0066BC33-6527-4D3C-8322-5300D3634CD4}" type="slidenum">
              <a:rPr lang="en-US" sz="1000" smtClean="0">
                <a:solidFill>
                  <a:prstClr val="black">
                    <a:lumMod val="50000"/>
                    <a:lumOff val="50000"/>
                  </a:prstClr>
                </a:solidFill>
              </a:rPr>
              <a:pPr defTabSz="457200"/>
              <a:t>‹#›</a:t>
            </a:fld>
            <a:endParaRPr lang="en-US" sz="1000">
              <a:solidFill>
                <a:prstClr val="black">
                  <a:lumMod val="50000"/>
                  <a:lumOff val="50000"/>
                </a:prstClr>
              </a:solidFill>
            </a:endParaRPr>
          </a:p>
        </p:txBody>
      </p:sp>
      <p:sp>
        <p:nvSpPr>
          <p:cNvPr id="9" name="TextBox 8"/>
          <p:cNvSpPr txBox="1"/>
          <p:nvPr userDrawn="1"/>
        </p:nvSpPr>
        <p:spPr>
          <a:xfrm>
            <a:off x="609600" y="6538884"/>
            <a:ext cx="4815952" cy="123111"/>
          </a:xfrm>
          <a:prstGeom prst="rect">
            <a:avLst/>
          </a:prstGeom>
          <a:noFill/>
        </p:spPr>
        <p:txBody>
          <a:bodyPr wrap="square" lIns="0" tIns="0" rIns="0" bIns="0" rtlCol="0">
            <a:spAutoFit/>
          </a:bodyPr>
          <a:lstStyle/>
          <a:p>
            <a:pPr defTabSz="457200">
              <a:defRPr/>
            </a:pPr>
            <a:r>
              <a:rPr lang="en-US" sz="800">
                <a:solidFill>
                  <a:prstClr val="white">
                    <a:lumMod val="50000"/>
                  </a:prstClr>
                </a:solidFill>
              </a:rPr>
              <a:t>©2015 CVS Health and/or one of its affiliates: Confidential &amp; Proprietary</a:t>
            </a:r>
          </a:p>
        </p:txBody>
      </p:sp>
    </p:spTree>
    <p:extLst>
      <p:ext uri="{BB962C8B-B14F-4D97-AF65-F5344CB8AC3E}">
        <p14:creationId xmlns:p14="http://schemas.microsoft.com/office/powerpoint/2010/main" val="2204838013"/>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 id="2147483944" r:id="rId21"/>
    <p:sldLayoutId id="2147483945" r:id="rId22"/>
    <p:sldLayoutId id="2147483946" r:id="rId23"/>
    <p:sldLayoutId id="2147483947" r:id="rId24"/>
    <p:sldLayoutId id="2147483948" r:id="rId25"/>
    <p:sldLayoutId id="2147483949" r:id="rId26"/>
    <p:sldLayoutId id="2147483950" r:id="rId27"/>
    <p:sldLayoutId id="2147483951" r:id="rId28"/>
    <p:sldLayoutId id="2147483952" r:id="rId29"/>
    <p:sldLayoutId id="2147483953" r:id="rId30"/>
    <p:sldLayoutId id="2147483954" r:id="rId31"/>
    <p:sldLayoutId id="2147483955" r:id="rId32"/>
    <p:sldLayoutId id="2147483956" r:id="rId33"/>
    <p:sldLayoutId id="2147483957" r:id="rId34"/>
    <p:sldLayoutId id="2147483958" r:id="rId35"/>
    <p:sldLayoutId id="2147483959" r:id="rId36"/>
    <p:sldLayoutId id="2147483960" r:id="rId37"/>
    <p:sldLayoutId id="2147483961" r:id="rId38"/>
    <p:sldLayoutId id="2147483962" r:id="rId39"/>
    <p:sldLayoutId id="2147483963" r:id="rId40"/>
    <p:sldLayoutId id="2147483964" r:id="rId41"/>
    <p:sldLayoutId id="2147483965" r:id="rId42"/>
    <p:sldLayoutId id="2147483966" r:id="rId43"/>
    <p:sldLayoutId id="2147483967" r:id="rId44"/>
    <p:sldLayoutId id="2147483968" r:id="rId45"/>
    <p:sldLayoutId id="2147483969" r:id="rId46"/>
    <p:sldLayoutId id="2147483970" r:id="rId47"/>
    <p:sldLayoutId id="2147483971" r:id="rId48"/>
    <p:sldLayoutId id="2147483972" r:id="rId49"/>
    <p:sldLayoutId id="2147483973" r:id="rId50"/>
    <p:sldLayoutId id="2147483974" r:id="rId51"/>
    <p:sldLayoutId id="2147483975" r:id="rId52"/>
    <p:sldLayoutId id="2147483976" r:id="rId53"/>
    <p:sldLayoutId id="2147483977" r:id="rId54"/>
    <p:sldLayoutId id="2147483978" r:id="rId55"/>
    <p:sldLayoutId id="2147483979" r:id="rId56"/>
    <p:sldLayoutId id="2147483980" r:id="rId57"/>
    <p:sldLayoutId id="2147483981" r:id="rId58"/>
    <p:sldLayoutId id="2147483982" r:id="rId59"/>
    <p:sldLayoutId id="2147483983" r:id="rId60"/>
    <p:sldLayoutId id="2147483984" r:id="rId61"/>
    <p:sldLayoutId id="2147483985" r:id="rId62"/>
    <p:sldLayoutId id="2147483986" r:id="rId63"/>
    <p:sldLayoutId id="2147483987" r:id="rId64"/>
    <p:sldLayoutId id="2147483988" r:id="rId65"/>
    <p:sldLayoutId id="2147483989" r:id="rId66"/>
    <p:sldLayoutId id="2147483990" r:id="rId67"/>
    <p:sldLayoutId id="2147483991" r:id="rId68"/>
    <p:sldLayoutId id="2147483992" r:id="rId69"/>
    <p:sldLayoutId id="2147483993" r:id="rId70"/>
    <p:sldLayoutId id="2147483994" r:id="rId71"/>
    <p:sldLayoutId id="2147483995" r:id="rId72"/>
    <p:sldLayoutId id="2147483996" r:id="rId73"/>
  </p:sldLayoutIdLst>
  <p:transition spd="med">
    <p:fade/>
  </p:transition>
  <p:hf hdr="0" dt="0"/>
  <p:txStyles>
    <p:titleStyle>
      <a:lvl1pPr algn="l" defTabSz="457200" rtl="0" eaLnBrk="1" latinLnBrk="0" hangingPunct="1">
        <a:lnSpc>
          <a:spcPts val="3000"/>
        </a:lnSpc>
        <a:spcBef>
          <a:spcPct val="0"/>
        </a:spcBef>
        <a:buNone/>
        <a:defRPr sz="2800" b="1" kern="1200">
          <a:solidFill>
            <a:schemeClr val="tx1"/>
          </a:solidFill>
          <a:latin typeface="+mj-lt"/>
          <a:ea typeface="+mj-ea"/>
          <a:cs typeface="+mj-cs"/>
        </a:defRPr>
      </a:lvl1pPr>
    </p:titleStyle>
    <p:bodyStyle>
      <a:lvl1pPr marL="0" indent="0" algn="l" defTabSz="457200" rtl="0" eaLnBrk="1" latinLnBrk="0" hangingPunct="1">
        <a:spcBef>
          <a:spcPts val="1800"/>
        </a:spcBef>
        <a:buClr>
          <a:schemeClr val="tx2"/>
        </a:buClr>
        <a:buFont typeface="Arial"/>
        <a:buNone/>
        <a:defRPr sz="2000" b="1" kern="1200">
          <a:solidFill>
            <a:schemeClr val="tx1"/>
          </a:solidFill>
          <a:latin typeface="+mn-lt"/>
          <a:ea typeface="+mn-ea"/>
          <a:cs typeface="+mn-cs"/>
        </a:defRPr>
      </a:lvl1pPr>
      <a:lvl2pPr marL="228600" indent="-228600" algn="l" defTabSz="457200" rtl="0" eaLnBrk="1" latinLnBrk="0" hangingPunct="1">
        <a:spcBef>
          <a:spcPts val="1200"/>
        </a:spcBef>
        <a:buClr>
          <a:schemeClr val="tx1"/>
        </a:buClr>
        <a:buFont typeface="Arial"/>
        <a:buChar char="•"/>
        <a:defRPr sz="2000" kern="1200">
          <a:solidFill>
            <a:schemeClr val="tx1"/>
          </a:solidFill>
          <a:latin typeface="+mn-lt"/>
          <a:ea typeface="+mn-ea"/>
          <a:cs typeface="+mn-cs"/>
        </a:defRPr>
      </a:lvl2pPr>
      <a:lvl3pPr marL="548640" indent="-228600" algn="l" defTabSz="457200" rtl="0" eaLnBrk="1" latinLnBrk="0" hangingPunct="1">
        <a:spcBef>
          <a:spcPts val="600"/>
        </a:spcBef>
        <a:buClr>
          <a:schemeClr val="tx1"/>
        </a:buClr>
        <a:buFont typeface="Lucida Grande"/>
        <a:buChar char="–"/>
        <a:defRPr sz="1800" kern="1200">
          <a:solidFill>
            <a:schemeClr val="tx1"/>
          </a:solidFill>
          <a:latin typeface="+mn-lt"/>
          <a:ea typeface="+mn-ea"/>
          <a:cs typeface="+mn-cs"/>
        </a:defRPr>
      </a:lvl3pPr>
      <a:lvl4pPr marL="914400" indent="-228600" algn="l" defTabSz="457200" rtl="0" eaLnBrk="1" latinLnBrk="0" hangingPunct="1">
        <a:spcBef>
          <a:spcPts val="600"/>
        </a:spcBef>
        <a:buClr>
          <a:schemeClr val="tx1"/>
        </a:buClr>
        <a:buFont typeface="Arial"/>
        <a:buChar char="•"/>
        <a:defRPr sz="1600" kern="1200">
          <a:solidFill>
            <a:schemeClr val="tx1"/>
          </a:solidFill>
          <a:latin typeface="+mn-lt"/>
          <a:ea typeface="+mn-ea"/>
          <a:cs typeface="+mn-cs"/>
        </a:defRPr>
      </a:lvl4pPr>
      <a:lvl5pPr marL="1234440" indent="-182880" algn="l" defTabSz="457200" rtl="0" eaLnBrk="1" latinLnBrk="0" hangingPunct="1">
        <a:spcBef>
          <a:spcPts val="300"/>
        </a:spcBef>
        <a:buClr>
          <a:schemeClr val="tx1"/>
        </a:buClr>
        <a:buFont typeface="Arial" pitchFamily="34"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F541D3F-6DC3-4854-9A35-108BE47C2484}"/>
              </a:ext>
            </a:extLst>
          </p:cNvPr>
          <p:cNvGraphicFramePr>
            <a:graphicFrameLocks noChangeAspect="1"/>
          </p:cNvGraphicFramePr>
          <p:nvPr>
            <p:custDataLst>
              <p:tags r:id="rId41"/>
            </p:custDataLst>
            <p:extLst>
              <p:ext uri="{D42A27DB-BD31-4B8C-83A1-F6EECF244321}">
                <p14:modId xmlns:p14="http://schemas.microsoft.com/office/powerpoint/2010/main" val="2549228547"/>
              </p:ext>
            </p:ext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name="think-cell Slide" r:id="rId42" imgW="395" imgH="394" progId="TCLayout.ActiveDocument.1">
                  <p:embed/>
                </p:oleObj>
              </mc:Choice>
              <mc:Fallback>
                <p:oleObj name="think-cell Slide" r:id="rId42" imgW="395" imgH="394" progId="TCLayout.ActiveDocument.1">
                  <p:embed/>
                  <p:pic>
                    <p:nvPicPr>
                      <p:cNvPr id="5" name="Object 4" hidden="1">
                        <a:extLst>
                          <a:ext uri="{FF2B5EF4-FFF2-40B4-BE49-F238E27FC236}">
                            <a16:creationId xmlns:a16="http://schemas.microsoft.com/office/drawing/2014/main" id="{4F541D3F-6DC3-4854-9A35-108BE47C2484}"/>
                          </a:ext>
                        </a:extLst>
                      </p:cNvPr>
                      <p:cNvPicPr/>
                      <p:nvPr/>
                    </p:nvPicPr>
                    <p:blipFill>
                      <a:blip r:embed="rId43"/>
                      <a:stretch>
                        <a:fillRect/>
                      </a:stretch>
                    </p:blipFill>
                    <p:spPr>
                      <a:xfrm>
                        <a:off x="1590"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57930" y="530351"/>
            <a:ext cx="9667727"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930" y="1767532"/>
            <a:ext cx="11048829"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931"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75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750" b="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80"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9" y="6456362"/>
            <a:ext cx="8048816" cy="92333"/>
          </a:xfrm>
          <a:prstGeom prst="rect">
            <a:avLst/>
          </a:prstGeom>
          <a:noFill/>
        </p:spPr>
        <p:txBody>
          <a:bodyPr wrap="square" lIns="0" tIns="0" rIns="0" bIns="0" rtlCol="0" anchor="b">
            <a:spAutoFit/>
          </a:bodyPr>
          <a:lstStyle/>
          <a:p>
            <a:r>
              <a:rPr lang="en-US" sz="600">
                <a:solidFill>
                  <a:schemeClr val="tx2"/>
                </a:solidFill>
                <a:latin typeface="CVS Health Sans" panose="020B0504020202020204" pitchFamily="34" charset="0"/>
              </a:rPr>
              <a:t>©2021 CVS Health and/or one of its affiliates. Confidential and proprietary.</a:t>
            </a:r>
          </a:p>
        </p:txBody>
      </p:sp>
    </p:spTree>
    <p:extLst>
      <p:ext uri="{BB962C8B-B14F-4D97-AF65-F5344CB8AC3E}">
        <p14:creationId xmlns:p14="http://schemas.microsoft.com/office/powerpoint/2010/main" val="1038061889"/>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 id="2147484022" r:id="rId25"/>
    <p:sldLayoutId id="2147484023" r:id="rId26"/>
    <p:sldLayoutId id="2147484024" r:id="rId27"/>
    <p:sldLayoutId id="2147484025" r:id="rId28"/>
    <p:sldLayoutId id="2147484026" r:id="rId29"/>
    <p:sldLayoutId id="2147484027" r:id="rId30"/>
    <p:sldLayoutId id="2147484028" r:id="rId31"/>
    <p:sldLayoutId id="2147484029" r:id="rId32"/>
    <p:sldLayoutId id="2147484030" r:id="rId33"/>
    <p:sldLayoutId id="2147484031" r:id="rId34"/>
    <p:sldLayoutId id="2147484032" r:id="rId35"/>
    <p:sldLayoutId id="2147484033" r:id="rId36"/>
    <p:sldLayoutId id="2147484034" r:id="rId37"/>
    <p:sldLayoutId id="2147484035" r:id="rId38"/>
    <p:sldLayoutId id="2147484036" r:id="rId39"/>
  </p:sldLayoutIdLst>
  <p:hf hdr="0" dt="0"/>
  <p:txStyles>
    <p:titleStyle>
      <a:lvl1pPr algn="l" defTabSz="342900" rtl="0" eaLnBrk="1" latinLnBrk="0" hangingPunct="1">
        <a:lnSpc>
          <a:spcPct val="90000"/>
        </a:lnSpc>
        <a:spcBef>
          <a:spcPct val="0"/>
        </a:spcBef>
        <a:buNone/>
        <a:defRPr sz="1950" b="1" kern="1200">
          <a:solidFill>
            <a:schemeClr val="tx2"/>
          </a:solidFill>
          <a:latin typeface="+mj-lt"/>
          <a:ea typeface="+mj-ea"/>
          <a:cs typeface="+mj-cs"/>
        </a:defRPr>
      </a:lvl1pPr>
    </p:titleStyle>
    <p:bodyStyle>
      <a:lvl1pPr marL="0" indent="0" algn="l" defTabSz="342900" rtl="0" eaLnBrk="1" latinLnBrk="0" hangingPunct="1">
        <a:lnSpc>
          <a:spcPct val="100000"/>
        </a:lnSpc>
        <a:spcBef>
          <a:spcPts val="1350"/>
        </a:spcBef>
        <a:buClrTx/>
        <a:buFont typeface="Arial"/>
        <a:buNone/>
        <a:defRPr sz="975" b="0" kern="1200">
          <a:solidFill>
            <a:schemeClr val="tx2"/>
          </a:solidFill>
          <a:latin typeface="+mn-lt"/>
          <a:ea typeface="+mn-ea"/>
          <a:cs typeface="+mn-cs"/>
        </a:defRPr>
      </a:lvl1pPr>
      <a:lvl2pPr marL="128588" indent="-128588" algn="l" defTabSz="342900" rtl="0" eaLnBrk="1" latinLnBrk="0" hangingPunct="1">
        <a:lnSpc>
          <a:spcPct val="100000"/>
        </a:lnSpc>
        <a:spcBef>
          <a:spcPts val="900"/>
        </a:spcBef>
        <a:buClrTx/>
        <a:buFont typeface="Arial"/>
        <a:buChar char="•"/>
        <a:defRPr sz="975" kern="1200">
          <a:solidFill>
            <a:schemeClr val="tx2"/>
          </a:solidFill>
          <a:latin typeface="+mn-lt"/>
          <a:ea typeface="+mn-ea"/>
          <a:cs typeface="+mn-cs"/>
        </a:defRPr>
      </a:lvl2pPr>
      <a:lvl3pPr marL="257175" indent="-128588" algn="l" defTabSz="342900" rtl="0" eaLnBrk="1" latinLnBrk="0" hangingPunct="1">
        <a:lnSpc>
          <a:spcPct val="100000"/>
        </a:lnSpc>
        <a:spcBef>
          <a:spcPts val="450"/>
        </a:spcBef>
        <a:buClrTx/>
        <a:buFont typeface="Lucida Grande"/>
        <a:buChar char="–"/>
        <a:defRPr sz="975" kern="1200" baseline="0">
          <a:solidFill>
            <a:schemeClr val="tx2"/>
          </a:solidFill>
          <a:latin typeface="+mn-lt"/>
          <a:ea typeface="+mn-ea"/>
          <a:cs typeface="+mn-cs"/>
        </a:defRPr>
      </a:lvl3pPr>
      <a:lvl4pPr marL="385763" indent="-128588" algn="l" defTabSz="342900" rtl="0" eaLnBrk="1" latinLnBrk="0" hangingPunct="1">
        <a:lnSpc>
          <a:spcPct val="100000"/>
        </a:lnSpc>
        <a:spcBef>
          <a:spcPts val="450"/>
        </a:spcBef>
        <a:buClrTx/>
        <a:buFont typeface="Arial"/>
        <a:buChar char="•"/>
        <a:defRPr sz="975" kern="1200">
          <a:solidFill>
            <a:schemeClr val="tx2"/>
          </a:solidFill>
          <a:latin typeface="+mn-lt"/>
          <a:ea typeface="+mn-ea"/>
          <a:cs typeface="+mn-cs"/>
        </a:defRPr>
      </a:lvl4pPr>
      <a:lvl5pPr marL="514350" indent="-128588" algn="l" defTabSz="342900" rtl="0" eaLnBrk="1" latinLnBrk="0" hangingPunct="1">
        <a:lnSpc>
          <a:spcPct val="100000"/>
        </a:lnSpc>
        <a:spcBef>
          <a:spcPts val="450"/>
        </a:spcBef>
        <a:buClrTx/>
        <a:buFont typeface="Arial" panose="020B0604020202020204" pitchFamily="34" charset="0"/>
        <a:buChar char="–"/>
        <a:defRPr sz="975" kern="1200" baseline="0">
          <a:solidFill>
            <a:schemeClr val="tx2"/>
          </a:solidFill>
          <a:latin typeface="+mn-lt"/>
          <a:ea typeface="+mn-ea"/>
          <a:cs typeface="+mn-cs"/>
        </a:defRPr>
      </a:lvl5pPr>
      <a:lvl6pPr marL="642938" indent="-128588" algn="l" defTabSz="342900" rtl="0" eaLnBrk="1" latinLnBrk="0" hangingPunct="1">
        <a:lnSpc>
          <a:spcPct val="100000"/>
        </a:lnSpc>
        <a:spcBef>
          <a:spcPts val="450"/>
        </a:spcBef>
        <a:buClrTx/>
        <a:buFont typeface="Arial" panose="020B0604020202020204" pitchFamily="34" charset="0"/>
        <a:buChar char="•"/>
        <a:defRPr sz="975" kern="1200">
          <a:solidFill>
            <a:schemeClr val="tx2"/>
          </a:solidFill>
          <a:latin typeface="+mn-lt"/>
          <a:ea typeface="+mn-ea"/>
          <a:cs typeface="+mn-cs"/>
        </a:defRPr>
      </a:lvl6pPr>
      <a:lvl7pPr marL="771525" indent="-123825" algn="l" defTabSz="342900" rtl="0" eaLnBrk="1" latinLnBrk="0" hangingPunct="1">
        <a:lnSpc>
          <a:spcPct val="100000"/>
        </a:lnSpc>
        <a:spcBef>
          <a:spcPts val="450"/>
        </a:spcBef>
        <a:buClrTx/>
        <a:buFont typeface="Arial" panose="020B0604020202020204" pitchFamily="34" charset="0"/>
        <a:buChar char="–"/>
        <a:defRPr sz="975" kern="1200">
          <a:solidFill>
            <a:schemeClr val="tx2"/>
          </a:solidFill>
          <a:latin typeface="+mn-lt"/>
          <a:ea typeface="+mn-ea"/>
          <a:cs typeface="+mn-cs"/>
        </a:defRPr>
      </a:lvl7pPr>
      <a:lvl8pPr marL="904875" indent="-133350" algn="l" defTabSz="342900" rtl="0" eaLnBrk="1" latinLnBrk="0" hangingPunct="1">
        <a:lnSpc>
          <a:spcPct val="100000"/>
        </a:lnSpc>
        <a:spcBef>
          <a:spcPts val="450"/>
        </a:spcBef>
        <a:buClrTx/>
        <a:buFont typeface="Arial"/>
        <a:buChar char="•"/>
        <a:defRPr sz="975" kern="1200">
          <a:solidFill>
            <a:schemeClr val="tx2"/>
          </a:solidFill>
          <a:latin typeface="+mn-lt"/>
          <a:ea typeface="+mn-ea"/>
          <a:cs typeface="+mn-cs"/>
        </a:defRPr>
      </a:lvl8pPr>
      <a:lvl9pPr marL="1028700" indent="-123825" algn="l" defTabSz="342900" rtl="0" eaLnBrk="1" latinLnBrk="0" hangingPunct="1">
        <a:lnSpc>
          <a:spcPct val="100000"/>
        </a:lnSpc>
        <a:spcBef>
          <a:spcPts val="450"/>
        </a:spcBef>
        <a:buClrTx/>
        <a:buFont typeface="Arial" panose="020B0604020202020204" pitchFamily="34" charset="0"/>
        <a:buChar char="–"/>
        <a:defRPr sz="975"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483" userDrawn="1">
          <p15:clr>
            <a:srgbClr val="F26B43"/>
          </p15:clr>
        </p15:guide>
        <p15:guide id="3" pos="9759" userDrawn="1">
          <p15:clr>
            <a:srgbClr val="F26B43"/>
          </p15:clr>
        </p15:guide>
        <p15:guide id="4" orient="horz" pos="360" userDrawn="1">
          <p15:clr>
            <a:srgbClr val="F26B43"/>
          </p15:clr>
        </p15:guide>
        <p15:guide id="6" orient="horz" pos="4116" userDrawn="1">
          <p15:clr>
            <a:srgbClr val="F26B43"/>
          </p15:clr>
        </p15:guide>
        <p15:guide id="7" orient="horz" pos="1111" userDrawn="1">
          <p15:clr>
            <a:srgbClr val="F26B43"/>
          </p15:clr>
        </p15:guide>
        <p15:guide id="8" pos="352" userDrawn="1">
          <p15:clr>
            <a:srgbClr val="F26B43"/>
          </p15:clr>
        </p15:guide>
        <p15:guide id="9" pos="7328" userDrawn="1">
          <p15:clr>
            <a:srgbClr val="F26B43"/>
          </p15:clr>
        </p15:guide>
        <p15:guide id="10" orient="horz" pos="336" userDrawn="1">
          <p15:clr>
            <a:srgbClr val="F26B43"/>
          </p15:clr>
        </p15:guide>
        <p15:guide id="11" orient="horz" pos="3622" userDrawn="1">
          <p15:clr>
            <a:srgbClr val="F26B43"/>
          </p15:clr>
        </p15:guide>
        <p15:guide id="12"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hyperlink" Target="https://forms.office.com/Pages/ResponsePage.aspx?id=uGG7-v46dU65NKR_eCuM11Glmq8BkVlNmrzXR1Vy0stUQ0hGUjZUOFFKVjZVVlJGUjZQOUNWTkc0Sy4u" TargetMode="External"/><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124.xml"/><Relationship Id="rId6" Type="http://schemas.openxmlformats.org/officeDocument/2006/relationships/slide" Target="slide4.xml"/><Relationship Id="rId11" Type="http://schemas.openxmlformats.org/officeDocument/2006/relationships/slide" Target="slide10.xml"/><Relationship Id="rId5" Type="http://schemas.openxmlformats.org/officeDocument/2006/relationships/slide" Target="slide3.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slide" Target="slide1.xml"/><Relationship Id="rId2" Type="http://schemas.openxmlformats.org/officeDocument/2006/relationships/slideLayout" Target="../slideLayouts/slideLayout123.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3.xml"/><Relationship Id="rId1" Type="http://schemas.openxmlformats.org/officeDocument/2006/relationships/tags" Target="../tags/tag13.xml"/><Relationship Id="rId6" Type="http://schemas.openxmlformats.org/officeDocument/2006/relationships/slide" Target="slide1.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6.xml"/><Relationship Id="rId1" Type="http://schemas.openxmlformats.org/officeDocument/2006/relationships/tags" Target="../tags/tag14.xml"/><Relationship Id="rId5" Type="http://schemas.openxmlformats.org/officeDocument/2006/relationships/slide" Target="slide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hyperlink" Target="https://thesource.cvshealth.com/nuxeo/thesource/#!/view?docid=cd7acfcb-ad36-4da3-b973-faf08afb7dea" TargetMode="External"/><Relationship Id="rId2" Type="http://schemas.openxmlformats.org/officeDocument/2006/relationships/notesSlide" Target="../notesSlides/notesSlide2.xml"/><Relationship Id="rId1" Type="http://schemas.openxmlformats.org/officeDocument/2006/relationships/slideLayout" Target="../slideLayouts/slideLayout123.xml"/><Relationship Id="rId5" Type="http://schemas.openxmlformats.org/officeDocument/2006/relationships/slide" Target="slide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slide" Target="slide1.xml"/><Relationship Id="rId2" Type="http://schemas.openxmlformats.org/officeDocument/2006/relationships/slideLayout" Target="../slideLayouts/slideLayout123.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3.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slide" Target="slide1.xml"/><Relationship Id="rId2" Type="http://schemas.openxmlformats.org/officeDocument/2006/relationships/slideLayout" Target="../slideLayouts/slideLayout123.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slide" Target="slide1.xml"/><Relationship Id="rId2" Type="http://schemas.openxmlformats.org/officeDocument/2006/relationships/slideLayout" Target="../slideLayouts/slideLayout123.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slide" Target="slide1.xml"/><Relationship Id="rId2" Type="http://schemas.openxmlformats.org/officeDocument/2006/relationships/slideLayout" Target="../slideLayouts/slideLayout123.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3.xml"/><Relationship Id="rId1" Type="http://schemas.openxmlformats.org/officeDocument/2006/relationships/tags" Target="../tags/tag10.xml"/><Relationship Id="rId6" Type="http://schemas.openxmlformats.org/officeDocument/2006/relationships/slide" Target="slide1.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slide" Target="slide1.xml"/><Relationship Id="rId2" Type="http://schemas.openxmlformats.org/officeDocument/2006/relationships/slideLayout" Target="../slideLayouts/slideLayout123.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37" y="5241966"/>
            <a:ext cx="8610997" cy="556171"/>
          </a:xfrm>
        </p:spPr>
        <p:txBody>
          <a:bodyPr/>
          <a:lstStyle/>
          <a:p>
            <a:r>
              <a:rPr lang="en-US" sz="1200" dirty="0">
                <a:solidFill>
                  <a:srgbClr val="000000"/>
                </a:solidFill>
                <a:latin typeface="Verdana" panose="020B0604030504040204" pitchFamily="34" charset="0"/>
                <a:ea typeface="Verdana" panose="020B0604030504040204" pitchFamily="34" charset="0"/>
              </a:rPr>
              <a:t>Description:  </a:t>
            </a:r>
            <a:r>
              <a:rPr lang="en-US" sz="1200" b="0" dirty="0">
                <a:solidFill>
                  <a:srgbClr val="000000"/>
                </a:solidFill>
                <a:latin typeface="Verdana" panose="020B0604030504040204" pitchFamily="34" charset="0"/>
                <a:ea typeface="Verdana" panose="020B0604030504040204" pitchFamily="34" charset="0"/>
              </a:rPr>
              <a:t>Outlines the new features for the May 2024 Software Release for CVS Commercial Care effective 05/16/2024. Please give us your feedback about this Announcement by completing </a:t>
            </a:r>
            <a:r>
              <a:rPr lang="en-US" sz="1200" b="0" dirty="0">
                <a:latin typeface="Verdana" panose="020B0604030504040204" pitchFamily="34" charset="0"/>
                <a:ea typeface="Verdana" panose="020B0604030504040204" pitchFamily="34" charset="0"/>
                <a:hlinkClick r:id="rId3"/>
              </a:rPr>
              <a:t>this brief survey</a:t>
            </a:r>
            <a:r>
              <a:rPr lang="en-US" sz="1200" b="0" dirty="0">
                <a:solidFill>
                  <a:srgbClr val="000000"/>
                </a:solidFill>
                <a:latin typeface="Verdana" panose="020B0604030504040204" pitchFamily="34" charset="0"/>
                <a:ea typeface="Verdana" panose="020B0604030504040204" pitchFamily="34" charset="0"/>
              </a:rPr>
              <a:t>!</a:t>
            </a:r>
          </a:p>
        </p:txBody>
      </p:sp>
      <p:sp>
        <p:nvSpPr>
          <p:cNvPr id="8" name="Text Placeholder 8">
            <a:extLst>
              <a:ext uri="{FF2B5EF4-FFF2-40B4-BE49-F238E27FC236}">
                <a16:creationId xmlns:a16="http://schemas.microsoft.com/office/drawing/2014/main" id="{A47342DA-7E0A-F541-9CBD-CB6E333B73AD}"/>
              </a:ext>
            </a:extLst>
          </p:cNvPr>
          <p:cNvSpPr txBox="1">
            <a:spLocks/>
          </p:cNvSpPr>
          <p:nvPr/>
        </p:nvSpPr>
        <p:spPr>
          <a:xfrm>
            <a:off x="1943121" y="6949440"/>
            <a:ext cx="8324829"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2" name="Title 1">
            <a:extLst>
              <a:ext uri="{FF2B5EF4-FFF2-40B4-BE49-F238E27FC236}">
                <a16:creationId xmlns:a16="http://schemas.microsoft.com/office/drawing/2014/main" id="{D0D6464A-9345-4E76-92DF-1CB203DEEE18}"/>
              </a:ext>
            </a:extLst>
          </p:cNvPr>
          <p:cNvSpPr txBox="1">
            <a:spLocks/>
          </p:cNvSpPr>
          <p:nvPr/>
        </p:nvSpPr>
        <p:spPr>
          <a:xfrm>
            <a:off x="612226" y="387662"/>
            <a:ext cx="10986618" cy="378691"/>
          </a:xfrm>
          <a:prstGeom prst="rect">
            <a:avLst/>
          </a:prstGeom>
        </p:spPr>
        <p:txBody>
          <a:bodyPr vert="horz" lIns="0" tIns="0" rIns="0" bIns="0" rtlCol="0" anchor="ctr" anchorCtr="0">
            <a:noAutofit/>
          </a:bodyPr>
          <a:lstStyle>
            <a:lvl1pPr algn="l" defTabSz="342900" rtl="0" eaLnBrk="1" latinLnBrk="0" hangingPunct="1">
              <a:lnSpc>
                <a:spcPct val="90000"/>
              </a:lnSpc>
              <a:spcBef>
                <a:spcPct val="0"/>
              </a:spcBef>
              <a:buNone/>
              <a:defRPr sz="1950" b="1" kern="1200">
                <a:solidFill>
                  <a:schemeClr val="tx2"/>
                </a:solidFill>
                <a:latin typeface="+mj-lt"/>
                <a:ea typeface="+mj-ea"/>
                <a:cs typeface="+mj-cs"/>
              </a:defRPr>
            </a:lvl1pPr>
          </a:lstStyle>
          <a:p>
            <a:r>
              <a:rPr lang="en-US" sz="1800" dirty="0">
                <a:solidFill>
                  <a:srgbClr val="000000"/>
                </a:solidFill>
                <a:latin typeface="Verdana" panose="020B0604030504040204" pitchFamily="34" charset="0"/>
                <a:ea typeface="Verdana" panose="020B0604030504040204" pitchFamily="34" charset="0"/>
              </a:rPr>
              <a:t>CVS Commercial Care Compass Software Release May 15, 2024</a:t>
            </a:r>
          </a:p>
        </p:txBody>
      </p:sp>
      <p:sp>
        <p:nvSpPr>
          <p:cNvPr id="2" name="Content Placeholder 2">
            <a:extLst>
              <a:ext uri="{FF2B5EF4-FFF2-40B4-BE49-F238E27FC236}">
                <a16:creationId xmlns:a16="http://schemas.microsoft.com/office/drawing/2014/main" id="{DF920B64-F350-3D5C-1296-F1A7CFFC9FC6}"/>
              </a:ext>
            </a:extLst>
          </p:cNvPr>
          <p:cNvSpPr txBox="1">
            <a:spLocks/>
          </p:cNvSpPr>
          <p:nvPr/>
        </p:nvSpPr>
        <p:spPr bwMode="gray">
          <a:xfrm>
            <a:off x="612226" y="1172489"/>
            <a:ext cx="8588453" cy="3977640"/>
          </a:xfrm>
          <a:prstGeom prst="rect">
            <a:avLst/>
          </a:prstGeom>
        </p:spPr>
        <p:txBody>
          <a:bodyPr vert="horz" lIns="0" tIns="0" rIns="0" bIns="0" rtlCol="0">
            <a:noAutofit/>
          </a:bodyPr>
          <a:lstStyle>
            <a:lvl1pPr marL="0" indent="0" algn="l" defTabSz="342900" rtl="0" eaLnBrk="1" latinLnBrk="0" hangingPunct="1">
              <a:lnSpc>
                <a:spcPct val="100000"/>
              </a:lnSpc>
              <a:spcBef>
                <a:spcPts val="1350"/>
              </a:spcBef>
              <a:buClr>
                <a:schemeClr val="tx1"/>
              </a:buClr>
              <a:buFont typeface="Arial"/>
              <a:buNone/>
              <a:defRPr sz="1350" b="1" kern="1200" cap="none" baseline="0">
                <a:solidFill>
                  <a:schemeClr val="tx2"/>
                </a:solidFill>
                <a:latin typeface="+mn-lt"/>
                <a:ea typeface="+mn-ea"/>
                <a:cs typeface="+mn-cs"/>
              </a:defRPr>
            </a:lvl1pPr>
            <a:lvl2pPr marL="0" indent="0" algn="l" defTabSz="342900" rtl="0" eaLnBrk="1" latinLnBrk="0" hangingPunct="1">
              <a:lnSpc>
                <a:spcPct val="100000"/>
              </a:lnSpc>
              <a:spcBef>
                <a:spcPts val="900"/>
              </a:spcBef>
              <a:buClr>
                <a:schemeClr val="tx1"/>
              </a:buClr>
              <a:buFont typeface="Arial"/>
              <a:buNone/>
              <a:defRPr sz="975" kern="1200" baseline="0">
                <a:solidFill>
                  <a:schemeClr val="tx2"/>
                </a:solidFill>
                <a:latin typeface="+mn-lt"/>
                <a:ea typeface="+mn-ea"/>
                <a:cs typeface="+mn-cs"/>
              </a:defRPr>
            </a:lvl2pPr>
            <a:lvl3pPr marL="128588" indent="-128588" algn="l" defTabSz="342900" rtl="0" eaLnBrk="1" latinLnBrk="0" hangingPunct="1">
              <a:lnSpc>
                <a:spcPct val="100000"/>
              </a:lnSpc>
              <a:spcBef>
                <a:spcPts val="900"/>
              </a:spcBef>
              <a:buClr>
                <a:schemeClr val="tx1"/>
              </a:buClr>
              <a:buFont typeface="Arial" panose="020B0604020202020204" pitchFamily="34" charset="0"/>
              <a:buChar char="•"/>
              <a:defRPr sz="975" kern="1200" baseline="0">
                <a:solidFill>
                  <a:schemeClr val="tx2"/>
                </a:solidFill>
                <a:latin typeface="+mn-lt"/>
                <a:ea typeface="+mn-ea"/>
                <a:cs typeface="+mn-cs"/>
              </a:defRPr>
            </a:lvl3pPr>
            <a:lvl4pPr marL="257175" indent="-128588" algn="l" defTabSz="342900" rtl="0" eaLnBrk="1" latinLnBrk="0" hangingPunct="1">
              <a:lnSpc>
                <a:spcPct val="100000"/>
              </a:lnSpc>
              <a:spcBef>
                <a:spcPts val="450"/>
              </a:spcBef>
              <a:buClr>
                <a:schemeClr val="tx1"/>
              </a:buClr>
              <a:buFont typeface="Arial" panose="020B0604020202020204" pitchFamily="34" charset="0"/>
              <a:buChar char="–"/>
              <a:defRPr sz="975" kern="1200" baseline="0">
                <a:solidFill>
                  <a:schemeClr val="tx2"/>
                </a:solidFill>
                <a:latin typeface="+mn-lt"/>
                <a:ea typeface="+mn-ea"/>
                <a:cs typeface="+mn-cs"/>
              </a:defRPr>
            </a:lvl4pPr>
            <a:lvl5pPr marL="386954" indent="-129779" algn="l" defTabSz="342900" rtl="0" eaLnBrk="1" latinLnBrk="0" hangingPunct="1">
              <a:lnSpc>
                <a:spcPct val="100000"/>
              </a:lnSpc>
              <a:spcBef>
                <a:spcPts val="450"/>
              </a:spcBef>
              <a:buClr>
                <a:schemeClr val="tx1"/>
              </a:buClr>
              <a:buFont typeface="Arial" panose="020B0604020202020204" pitchFamily="34" charset="0"/>
              <a:buChar char="•"/>
              <a:defRPr sz="975" kern="1200" baseline="0">
                <a:solidFill>
                  <a:schemeClr val="tx2"/>
                </a:solidFill>
                <a:latin typeface="+mn-lt"/>
                <a:ea typeface="+mn-ea"/>
                <a:cs typeface="+mn-cs"/>
              </a:defRPr>
            </a:lvl5pPr>
            <a:lvl6pPr marL="515541" indent="-128588" algn="l" defTabSz="342900" rtl="0" eaLnBrk="1" latinLnBrk="0" hangingPunct="1">
              <a:lnSpc>
                <a:spcPct val="100000"/>
              </a:lnSpc>
              <a:spcBef>
                <a:spcPts val="450"/>
              </a:spcBef>
              <a:buClr>
                <a:schemeClr val="tx1"/>
              </a:buClr>
              <a:buFont typeface="Arial" panose="020B0604020202020204" pitchFamily="34" charset="0"/>
              <a:buChar char="–"/>
              <a:defRPr sz="975" kern="1200" baseline="0">
                <a:solidFill>
                  <a:schemeClr val="tx2"/>
                </a:solidFill>
                <a:latin typeface="+mn-lt"/>
                <a:ea typeface="+mn-ea"/>
                <a:cs typeface="+mn-cs"/>
              </a:defRPr>
            </a:lvl6pPr>
            <a:lvl7pPr marL="645319" indent="-129779" algn="l" defTabSz="342900" rtl="0" eaLnBrk="1" latinLnBrk="0" hangingPunct="1">
              <a:lnSpc>
                <a:spcPct val="100000"/>
              </a:lnSpc>
              <a:spcBef>
                <a:spcPts val="450"/>
              </a:spcBef>
              <a:buClrTx/>
              <a:buFont typeface="Arial" panose="020B0604020202020204" pitchFamily="34" charset="0"/>
              <a:buChar char="•"/>
              <a:defRPr sz="975" kern="1200">
                <a:solidFill>
                  <a:schemeClr val="tx2"/>
                </a:solidFill>
                <a:latin typeface="+mn-lt"/>
                <a:ea typeface="+mn-ea"/>
                <a:cs typeface="+mn-cs"/>
              </a:defRPr>
            </a:lvl7pPr>
            <a:lvl8pPr marL="773906" indent="-128588" algn="l" defTabSz="342900" rtl="0" eaLnBrk="1" latinLnBrk="0" hangingPunct="1">
              <a:lnSpc>
                <a:spcPct val="100000"/>
              </a:lnSpc>
              <a:spcBef>
                <a:spcPts val="450"/>
              </a:spcBef>
              <a:buClrTx/>
              <a:buFont typeface="Arial" panose="020B0604020202020204" pitchFamily="34" charset="0"/>
              <a:buChar char="–"/>
              <a:defRPr sz="975" kern="1200">
                <a:solidFill>
                  <a:schemeClr val="tx2"/>
                </a:solidFill>
                <a:latin typeface="+mn-lt"/>
                <a:ea typeface="+mn-ea"/>
                <a:cs typeface="+mn-cs"/>
              </a:defRPr>
            </a:lvl8pPr>
            <a:lvl9pPr marL="902494" indent="-128588" algn="l" defTabSz="342900" rtl="0" eaLnBrk="1" latinLnBrk="0" hangingPunct="1">
              <a:lnSpc>
                <a:spcPct val="100000"/>
              </a:lnSpc>
              <a:spcBef>
                <a:spcPts val="450"/>
              </a:spcBef>
              <a:buClrTx/>
              <a:buFont typeface="Arial" panose="020B0604020202020204" pitchFamily="34" charset="0"/>
              <a:buChar char="•"/>
              <a:defRPr sz="975" kern="1200" baseline="0">
                <a:solidFill>
                  <a:schemeClr val="tx2"/>
                </a:solidFill>
                <a:latin typeface="+mn-lt"/>
                <a:ea typeface="+mn-ea"/>
                <a:cs typeface="+mn-cs"/>
              </a:defRPr>
            </a:lvl9pPr>
          </a:lstStyle>
          <a:p>
            <a:r>
              <a:rPr lang="en-US" sz="1200" b="0" dirty="0">
                <a:solidFill>
                  <a:srgbClr val="000000"/>
                </a:solidFill>
                <a:latin typeface="Verdana" panose="020B0604030504040204" pitchFamily="34" charset="0"/>
                <a:ea typeface="Verdana" panose="020B0604030504040204" pitchFamily="34" charset="0"/>
                <a:hlinkClick r:id="rId4" action="ppaction://hlinksldjump"/>
              </a:rPr>
              <a:t>Steps to Take After A Software Release</a:t>
            </a:r>
            <a:endParaRPr lang="en-US" sz="1200" b="0" dirty="0">
              <a:solidFill>
                <a:srgbClr val="000000"/>
              </a:solidFill>
              <a:latin typeface="Verdana" panose="020B0604030504040204" pitchFamily="34" charset="0"/>
              <a:ea typeface="Verdana" panose="020B0604030504040204" pitchFamily="34" charset="0"/>
            </a:endParaRPr>
          </a:p>
          <a:p>
            <a:r>
              <a:rPr lang="en-US" sz="1200" b="0" dirty="0">
                <a:solidFill>
                  <a:srgbClr val="000000"/>
                </a:solidFill>
                <a:latin typeface="Verdana" panose="020B0604030504040204" pitchFamily="34" charset="0"/>
                <a:ea typeface="Verdana" panose="020B0604030504040204" pitchFamily="34" charset="0"/>
                <a:hlinkClick r:id="rId5" action="ppaction://hlinksldjump"/>
              </a:rPr>
              <a:t>Compass – Add Alternate ID(s) To Authentication Flow</a:t>
            </a:r>
            <a:endParaRPr lang="en-US" sz="1200" b="0" dirty="0">
              <a:solidFill>
                <a:srgbClr val="000000"/>
              </a:solidFill>
              <a:latin typeface="Verdana" panose="020B0604030504040204" pitchFamily="34" charset="0"/>
              <a:ea typeface="Verdana" panose="020B0604030504040204" pitchFamily="34" charset="0"/>
            </a:endParaRPr>
          </a:p>
          <a:p>
            <a:r>
              <a:rPr lang="en-US" sz="1200" b="0" dirty="0">
                <a:solidFill>
                  <a:srgbClr val="000000"/>
                </a:solidFill>
                <a:latin typeface="Verdana" panose="020B0604030504040204" pitchFamily="34" charset="0"/>
                <a:ea typeface="Verdana" panose="020B0604030504040204" pitchFamily="34" charset="0"/>
                <a:hlinkClick r:id="rId6" action="ppaction://hlinksldjump"/>
              </a:rPr>
              <a:t>Compass – Create/View Eligibility Support Task for No Member in Session</a:t>
            </a:r>
            <a:endParaRPr lang="en-US" sz="1200" b="0" dirty="0">
              <a:solidFill>
                <a:srgbClr val="000000"/>
              </a:solidFill>
              <a:latin typeface="Verdana" panose="020B0604030504040204" pitchFamily="34" charset="0"/>
              <a:ea typeface="Verdana" panose="020B0604030504040204" pitchFamily="34" charset="0"/>
            </a:endParaRPr>
          </a:p>
          <a:p>
            <a:r>
              <a:rPr lang="en-US" sz="1200" b="0" dirty="0">
                <a:solidFill>
                  <a:srgbClr val="000000"/>
                </a:solidFill>
                <a:latin typeface="Verdana" panose="020B0604030504040204" pitchFamily="34" charset="0"/>
                <a:ea typeface="Verdana" panose="020B0604030504040204" pitchFamily="34" charset="0"/>
                <a:hlinkClick r:id="rId7" action="ppaction://hlinksldjump"/>
              </a:rPr>
              <a:t>Compass – Prescription Hold Error Message</a:t>
            </a:r>
            <a:endParaRPr lang="en-US" sz="1200" b="0" dirty="0">
              <a:solidFill>
                <a:srgbClr val="000000"/>
              </a:solidFill>
              <a:latin typeface="Verdana" panose="020B0604030504040204" pitchFamily="34" charset="0"/>
              <a:ea typeface="Verdana" panose="020B0604030504040204" pitchFamily="34" charset="0"/>
            </a:endParaRPr>
          </a:p>
          <a:p>
            <a:r>
              <a:rPr lang="en-US" sz="1200" b="0" dirty="0">
                <a:solidFill>
                  <a:srgbClr val="000000"/>
                </a:solidFill>
                <a:latin typeface="Verdana" panose="020B0604030504040204" pitchFamily="34" charset="0"/>
                <a:ea typeface="Verdana" panose="020B0604030504040204" pitchFamily="34" charset="0"/>
                <a:hlinkClick r:id="rId8" action="ppaction://hlinksldjump"/>
              </a:rPr>
              <a:t>Compass – Paper Claim – </a:t>
            </a:r>
            <a:r>
              <a:rPr lang="en-US" sz="1200" b="0" dirty="0" err="1">
                <a:solidFill>
                  <a:srgbClr val="000000"/>
                </a:solidFill>
                <a:latin typeface="Verdana" panose="020B0604030504040204" pitchFamily="34" charset="0"/>
                <a:ea typeface="Verdana" panose="020B0604030504040204" pitchFamily="34" charset="0"/>
                <a:hlinkClick r:id="rId8" action="ppaction://hlinksldjump"/>
              </a:rPr>
              <a:t>myPBM</a:t>
            </a:r>
            <a:r>
              <a:rPr lang="en-US" sz="1200" b="0" dirty="0">
                <a:solidFill>
                  <a:srgbClr val="000000"/>
                </a:solidFill>
                <a:latin typeface="Verdana" panose="020B0604030504040204" pitchFamily="34" charset="0"/>
                <a:ea typeface="Verdana" panose="020B0604030504040204" pitchFamily="34" charset="0"/>
                <a:hlinkClick r:id="rId8" action="ppaction://hlinksldjump"/>
              </a:rPr>
              <a:t> Nursing Home</a:t>
            </a:r>
            <a:endParaRPr lang="en-US" sz="1200" b="0" dirty="0">
              <a:solidFill>
                <a:srgbClr val="000000"/>
              </a:solidFill>
              <a:latin typeface="Verdana" panose="020B0604030504040204" pitchFamily="34" charset="0"/>
              <a:ea typeface="Verdana" panose="020B0604030504040204" pitchFamily="34" charset="0"/>
            </a:endParaRPr>
          </a:p>
          <a:p>
            <a:r>
              <a:rPr lang="en-US" sz="1200" b="0" dirty="0">
                <a:solidFill>
                  <a:srgbClr val="000000"/>
                </a:solidFill>
                <a:latin typeface="Verdana" panose="020B0604030504040204" pitchFamily="34" charset="0"/>
                <a:ea typeface="Verdana" panose="020B0604030504040204" pitchFamily="34" charset="0"/>
                <a:hlinkClick r:id="rId9" action="ppaction://hlinksldjump"/>
              </a:rPr>
              <a:t>Compass – </a:t>
            </a:r>
            <a:r>
              <a:rPr lang="en-US" sz="1200" b="0" dirty="0" err="1">
                <a:solidFill>
                  <a:srgbClr val="000000"/>
                </a:solidFill>
                <a:latin typeface="Verdana" panose="020B0604030504040204" pitchFamily="34" charset="0"/>
                <a:ea typeface="Verdana" panose="020B0604030504040204" pitchFamily="34" charset="0"/>
                <a:hlinkClick r:id="rId9" action="ppaction://hlinksldjump"/>
              </a:rPr>
              <a:t>myPBM</a:t>
            </a:r>
            <a:r>
              <a:rPr lang="en-US" sz="1200" b="0" dirty="0">
                <a:solidFill>
                  <a:srgbClr val="000000"/>
                </a:solidFill>
                <a:latin typeface="Verdana" panose="020B0604030504040204" pitchFamily="34" charset="0"/>
                <a:ea typeface="Verdana" panose="020B0604030504040204" pitchFamily="34" charset="0"/>
                <a:hlinkClick r:id="rId9" action="ppaction://hlinksldjump"/>
              </a:rPr>
              <a:t> Override Member Mail In Delay</a:t>
            </a:r>
            <a:endParaRPr lang="en-US" sz="1200" b="0" dirty="0">
              <a:solidFill>
                <a:srgbClr val="000000"/>
              </a:solidFill>
              <a:latin typeface="Verdana" panose="020B0604030504040204" pitchFamily="34" charset="0"/>
              <a:ea typeface="Verdana" panose="020B0604030504040204" pitchFamily="34" charset="0"/>
            </a:endParaRPr>
          </a:p>
          <a:p>
            <a:r>
              <a:rPr lang="en-US" sz="1200" b="0" dirty="0">
                <a:solidFill>
                  <a:srgbClr val="000000"/>
                </a:solidFill>
                <a:latin typeface="Verdana" panose="020B0604030504040204" pitchFamily="34" charset="0"/>
                <a:ea typeface="Verdana" panose="020B0604030504040204" pitchFamily="34" charset="0"/>
                <a:hlinkClick r:id="rId10" action="ppaction://hlinksldjump"/>
              </a:rPr>
              <a:t>Compass – </a:t>
            </a:r>
            <a:r>
              <a:rPr lang="en-US" sz="1200" b="0" dirty="0" err="1">
                <a:solidFill>
                  <a:srgbClr val="000000"/>
                </a:solidFill>
                <a:latin typeface="Verdana" panose="020B0604030504040204" pitchFamily="34" charset="0"/>
                <a:ea typeface="Verdana" panose="020B0604030504040204" pitchFamily="34" charset="0"/>
                <a:hlinkClick r:id="rId10" action="ppaction://hlinksldjump"/>
              </a:rPr>
              <a:t>DPC</a:t>
            </a:r>
            <a:r>
              <a:rPr lang="en-US" sz="1200" b="0" dirty="0">
                <a:solidFill>
                  <a:srgbClr val="000000"/>
                </a:solidFill>
                <a:latin typeface="Verdana" panose="020B0604030504040204" pitchFamily="34" charset="0"/>
                <a:ea typeface="Verdana" panose="020B0604030504040204" pitchFamily="34" charset="0"/>
                <a:hlinkClick r:id="rId10" action="ppaction://hlinksldjump"/>
              </a:rPr>
              <a:t> Creation Screen (Related Fields)</a:t>
            </a:r>
            <a:endParaRPr lang="en-US" sz="1200" b="0" dirty="0">
              <a:solidFill>
                <a:srgbClr val="000000"/>
              </a:solidFill>
              <a:latin typeface="Verdana" panose="020B0604030504040204" pitchFamily="34" charset="0"/>
              <a:ea typeface="Verdana" panose="020B0604030504040204" pitchFamily="34" charset="0"/>
            </a:endParaRPr>
          </a:p>
          <a:p>
            <a:r>
              <a:rPr lang="en-US" sz="1200" b="0" dirty="0">
                <a:solidFill>
                  <a:srgbClr val="000000"/>
                </a:solidFill>
                <a:latin typeface="Verdana" panose="020B0604030504040204" pitchFamily="34" charset="0"/>
                <a:ea typeface="Verdana" panose="020B0604030504040204" pitchFamily="34" charset="0"/>
                <a:hlinkClick r:id="rId11" action="ppaction://hlinksldjump"/>
              </a:rPr>
              <a:t>Compass – </a:t>
            </a:r>
            <a:r>
              <a:rPr lang="en-US" sz="1200" b="0" dirty="0" err="1">
                <a:solidFill>
                  <a:srgbClr val="000000"/>
                </a:solidFill>
                <a:latin typeface="Verdana" panose="020B0604030504040204" pitchFamily="34" charset="0"/>
                <a:ea typeface="Verdana" panose="020B0604030504040204" pitchFamily="34" charset="0"/>
                <a:hlinkClick r:id="rId11" action="ppaction://hlinksldjump"/>
              </a:rPr>
              <a:t>ARR</a:t>
            </a:r>
            <a:r>
              <a:rPr lang="en-US" sz="1200" b="0" dirty="0">
                <a:solidFill>
                  <a:srgbClr val="000000"/>
                </a:solidFill>
                <a:latin typeface="Verdana" panose="020B0604030504040204" pitchFamily="34" charset="0"/>
                <a:ea typeface="Verdana" panose="020B0604030504040204" pitchFamily="34" charset="0"/>
                <a:hlinkClick r:id="rId11" action="ppaction://hlinksldjump"/>
              </a:rPr>
              <a:t>/ARP Disabled for Controlled Medication</a:t>
            </a:r>
            <a:endParaRPr lang="en-US" sz="1200" b="0" dirty="0">
              <a:solidFill>
                <a:srgbClr val="000000"/>
              </a:solidFill>
              <a:latin typeface="Verdana" panose="020B0604030504040204" pitchFamily="34" charset="0"/>
              <a:ea typeface="Verdana" panose="020B0604030504040204" pitchFamily="34" charset="0"/>
            </a:endParaRPr>
          </a:p>
          <a:p>
            <a:r>
              <a:rPr lang="en-US" sz="1200" b="0" dirty="0">
                <a:solidFill>
                  <a:srgbClr val="000000"/>
                </a:solidFill>
                <a:latin typeface="Verdana" panose="020B0604030504040204" pitchFamily="34" charset="0"/>
                <a:ea typeface="Verdana" panose="020B0604030504040204" pitchFamily="34" charset="0"/>
                <a:hlinkClick r:id="rId12" action="ppaction://hlinksldjump"/>
              </a:rPr>
              <a:t>Compass – Future Dated Accounts (Search by </a:t>
            </a:r>
            <a:r>
              <a:rPr lang="en-US" sz="1200" b="0" dirty="0" err="1">
                <a:solidFill>
                  <a:srgbClr val="000000"/>
                </a:solidFill>
                <a:latin typeface="Verdana" panose="020B0604030504040204" pitchFamily="34" charset="0"/>
                <a:ea typeface="Verdana" panose="020B0604030504040204" pitchFamily="34" charset="0"/>
                <a:hlinkClick r:id="rId12" action="ppaction://hlinksldjump"/>
              </a:rPr>
              <a:t>NPI</a:t>
            </a:r>
            <a:r>
              <a:rPr lang="en-US" sz="1200" b="0" dirty="0">
                <a:solidFill>
                  <a:srgbClr val="000000"/>
                </a:solidFill>
                <a:latin typeface="Verdana" panose="020B0604030504040204" pitchFamily="34" charset="0"/>
                <a:ea typeface="Verdana" panose="020B0604030504040204" pitchFamily="34" charset="0"/>
                <a:hlinkClick r:id="rId12" action="ppaction://hlinksldjump"/>
              </a:rPr>
              <a:t>)</a:t>
            </a:r>
            <a:endParaRPr lang="en-US" sz="1200" b="0" dirty="0">
              <a:solidFill>
                <a:srgbClr val="000000"/>
              </a:solidFill>
              <a:latin typeface="Verdana" panose="020B0604030504040204" pitchFamily="34" charset="0"/>
              <a:ea typeface="Verdana" panose="020B0604030504040204" pitchFamily="34" charset="0"/>
            </a:endParaRPr>
          </a:p>
          <a:p>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2394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47686" y="1114960"/>
            <a:ext cx="11096625" cy="1884075"/>
          </a:xfrm>
        </p:spPr>
        <p:txBody>
          <a:bodyPr/>
          <a:lstStyle/>
          <a:p>
            <a:r>
              <a:rPr lang="en-US" sz="1400" b="1" dirty="0">
                <a:solidFill>
                  <a:srgbClr val="000000"/>
                </a:solidFill>
                <a:latin typeface="Verdana" panose="020B0604030504040204" pitchFamily="34" charset="0"/>
                <a:ea typeface="Verdana" panose="020B0604030504040204" pitchFamily="34" charset="0"/>
              </a:rPr>
              <a:t>Summary of Impact</a:t>
            </a:r>
          </a:p>
          <a:p>
            <a:pPr marL="285750" lvl="1" indent="-285750">
              <a:buFont typeface="Arial" panose="020B0604020202020204" pitchFamily="34" charset="0"/>
              <a:buChar char="•"/>
            </a:pPr>
            <a:r>
              <a:rPr lang="en-US" sz="1400" b="1" dirty="0">
                <a:solidFill>
                  <a:srgbClr val="000000"/>
                </a:solidFill>
                <a:latin typeface="Verdana" panose="020B0604030504040204" pitchFamily="34" charset="0"/>
                <a:ea typeface="Verdana" panose="020B0604030504040204" pitchFamily="34" charset="0"/>
              </a:rPr>
              <a:t>Screen Behavior Changes </a:t>
            </a:r>
            <a:r>
              <a:rPr lang="en-US" sz="1400" dirty="0">
                <a:solidFill>
                  <a:srgbClr val="000000"/>
                </a:solidFill>
                <a:latin typeface="Verdana" panose="020B0604030504040204" pitchFamily="34" charset="0"/>
                <a:ea typeface="Verdana" panose="020B0604030504040204" pitchFamily="34" charset="0"/>
              </a:rPr>
              <a:t>–  Auto Refill/Auto Renewal Maintenance Screen</a:t>
            </a:r>
          </a:p>
          <a:p>
            <a:pPr marL="285750" lvl="1" indent="-285750">
              <a:buFont typeface="Arial" panose="020B0604020202020204" pitchFamily="34" charset="0"/>
              <a:buChar char="•"/>
            </a:pPr>
            <a:r>
              <a:rPr lang="en-US" sz="1400" b="1" dirty="0">
                <a:solidFill>
                  <a:srgbClr val="000000"/>
                </a:solidFill>
                <a:latin typeface="Verdana" panose="020B0604030504040204" pitchFamily="34" charset="0"/>
                <a:ea typeface="Verdana" panose="020B0604030504040204" pitchFamily="34" charset="0"/>
              </a:rPr>
              <a:t>Line of Business </a:t>
            </a:r>
            <a:r>
              <a:rPr lang="en-US" sz="1400" dirty="0">
                <a:solidFill>
                  <a:srgbClr val="000000"/>
                </a:solidFill>
                <a:latin typeface="Verdana" panose="020B0604030504040204" pitchFamily="34" charset="0"/>
                <a:ea typeface="Verdana" panose="020B0604030504040204" pitchFamily="34" charset="0"/>
              </a:rPr>
              <a:t>–  All LOBs</a:t>
            </a:r>
          </a:p>
          <a:p>
            <a:pPr marL="285750" lvl="1" indent="-285750">
              <a:buFont typeface="Arial" panose="020B0604020202020204" pitchFamily="34" charset="0"/>
              <a:buChar char="•"/>
            </a:pPr>
            <a:r>
              <a:rPr lang="en-US" sz="1400" b="1" dirty="0">
                <a:solidFill>
                  <a:srgbClr val="000000"/>
                </a:solidFill>
                <a:latin typeface="Verdana" panose="020B0604030504040204" pitchFamily="34" charset="0"/>
                <a:ea typeface="Verdana" panose="020B0604030504040204" pitchFamily="34" charset="0"/>
              </a:rPr>
              <a:t>Current State </a:t>
            </a:r>
            <a:r>
              <a:rPr lang="en-US" sz="1400" dirty="0">
                <a:solidFill>
                  <a:srgbClr val="000000"/>
                </a:solidFill>
                <a:latin typeface="Verdana" panose="020B0604030504040204" pitchFamily="34" charset="0"/>
                <a:ea typeface="Verdana" panose="020B0604030504040204" pitchFamily="34" charset="0"/>
              </a:rPr>
              <a:t>– Currently the ARR/ARP isn’t disabled for controlled medication </a:t>
            </a:r>
          </a:p>
          <a:p>
            <a:pPr marL="285750" lvl="1" indent="-285750">
              <a:buFont typeface="Arial" panose="020B0604020202020204" pitchFamily="34" charset="0"/>
              <a:buChar char="•"/>
            </a:pPr>
            <a:r>
              <a:rPr lang="en-US" sz="1400" b="1" dirty="0">
                <a:solidFill>
                  <a:srgbClr val="000000"/>
                </a:solidFill>
                <a:latin typeface="Verdana" panose="020B0604030504040204" pitchFamily="34" charset="0"/>
                <a:ea typeface="Verdana" panose="020B0604030504040204" pitchFamily="34" charset="0"/>
              </a:rPr>
              <a:t>Future State</a:t>
            </a:r>
            <a:r>
              <a:rPr lang="en-US" sz="1400" dirty="0">
                <a:solidFill>
                  <a:srgbClr val="000000"/>
                </a:solidFill>
                <a:latin typeface="Verdana" panose="020B0604030504040204" pitchFamily="34" charset="0"/>
                <a:ea typeface="Verdana" panose="020B0604030504040204" pitchFamily="34" charset="0"/>
              </a:rPr>
              <a:t> – Compass will disable the ARR/ARP program for controlled medication. This will assist users to not  enroll member’s prescriptions incorrectly. </a:t>
            </a:r>
          </a:p>
          <a:p>
            <a:pPr marL="0" lvl="1" indent="0">
              <a:buNone/>
            </a:pPr>
            <a:endParaRPr lang="en-US" sz="1600" dirty="0"/>
          </a:p>
        </p:txBody>
      </p:sp>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pic>
        <p:nvPicPr>
          <p:cNvPr id="7" name="Picture 6" descr="A screenshot of a computer&#10;&#10;Description automatically generated">
            <a:extLst>
              <a:ext uri="{FF2B5EF4-FFF2-40B4-BE49-F238E27FC236}">
                <a16:creationId xmlns:a16="http://schemas.microsoft.com/office/drawing/2014/main" id="{6AA642CE-5C43-2B99-BF3B-5403EBF420A1}"/>
              </a:ext>
            </a:extLst>
          </p:cNvPr>
          <p:cNvPicPr>
            <a:picLocks noChangeAspect="1"/>
          </p:cNvPicPr>
          <p:nvPr/>
        </p:nvPicPr>
        <p:blipFill>
          <a:blip r:embed="rId6"/>
          <a:stretch>
            <a:fillRect/>
          </a:stretch>
        </p:blipFill>
        <p:spPr>
          <a:xfrm>
            <a:off x="3352696" y="2999035"/>
            <a:ext cx="5486603" cy="3263777"/>
          </a:xfrm>
          <a:prstGeom prst="rect">
            <a:avLst/>
          </a:prstGeom>
        </p:spPr>
      </p:pic>
      <p:sp>
        <p:nvSpPr>
          <p:cNvPr id="2" name="TextBox 1">
            <a:extLst>
              <a:ext uri="{FF2B5EF4-FFF2-40B4-BE49-F238E27FC236}">
                <a16:creationId xmlns:a16="http://schemas.microsoft.com/office/drawing/2014/main" id="{1C1FA931-8249-906C-D297-7D24A4CF15C1}"/>
              </a:ext>
            </a:extLst>
          </p:cNvPr>
          <p:cNvSpPr txBox="1"/>
          <p:nvPr/>
        </p:nvSpPr>
        <p:spPr>
          <a:xfrm>
            <a:off x="547686" y="434853"/>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Compass - </a:t>
            </a:r>
            <a:r>
              <a:rPr lang="en-US" sz="1400" b="1" dirty="0" err="1">
                <a:solidFill>
                  <a:srgbClr val="000000"/>
                </a:solidFill>
                <a:latin typeface="Verdana" panose="020B0604030504040204" pitchFamily="34" charset="0"/>
                <a:ea typeface="Verdana" panose="020B0604030504040204" pitchFamily="34" charset="0"/>
              </a:rPr>
              <a:t>ARR</a:t>
            </a:r>
            <a:r>
              <a:rPr lang="en-US" sz="1400" b="1" dirty="0">
                <a:solidFill>
                  <a:srgbClr val="000000"/>
                </a:solidFill>
                <a:latin typeface="Verdana" panose="020B0604030504040204" pitchFamily="34" charset="0"/>
                <a:ea typeface="Verdana" panose="020B0604030504040204" pitchFamily="34" charset="0"/>
              </a:rPr>
              <a:t>/ARP Disabled for Controlled Medication</a:t>
            </a:r>
            <a:endParaRPr lang="en-US" sz="1400"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B022AE47-B4B0-5C21-5606-4B3605CABE77}"/>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7"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2287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47687" y="993115"/>
            <a:ext cx="11096625" cy="2082594"/>
          </a:xfrm>
        </p:spPr>
        <p:txBody>
          <a:bodyPr/>
          <a:lstStyle/>
          <a:p>
            <a:r>
              <a:rPr lang="en-US" sz="1400" b="1" dirty="0">
                <a:solidFill>
                  <a:srgbClr val="000000"/>
                </a:solidFill>
                <a:latin typeface="Verdana" panose="020B0604030504040204" pitchFamily="34" charset="0"/>
                <a:ea typeface="Verdana" panose="020B0604030504040204" pitchFamily="34" charset="0"/>
              </a:rPr>
              <a:t>Summary of Impact</a:t>
            </a:r>
          </a:p>
          <a:p>
            <a:pPr marL="285750" lvl="1" indent="-285750">
              <a:buFont typeface="Arial" panose="020B0604020202020204" pitchFamily="34" charset="0"/>
              <a:buChar char="•"/>
            </a:pPr>
            <a:r>
              <a:rPr lang="en-US" sz="1400" b="1" dirty="0">
                <a:solidFill>
                  <a:srgbClr val="000000"/>
                </a:solidFill>
                <a:latin typeface="Verdana" panose="020B0604030504040204" pitchFamily="34" charset="0"/>
                <a:ea typeface="Verdana" panose="020B0604030504040204" pitchFamily="34" charset="0"/>
              </a:rPr>
              <a:t>Screen Behavior Changes </a:t>
            </a:r>
            <a:r>
              <a:rPr lang="en-US" sz="1400" dirty="0">
                <a:solidFill>
                  <a:srgbClr val="000000"/>
                </a:solidFill>
                <a:latin typeface="Verdana" panose="020B0604030504040204" pitchFamily="34" charset="0"/>
                <a:ea typeface="Verdana" panose="020B0604030504040204" pitchFamily="34" charset="0"/>
              </a:rPr>
              <a:t>–   Change Pharmacy tab-attempt to locate a pharmacy using NPI#-No Mockup </a:t>
            </a:r>
          </a:p>
          <a:p>
            <a:pPr marL="285750" lvl="1" indent="-285750">
              <a:buFont typeface="Arial" panose="020B0604020202020204" pitchFamily="34" charset="0"/>
              <a:buChar char="•"/>
            </a:pPr>
            <a:r>
              <a:rPr lang="en-US" sz="1400" b="1" dirty="0">
                <a:solidFill>
                  <a:srgbClr val="000000"/>
                </a:solidFill>
                <a:latin typeface="Verdana" panose="020B0604030504040204" pitchFamily="34" charset="0"/>
                <a:ea typeface="Verdana" panose="020B0604030504040204" pitchFamily="34" charset="0"/>
              </a:rPr>
              <a:t>Line of Business </a:t>
            </a:r>
            <a:r>
              <a:rPr lang="en-US" sz="1400" dirty="0">
                <a:solidFill>
                  <a:srgbClr val="000000"/>
                </a:solidFill>
                <a:latin typeface="Verdana" panose="020B0604030504040204" pitchFamily="34" charset="0"/>
                <a:ea typeface="Verdana" panose="020B0604030504040204" pitchFamily="34" charset="0"/>
              </a:rPr>
              <a:t>–  All LOBs</a:t>
            </a:r>
          </a:p>
          <a:p>
            <a:pPr marL="285750" lvl="1" indent="-285750">
              <a:buFont typeface="Arial" panose="020B0604020202020204" pitchFamily="34" charset="0"/>
              <a:buChar char="•"/>
            </a:pPr>
            <a:r>
              <a:rPr lang="en-US" sz="1400" b="1" dirty="0">
                <a:solidFill>
                  <a:srgbClr val="000000"/>
                </a:solidFill>
                <a:latin typeface="Verdana" panose="020B0604030504040204" pitchFamily="34" charset="0"/>
                <a:ea typeface="Verdana" panose="020B0604030504040204" pitchFamily="34" charset="0"/>
              </a:rPr>
              <a:t>Current State </a:t>
            </a:r>
            <a:r>
              <a:rPr lang="en-US" sz="1400" dirty="0">
                <a:solidFill>
                  <a:srgbClr val="000000"/>
                </a:solidFill>
                <a:latin typeface="Verdana" panose="020B0604030504040204" pitchFamily="34" charset="0"/>
                <a:ea typeface="Verdana" panose="020B0604030504040204" pitchFamily="34" charset="0"/>
              </a:rPr>
              <a:t>–   When attempting to search pharmacy using an NPI# you get a message stating there are no in network pharmacies found for future dated member accounts( inactive date in the future)</a:t>
            </a:r>
          </a:p>
          <a:p>
            <a:pPr marL="285750" lvl="1" indent="-285750">
              <a:buFont typeface="Arial" panose="020B0604020202020204" pitchFamily="34" charset="0"/>
              <a:buChar char="•"/>
            </a:pPr>
            <a:r>
              <a:rPr lang="en-US" sz="1400" b="1" dirty="0">
                <a:solidFill>
                  <a:srgbClr val="000000"/>
                </a:solidFill>
                <a:latin typeface="Verdana" panose="020B0604030504040204" pitchFamily="34" charset="0"/>
                <a:ea typeface="Verdana" panose="020B0604030504040204" pitchFamily="34" charset="0"/>
              </a:rPr>
              <a:t>Future State</a:t>
            </a:r>
            <a:r>
              <a:rPr lang="en-US" sz="1400" dirty="0">
                <a:solidFill>
                  <a:srgbClr val="000000"/>
                </a:solidFill>
                <a:latin typeface="Verdana" panose="020B0604030504040204" pitchFamily="34" charset="0"/>
                <a:ea typeface="Verdana" panose="020B0604030504040204" pitchFamily="34" charset="0"/>
              </a:rPr>
              <a:t> –  Compass observation fix. When attempting to locate a pharmacy using the NPI#, you will see results for future dated member accounts (inactive date in the future)</a:t>
            </a:r>
          </a:p>
          <a:p>
            <a:pPr marL="0" lvl="1" indent="0">
              <a:buNone/>
            </a:pPr>
            <a:endParaRPr lang="en-US" sz="1600" dirty="0"/>
          </a:p>
          <a:p>
            <a:pPr marL="0" lvl="1" indent="0">
              <a:buNone/>
            </a:pPr>
            <a:endParaRPr lang="en-US" sz="1000" dirty="0"/>
          </a:p>
          <a:p>
            <a:pPr marL="0" lvl="1" indent="0">
              <a:buNone/>
            </a:pPr>
            <a:endParaRPr lang="en-US" sz="1600" dirty="0"/>
          </a:p>
        </p:txBody>
      </p:sp>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sp>
        <p:nvSpPr>
          <p:cNvPr id="2" name="TextBox 1">
            <a:extLst>
              <a:ext uri="{FF2B5EF4-FFF2-40B4-BE49-F238E27FC236}">
                <a16:creationId xmlns:a16="http://schemas.microsoft.com/office/drawing/2014/main" id="{1E3F526E-25AD-B67A-F7AA-2EDBEA68A2BC}"/>
              </a:ext>
            </a:extLst>
          </p:cNvPr>
          <p:cNvSpPr txBox="1"/>
          <p:nvPr/>
        </p:nvSpPr>
        <p:spPr>
          <a:xfrm>
            <a:off x="547686" y="510010"/>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Compass - </a:t>
            </a:r>
            <a:r>
              <a:rPr lang="en-US" sz="1400" b="1" dirty="0">
                <a:solidFill>
                  <a:srgbClr val="000000"/>
                </a:solidFill>
                <a:latin typeface="Verdana" panose="020B0604030504040204" pitchFamily="34" charset="0"/>
                <a:ea typeface="Verdana" panose="020B0604030504040204" pitchFamily="34" charset="0"/>
              </a:rPr>
              <a:t>Future Dated Accounts (Search by </a:t>
            </a:r>
            <a:r>
              <a:rPr lang="en-US" sz="1400" b="1" dirty="0" err="1">
                <a:solidFill>
                  <a:srgbClr val="000000"/>
                </a:solidFill>
                <a:latin typeface="Verdana" panose="020B0604030504040204" pitchFamily="34" charset="0"/>
                <a:ea typeface="Verdana" panose="020B0604030504040204" pitchFamily="34" charset="0"/>
              </a:rPr>
              <a:t>NPI</a:t>
            </a:r>
            <a:r>
              <a:rPr lang="en-US" sz="1400" b="1" dirty="0">
                <a:solidFill>
                  <a:srgbClr val="000000"/>
                </a:solidFill>
                <a:latin typeface="Verdana" panose="020B0604030504040204" pitchFamily="34" charset="0"/>
                <a:ea typeface="Verdana" panose="020B0604030504040204" pitchFamily="34" charset="0"/>
              </a:rPr>
              <a:t>) </a:t>
            </a:r>
            <a:endParaRPr lang="en-US" sz="1400"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E8A2DD86-24DD-8D3E-89E5-125D5EF11E07}"/>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6"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2946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547933-9692-41AA-A286-059A54859FB7}"/>
              </a:ext>
            </a:extLst>
          </p:cNvPr>
          <p:cNvGraphicFramePr>
            <a:graphicFrameLocks noChangeAspect="1"/>
          </p:cNvGraphicFramePr>
          <p:nvPr>
            <p:custDataLst>
              <p:tags r:id="rId1"/>
            </p:custDataLst>
            <p:extLst>
              <p:ext uri="{D42A27DB-BD31-4B8C-83A1-F6EECF244321}">
                <p14:modId xmlns:p14="http://schemas.microsoft.com/office/powerpoint/2010/main" val="96373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Object 3" hidden="1">
                        <a:extLst>
                          <a:ext uri="{FF2B5EF4-FFF2-40B4-BE49-F238E27FC236}">
                            <a16:creationId xmlns:a16="http://schemas.microsoft.com/office/drawing/2014/main" id="{CD547933-9692-41AA-A286-059A54859FB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A8D4A150-4EAF-71B2-3D87-F7868CF25AE8}"/>
              </a:ext>
            </a:extLst>
          </p:cNvPr>
          <p:cNvSpPr txBox="1"/>
          <p:nvPr/>
        </p:nvSpPr>
        <p:spPr>
          <a:xfrm>
            <a:off x="3261452" y="6519446"/>
            <a:ext cx="6096000" cy="338554"/>
          </a:xfrm>
          <a:prstGeom prst="rect">
            <a:avLst/>
          </a:prstGeom>
          <a:noFill/>
        </p:spPr>
        <p:txBody>
          <a:bodyPr wrap="square">
            <a:spAutoFit/>
          </a:bodyPr>
          <a:lstStyle/>
          <a:p>
            <a:pPr marL="0" marR="0" algn="ctr">
              <a:spcBef>
                <a:spcPts val="0"/>
              </a:spcBef>
              <a:spcAft>
                <a:spcPts val="0"/>
              </a:spcAft>
            </a:pPr>
            <a:r>
              <a:rPr lang="en-US" sz="800" b="0" i="0" dirty="0">
                <a:solidFill>
                  <a:srgbClr val="000000"/>
                </a:solidFill>
                <a:effectLst/>
                <a:latin typeface="Verdana" panose="020B0604030504040204" pitchFamily="34" charset="0"/>
              </a:rPr>
              <a:t>Not to Be Reproduced or Disclosed to Others without Prior Written Approval</a:t>
            </a:r>
            <a:endParaRPr lang="en-US" b="0" i="0" dirty="0">
              <a:solidFill>
                <a:srgbClr val="000000"/>
              </a:solidFill>
              <a:effectLst/>
              <a:latin typeface="Times New Roman" panose="02020603050405020304" pitchFamily="18" charset="0"/>
            </a:endParaRPr>
          </a:p>
          <a:p>
            <a:pPr marL="0" marR="0" algn="ctr">
              <a:spcBef>
                <a:spcPts val="0"/>
              </a:spcBef>
              <a:spcAft>
                <a:spcPts val="0"/>
              </a:spcAft>
            </a:pPr>
            <a:r>
              <a:rPr lang="en-US" sz="800" b="1" i="0" dirty="0">
                <a:solidFill>
                  <a:srgbClr val="000000"/>
                </a:solidFill>
                <a:effectLst/>
                <a:latin typeface="Verdana" panose="020B0604030504040204" pitchFamily="34" charset="0"/>
              </a:rPr>
              <a:t>ELECTRONIC DATA = OFFICIAL VERSION / PAPER COPY = INFORMATIONAL ONLY</a:t>
            </a:r>
            <a:endParaRPr lang="en-US" b="0" i="0" dirty="0">
              <a:solidFill>
                <a:srgbClr val="000000"/>
              </a:solidFill>
              <a:effectLst/>
              <a:latin typeface="Times New Roman" panose="02020603050405020304" pitchFamily="18" charset="0"/>
            </a:endParaRPr>
          </a:p>
        </p:txBody>
      </p:sp>
      <p:sp>
        <p:nvSpPr>
          <p:cNvPr id="10" name="TextBox 9">
            <a:extLst>
              <a:ext uri="{FF2B5EF4-FFF2-40B4-BE49-F238E27FC236}">
                <a16:creationId xmlns:a16="http://schemas.microsoft.com/office/drawing/2014/main" id="{23AA87C1-672A-B9F7-465E-53627348BE1D}"/>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5"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9154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69F6071-2B48-AB81-0194-39D4E9F2E665}"/>
              </a:ext>
            </a:extLst>
          </p:cNvPr>
          <p:cNvSpPr>
            <a:spLocks noGrp="1"/>
          </p:cNvSpPr>
          <p:nvPr>
            <p:ph idx="1"/>
          </p:nvPr>
        </p:nvSpPr>
        <p:spPr>
          <a:xfrm>
            <a:off x="567465" y="736482"/>
            <a:ext cx="11076140" cy="255965"/>
          </a:xfrm>
        </p:spPr>
        <p:txBody>
          <a:bodyPr/>
          <a:lstStyle/>
          <a:p>
            <a:r>
              <a:rPr lang="en-US" sz="1200" b="1" dirty="0">
                <a:solidFill>
                  <a:schemeClr val="tx1"/>
                </a:solidFill>
                <a:latin typeface="Verdana" panose="020B0604030504040204" pitchFamily="34" charset="0"/>
                <a:ea typeface="Verdana" panose="020B0604030504040204" pitchFamily="34" charset="0"/>
              </a:rPr>
              <a:t>Each time</a:t>
            </a:r>
            <a:r>
              <a:rPr lang="en-US" sz="1200" dirty="0">
                <a:solidFill>
                  <a:schemeClr val="tx1"/>
                </a:solidFill>
                <a:latin typeface="Verdana" panose="020B0604030504040204" pitchFamily="34" charset="0"/>
                <a:ea typeface="Verdana" panose="020B0604030504040204" pitchFamily="34" charset="0"/>
              </a:rPr>
              <a:t> a software release is completed, you must clear your cache. Complete the following steps: </a:t>
            </a:r>
          </a:p>
          <a:p>
            <a:endParaRPr lang="en-US" sz="1200" dirty="0">
              <a:latin typeface="Verdana" panose="020B0604030504040204" pitchFamily="34" charset="0"/>
              <a:ea typeface="Verdana" panose="020B0604030504040204" pitchFamily="34" charset="0"/>
            </a:endParaRPr>
          </a:p>
        </p:txBody>
      </p:sp>
      <p:sp>
        <p:nvSpPr>
          <p:cNvPr id="8" name="Text Placeholder 8">
            <a:extLst>
              <a:ext uri="{FF2B5EF4-FFF2-40B4-BE49-F238E27FC236}">
                <a16:creationId xmlns:a16="http://schemas.microsoft.com/office/drawing/2014/main" id="{A47342DA-7E0A-F541-9CBD-CB6E333B73AD}"/>
              </a:ext>
            </a:extLst>
          </p:cNvPr>
          <p:cNvSpPr txBox="1">
            <a:spLocks/>
          </p:cNvSpPr>
          <p:nvPr/>
        </p:nvSpPr>
        <p:spPr>
          <a:xfrm>
            <a:off x="1943121" y="6949440"/>
            <a:ext cx="8324829"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1" name="Text Placeholder 3">
            <a:extLst>
              <a:ext uri="{FF2B5EF4-FFF2-40B4-BE49-F238E27FC236}">
                <a16:creationId xmlns:a16="http://schemas.microsoft.com/office/drawing/2014/main" id="{DB6E37E5-9608-164C-A9A6-23E8421664F5}"/>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r>
              <a:rPr lang="en-US"/>
              <a:t> </a:t>
            </a:r>
          </a:p>
        </p:txBody>
      </p:sp>
      <p:graphicFrame>
        <p:nvGraphicFramePr>
          <p:cNvPr id="14" name="Table 14">
            <a:extLst>
              <a:ext uri="{FF2B5EF4-FFF2-40B4-BE49-F238E27FC236}">
                <a16:creationId xmlns:a16="http://schemas.microsoft.com/office/drawing/2014/main" id="{ABD6CD08-EE35-8F40-7898-71F906FD2AB5}"/>
              </a:ext>
            </a:extLst>
          </p:cNvPr>
          <p:cNvGraphicFramePr>
            <a:graphicFrameLocks noGrp="1"/>
          </p:cNvGraphicFramePr>
          <p:nvPr>
            <p:extLst>
              <p:ext uri="{D42A27DB-BD31-4B8C-83A1-F6EECF244321}">
                <p14:modId xmlns:p14="http://schemas.microsoft.com/office/powerpoint/2010/main" val="2412072995"/>
              </p:ext>
            </p:extLst>
          </p:nvPr>
        </p:nvGraphicFramePr>
        <p:xfrm>
          <a:off x="557928" y="1103745"/>
          <a:ext cx="11076141" cy="4891597"/>
        </p:xfrm>
        <a:graphic>
          <a:graphicData uri="http://schemas.openxmlformats.org/drawingml/2006/table">
            <a:tbl>
              <a:tblPr firstRow="1" bandRow="1">
                <a:tableStyleId>{C0B4EDBA-67D5-4435-A0B7-D5753C67F26B}</a:tableStyleId>
              </a:tblPr>
              <a:tblGrid>
                <a:gridCol w="984544">
                  <a:extLst>
                    <a:ext uri="{9D8B030D-6E8A-4147-A177-3AD203B41FA5}">
                      <a16:colId xmlns:a16="http://schemas.microsoft.com/office/drawing/2014/main" val="3857686940"/>
                    </a:ext>
                  </a:extLst>
                </a:gridCol>
                <a:gridCol w="10091597">
                  <a:extLst>
                    <a:ext uri="{9D8B030D-6E8A-4147-A177-3AD203B41FA5}">
                      <a16:colId xmlns:a16="http://schemas.microsoft.com/office/drawing/2014/main" val="3953835603"/>
                    </a:ext>
                  </a:extLst>
                </a:gridCol>
              </a:tblGrid>
              <a:tr h="396931">
                <a:tc>
                  <a:txBody>
                    <a:bodyPr/>
                    <a:lstStyle/>
                    <a:p>
                      <a:pPr algn="ctr"/>
                      <a:r>
                        <a:rPr lang="en-US" sz="1200" dirty="0">
                          <a:solidFill>
                            <a:schemeClr val="tx1"/>
                          </a:solidFill>
                          <a:latin typeface="Verdana" panose="020B0604030504040204" pitchFamily="34" charset="0"/>
                          <a:ea typeface="Verdana" panose="020B0604030504040204" pitchFamily="34" charset="0"/>
                        </a:rPr>
                        <a:t>Step</a:t>
                      </a:r>
                    </a:p>
                  </a:txBody>
                  <a:tcPr anchor="ctr">
                    <a:lnL w="12700" cap="flat" cmpd="sng" algn="ctr">
                      <a:solidFill>
                        <a:schemeClr val="tx1"/>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Verdana" panose="020B0604030504040204" pitchFamily="34" charset="0"/>
                          <a:ea typeface="Verdana" panose="020B0604030504040204" pitchFamily="34" charset="0"/>
                        </a:rPr>
                        <a:t>Action</a:t>
                      </a:r>
                    </a:p>
                  </a:txBody>
                  <a:tcPr anchor="ctr">
                    <a:lnL w="12700" cap="flat" cmpd="sng" algn="ctr">
                      <a:solidFill>
                        <a:srgbClr val="0D0D0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D0D0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06933969"/>
                  </a:ext>
                </a:extLst>
              </a:tr>
              <a:tr h="4494666">
                <a:tc>
                  <a:txBody>
                    <a:bodyPr/>
                    <a:lstStyle/>
                    <a:p>
                      <a:pPr algn="ctr"/>
                      <a:r>
                        <a:rPr lang="en-US" sz="1200" b="1" dirty="0">
                          <a:solidFill>
                            <a:schemeClr val="tx1"/>
                          </a:solidFill>
                          <a:latin typeface="Verdana" panose="020B0604030504040204" pitchFamily="34" charset="0"/>
                          <a:ea typeface="Verdana" panose="020B0604030504040204" pitchFamily="34" charset="0"/>
                        </a:rPr>
                        <a:t>1</a:t>
                      </a:r>
                    </a:p>
                  </a:txBody>
                  <a:tcPr>
                    <a:lnL w="12700" cap="flat" cmpd="sng" algn="ctr">
                      <a:solidFill>
                        <a:schemeClr val="tx1"/>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Verdana" panose="020B0604030504040204" pitchFamily="34" charset="0"/>
                          <a:ea typeface="Verdana" panose="020B0604030504040204" pitchFamily="34" charset="0"/>
                        </a:rPr>
                        <a:t>Click on your profile picture next to the Bell icon on the top right of the Compass application and select Log Out. </a:t>
                      </a:r>
                    </a:p>
                    <a:p>
                      <a:r>
                        <a:rPr lang="en-US" sz="1200" dirty="0">
                          <a:solidFill>
                            <a:schemeClr val="tx1"/>
                          </a:solidFill>
                          <a:latin typeface="Verdana" panose="020B0604030504040204" pitchFamily="34" charset="0"/>
                          <a:ea typeface="Verdana" panose="020B0604030504040204" pitchFamily="34" charset="0"/>
                        </a:rPr>
                        <a:t>•	Do not click the X to close the browser as this will not log you out of the Compass system.</a:t>
                      </a:r>
                    </a:p>
                    <a:p>
                      <a:r>
                        <a:rPr lang="en-US" sz="1200" dirty="0">
                          <a:solidFill>
                            <a:schemeClr val="tx1"/>
                          </a:solidFill>
                          <a:latin typeface="Verdana" panose="020B0604030504040204" pitchFamily="34" charset="0"/>
                          <a:ea typeface="Verdana" panose="020B0604030504040204" pitchFamily="34" charset="0"/>
                        </a:rPr>
                        <a:t>•	If you forget to log out, refer to </a:t>
                      </a:r>
                      <a:r>
                        <a:rPr lang="en-US" sz="1200" dirty="0">
                          <a:solidFill>
                            <a:schemeClr val="tx1"/>
                          </a:solidFill>
                          <a:latin typeface="Verdana" panose="020B0604030504040204" pitchFamily="34" charset="0"/>
                          <a:ea typeface="Verdana" panose="020B0604030504040204" pitchFamily="34" charset="0"/>
                          <a:hlinkClick r:id="rId3"/>
                        </a:rPr>
                        <a:t>Clearing Your Cache (008655)</a:t>
                      </a:r>
                      <a:r>
                        <a:rPr lang="en-US" sz="1200" dirty="0">
                          <a:solidFill>
                            <a:schemeClr val="tx1"/>
                          </a:solidFill>
                          <a:latin typeface="Verdana" panose="020B0604030504040204" pitchFamily="34" charset="0"/>
                          <a:ea typeface="Verdana" panose="020B0604030504040204" pitchFamily="34" charset="0"/>
                        </a:rPr>
                        <a:t>. </a:t>
                      </a:r>
                    </a:p>
                    <a:p>
                      <a:endParaRPr lang="en-US" sz="1200" dirty="0">
                        <a:solidFill>
                          <a:schemeClr val="tx1"/>
                        </a:solidFill>
                        <a:latin typeface="Verdana" panose="020B0604030504040204" pitchFamily="34" charset="0"/>
                        <a:ea typeface="Verdana" panose="020B0604030504040204" pitchFamily="34" charset="0"/>
                      </a:endParaRPr>
                    </a:p>
                    <a:p>
                      <a:endParaRPr lang="en-US" sz="1200" dirty="0">
                        <a:solidFill>
                          <a:schemeClr val="tx1"/>
                        </a:solidFill>
                        <a:latin typeface="Verdana" panose="020B0604030504040204" pitchFamily="34" charset="0"/>
                        <a:ea typeface="Verdana" panose="020B0604030504040204" pitchFamily="34" charset="0"/>
                      </a:endParaRPr>
                    </a:p>
                  </a:txBody>
                  <a:tcPr>
                    <a:lnL w="12700" cap="flat" cmpd="sng" algn="ctr">
                      <a:solidFill>
                        <a:srgbClr val="0D0D0D"/>
                      </a:solidFill>
                      <a:prstDash val="solid"/>
                      <a:round/>
                      <a:headEnd type="none" w="med" len="med"/>
                      <a:tailEnd type="none" w="med" len="med"/>
                    </a:lnL>
                    <a:lnR w="12700" cap="flat" cmpd="sng" algn="ctr">
                      <a:solidFill>
                        <a:srgbClr val="0D0D0D"/>
                      </a:solidFill>
                      <a:prstDash val="solid"/>
                      <a:round/>
                      <a:headEnd type="none" w="med" len="med"/>
                      <a:tailEnd type="none" w="med" len="med"/>
                    </a:lnR>
                    <a:lnT w="12700" cap="flat" cmpd="sng" algn="ctr">
                      <a:solidFill>
                        <a:srgbClr val="0D0D0D"/>
                      </a:solidFill>
                      <a:prstDash val="solid"/>
                      <a:round/>
                      <a:headEnd type="none" w="med" len="med"/>
                      <a:tailEnd type="none" w="med" len="med"/>
                    </a:lnT>
                    <a:lnB w="12700" cap="flat" cmpd="sng" algn="ctr">
                      <a:solidFill>
                        <a:srgbClr val="0D0D0D"/>
                      </a:solidFill>
                      <a:prstDash val="solid"/>
                      <a:round/>
                      <a:headEnd type="none" w="med" len="med"/>
                      <a:tailEnd type="none" w="med" len="med"/>
                    </a:lnB>
                    <a:noFill/>
                  </a:tcPr>
                </a:tc>
                <a:extLst>
                  <a:ext uri="{0D108BD9-81ED-4DB2-BD59-A6C34878D82A}">
                    <a16:rowId xmlns:a16="http://schemas.microsoft.com/office/drawing/2014/main" val="285361610"/>
                  </a:ext>
                </a:extLst>
              </a:tr>
            </a:tbl>
          </a:graphicData>
        </a:graphic>
      </p:graphicFrame>
      <p:pic>
        <p:nvPicPr>
          <p:cNvPr id="15" name="Picture 14">
            <a:extLst>
              <a:ext uri="{FF2B5EF4-FFF2-40B4-BE49-F238E27FC236}">
                <a16:creationId xmlns:a16="http://schemas.microsoft.com/office/drawing/2014/main" id="{28E7B741-878E-1E41-452D-7CA79A475CBF}"/>
              </a:ext>
            </a:extLst>
          </p:cNvPr>
          <p:cNvPicPr>
            <a:picLocks noChangeAspect="1"/>
          </p:cNvPicPr>
          <p:nvPr/>
        </p:nvPicPr>
        <p:blipFill rotWithShape="1">
          <a:blip r:embed="rId4"/>
          <a:srcRect l="55473" b="48984"/>
          <a:stretch/>
        </p:blipFill>
        <p:spPr>
          <a:xfrm>
            <a:off x="3348481" y="2281383"/>
            <a:ext cx="5591443" cy="3722254"/>
          </a:xfrm>
          <a:prstGeom prst="rect">
            <a:avLst/>
          </a:prstGeom>
          <a:ln>
            <a:solidFill>
              <a:schemeClr val="tx1"/>
            </a:solidFill>
          </a:ln>
        </p:spPr>
      </p:pic>
      <p:sp>
        <p:nvSpPr>
          <p:cNvPr id="2" name="TextBox 1">
            <a:extLst>
              <a:ext uri="{FF2B5EF4-FFF2-40B4-BE49-F238E27FC236}">
                <a16:creationId xmlns:a16="http://schemas.microsoft.com/office/drawing/2014/main" id="{20379B68-7945-9043-8058-2C0D21AA5CA6}"/>
              </a:ext>
            </a:extLst>
          </p:cNvPr>
          <p:cNvSpPr txBox="1"/>
          <p:nvPr/>
        </p:nvSpPr>
        <p:spPr>
          <a:xfrm>
            <a:off x="557928" y="207351"/>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Steps to Take After a Software Release</a:t>
            </a:r>
          </a:p>
        </p:txBody>
      </p:sp>
      <p:sp>
        <p:nvSpPr>
          <p:cNvPr id="3" name="TextBox 2">
            <a:extLst>
              <a:ext uri="{FF2B5EF4-FFF2-40B4-BE49-F238E27FC236}">
                <a16:creationId xmlns:a16="http://schemas.microsoft.com/office/drawing/2014/main" id="{E65ED1B1-4D56-E4E7-0451-E194E11B642F}"/>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5"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0669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extLst>
              <p:ext uri="{D42A27DB-BD31-4B8C-83A1-F6EECF244321}">
                <p14:modId xmlns:p14="http://schemas.microsoft.com/office/powerpoint/2010/main" val="24578345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47687" y="820784"/>
            <a:ext cx="11096625" cy="2068946"/>
          </a:xfrm>
        </p:spPr>
        <p:txBody>
          <a:bodyPr/>
          <a:lstStyle/>
          <a:p>
            <a:r>
              <a:rPr lang="en-US" sz="1200" b="1" dirty="0">
                <a:solidFill>
                  <a:srgbClr val="000000"/>
                </a:solidFill>
                <a:latin typeface="Verdana" panose="020B0604030504040204" pitchFamily="34" charset="0"/>
                <a:ea typeface="Verdana" panose="020B0604030504040204" pitchFamily="34" charset="0"/>
              </a:rPr>
              <a:t>Summary of Impact</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Screen Behavior Changes </a:t>
            </a:r>
            <a:r>
              <a:rPr lang="en-US" sz="1200" dirty="0">
                <a:solidFill>
                  <a:srgbClr val="000000"/>
                </a:solidFill>
                <a:latin typeface="Verdana" panose="020B0604030504040204" pitchFamily="34" charset="0"/>
                <a:ea typeface="Verdana" panose="020B0604030504040204" pitchFamily="34" charset="0"/>
              </a:rPr>
              <a:t>–  Search by member-Search Results</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Line of Business </a:t>
            </a:r>
            <a:r>
              <a:rPr lang="en-US" sz="1200" dirty="0">
                <a:solidFill>
                  <a:srgbClr val="000000"/>
                </a:solidFill>
                <a:latin typeface="Verdana" panose="020B0604030504040204" pitchFamily="34" charset="0"/>
                <a:ea typeface="Verdana" panose="020B0604030504040204" pitchFamily="34" charset="0"/>
              </a:rPr>
              <a:t>–   All LOB’s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Current State </a:t>
            </a:r>
            <a:r>
              <a:rPr lang="en-US" sz="1200" dirty="0">
                <a:solidFill>
                  <a:srgbClr val="000000"/>
                </a:solidFill>
                <a:latin typeface="Verdana" panose="020B0604030504040204" pitchFamily="34" charset="0"/>
                <a:ea typeface="Verdana" panose="020B0604030504040204" pitchFamily="34" charset="0"/>
              </a:rPr>
              <a:t>– New authentication token do not display on the token screen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Future State</a:t>
            </a:r>
            <a:r>
              <a:rPr lang="en-US" sz="1200" dirty="0">
                <a:solidFill>
                  <a:srgbClr val="000000"/>
                </a:solidFill>
                <a:latin typeface="Verdana" panose="020B0604030504040204" pitchFamily="34" charset="0"/>
                <a:ea typeface="Verdana" panose="020B0604030504040204" pitchFamily="34" charset="0"/>
              </a:rPr>
              <a:t> – Two new fields named Alternate ID and Alternate ID 2 will be added to the </a:t>
            </a:r>
            <a:r>
              <a:rPr lang="en-US" sz="1200" dirty="0" err="1">
                <a:solidFill>
                  <a:srgbClr val="000000"/>
                </a:solidFill>
                <a:latin typeface="Verdana" panose="020B0604030504040204" pitchFamily="34" charset="0"/>
                <a:ea typeface="Verdana" panose="020B0604030504040204" pitchFamily="34" charset="0"/>
              </a:rPr>
              <a:t>authencation</a:t>
            </a:r>
            <a:r>
              <a:rPr lang="en-US" sz="1200" dirty="0">
                <a:solidFill>
                  <a:srgbClr val="000000"/>
                </a:solidFill>
                <a:latin typeface="Verdana" panose="020B0604030504040204" pitchFamily="34" charset="0"/>
                <a:ea typeface="Verdana" panose="020B0604030504040204" pitchFamily="34" charset="0"/>
              </a:rPr>
              <a:t> token screen. Alternative ID’s will each be considered an authentication token and will satisfy category 3 if selected. Alternative ID and Alternative ID 2 will be beside the current member ID Number and will each have their own corresponding checkbox. When the Alternative ID or Alternative ID 2 is not present, fields should remain (blank) and check box will display unavailable to select. </a:t>
            </a:r>
          </a:p>
          <a:p>
            <a:pPr marL="0" lvl="1" indent="0">
              <a:buNone/>
            </a:pPr>
            <a:endParaRPr lang="en-US" sz="1600" dirty="0"/>
          </a:p>
        </p:txBody>
      </p:sp>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pic>
        <p:nvPicPr>
          <p:cNvPr id="9" name="Picture 8" descr="A screenshot of a computer&#10;&#10;Description automatically generated">
            <a:extLst>
              <a:ext uri="{FF2B5EF4-FFF2-40B4-BE49-F238E27FC236}">
                <a16:creationId xmlns:a16="http://schemas.microsoft.com/office/drawing/2014/main" id="{FA9A74D2-DE7E-54DF-CB73-FD3F81BE3C9B}"/>
              </a:ext>
            </a:extLst>
          </p:cNvPr>
          <p:cNvPicPr>
            <a:picLocks noChangeAspect="1"/>
          </p:cNvPicPr>
          <p:nvPr/>
        </p:nvPicPr>
        <p:blipFill>
          <a:blip r:embed="rId6"/>
          <a:stretch>
            <a:fillRect/>
          </a:stretch>
        </p:blipFill>
        <p:spPr>
          <a:xfrm>
            <a:off x="3876561" y="2889730"/>
            <a:ext cx="4438878" cy="3330985"/>
          </a:xfrm>
          <a:prstGeom prst="rect">
            <a:avLst/>
          </a:prstGeom>
        </p:spPr>
      </p:pic>
      <p:sp>
        <p:nvSpPr>
          <p:cNvPr id="2" name="TextBox 1">
            <a:extLst>
              <a:ext uri="{FF2B5EF4-FFF2-40B4-BE49-F238E27FC236}">
                <a16:creationId xmlns:a16="http://schemas.microsoft.com/office/drawing/2014/main" id="{2A87097C-CB67-FA53-4BD0-32296B446260}"/>
              </a:ext>
            </a:extLst>
          </p:cNvPr>
          <p:cNvSpPr txBox="1"/>
          <p:nvPr/>
        </p:nvSpPr>
        <p:spPr>
          <a:xfrm>
            <a:off x="557928" y="282509"/>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Compass – Add Alternate ID(s) to Authentication Flow</a:t>
            </a:r>
          </a:p>
        </p:txBody>
      </p:sp>
      <p:sp>
        <p:nvSpPr>
          <p:cNvPr id="4" name="TextBox 3">
            <a:extLst>
              <a:ext uri="{FF2B5EF4-FFF2-40B4-BE49-F238E27FC236}">
                <a16:creationId xmlns:a16="http://schemas.microsoft.com/office/drawing/2014/main" id="{C52524FE-BBDD-BC55-9FDF-A1ADD4365678}"/>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7"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945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47687" y="1014360"/>
            <a:ext cx="11096625" cy="3199731"/>
          </a:xfrm>
        </p:spPr>
        <p:txBody>
          <a:bodyPr/>
          <a:lstStyle/>
          <a:p>
            <a:r>
              <a:rPr lang="en-US" sz="1200" b="1" dirty="0">
                <a:solidFill>
                  <a:srgbClr val="000000"/>
                </a:solidFill>
                <a:latin typeface="Verdana" panose="020B0604030504040204" pitchFamily="34" charset="0"/>
                <a:ea typeface="Verdana" panose="020B0604030504040204" pitchFamily="34" charset="0"/>
              </a:rPr>
              <a:t>Summary of Impact</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Screen Behavior Changes </a:t>
            </a:r>
            <a:r>
              <a:rPr lang="en-US" sz="1200" dirty="0">
                <a:solidFill>
                  <a:srgbClr val="000000"/>
                </a:solidFill>
                <a:latin typeface="Verdana" panose="020B0604030504040204" pitchFamily="34" charset="0"/>
                <a:ea typeface="Verdana" panose="020B0604030504040204" pitchFamily="34" charset="0"/>
              </a:rPr>
              <a:t>–  Search by Member-Search Results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Line of Business </a:t>
            </a:r>
            <a:r>
              <a:rPr lang="en-US" sz="1200" dirty="0">
                <a:solidFill>
                  <a:srgbClr val="000000"/>
                </a:solidFill>
                <a:latin typeface="Verdana" panose="020B0604030504040204" pitchFamily="34" charset="0"/>
                <a:ea typeface="Verdana" panose="020B0604030504040204" pitchFamily="34" charset="0"/>
              </a:rPr>
              <a:t>–   All LOB’s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Current State </a:t>
            </a:r>
            <a:r>
              <a:rPr lang="en-US" sz="1200" dirty="0">
                <a:solidFill>
                  <a:srgbClr val="000000"/>
                </a:solidFill>
                <a:latin typeface="Verdana" panose="020B0604030504040204" pitchFamily="34" charset="0"/>
                <a:ea typeface="Verdana" panose="020B0604030504040204" pitchFamily="34" charset="0"/>
              </a:rPr>
              <a:t>– Users do not have the ability to create or view a support task without having a member in session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Future State</a:t>
            </a:r>
            <a:r>
              <a:rPr lang="en-US" sz="1200" dirty="0">
                <a:solidFill>
                  <a:srgbClr val="000000"/>
                </a:solidFill>
                <a:latin typeface="Verdana" panose="020B0604030504040204" pitchFamily="34" charset="0"/>
                <a:ea typeface="Verdana" panose="020B0604030504040204" pitchFamily="34" charset="0"/>
              </a:rPr>
              <a:t> – Users will have the option to submit or view a support task with no member in session. </a:t>
            </a:r>
          </a:p>
          <a:p>
            <a:pPr marL="396875" lvl="2">
              <a:buFont typeface="Courier New" panose="02070309020205020404" pitchFamily="49" charset="0"/>
              <a:buChar char="o"/>
            </a:pPr>
            <a:r>
              <a:rPr lang="en-US" sz="1200" dirty="0">
                <a:solidFill>
                  <a:srgbClr val="000000"/>
                </a:solidFill>
                <a:latin typeface="Verdana" panose="020B0604030504040204" pitchFamily="34" charset="0"/>
                <a:ea typeface="Verdana" panose="020B0604030504040204" pitchFamily="34" charset="0"/>
              </a:rPr>
              <a:t>Compass Users will have the ability to create or view a support task outside of a member account (No member in session scenarios). </a:t>
            </a:r>
          </a:p>
          <a:p>
            <a:pPr marL="396875" lvl="2">
              <a:buFont typeface="Courier New" panose="02070309020205020404" pitchFamily="49" charset="0"/>
              <a:buChar char="o"/>
            </a:pPr>
            <a:r>
              <a:rPr lang="en-US" sz="1200" dirty="0">
                <a:solidFill>
                  <a:srgbClr val="000000"/>
                </a:solidFill>
                <a:latin typeface="Verdana" panose="020B0604030504040204" pitchFamily="34" charset="0"/>
                <a:ea typeface="Verdana" panose="020B0604030504040204" pitchFamily="34" charset="0"/>
              </a:rPr>
              <a:t>Support Task Actions display:   1.) Create Eligibility Support Task 2.) View Eligibility Support Task.</a:t>
            </a:r>
          </a:p>
          <a:p>
            <a:pPr marL="568325" lvl="3" indent="-171450">
              <a:buFont typeface="Arial" panose="020B0604020202020204" pitchFamily="34" charset="0"/>
              <a:buChar char="•"/>
            </a:pPr>
            <a:r>
              <a:rPr lang="en-US" sz="1200" dirty="0">
                <a:solidFill>
                  <a:srgbClr val="000000"/>
                </a:solidFill>
                <a:latin typeface="Verdana" panose="020B0604030504040204" pitchFamily="34" charset="0"/>
                <a:ea typeface="Verdana" panose="020B0604030504040204" pitchFamily="34" charset="0"/>
              </a:rPr>
              <a:t>If users select to </a:t>
            </a:r>
            <a:r>
              <a:rPr lang="en-US" sz="1200" b="1" dirty="0">
                <a:solidFill>
                  <a:srgbClr val="000000"/>
                </a:solidFill>
                <a:latin typeface="Verdana" panose="020B0604030504040204" pitchFamily="34" charset="0"/>
                <a:ea typeface="Verdana" panose="020B0604030504040204" pitchFamily="34" charset="0"/>
              </a:rPr>
              <a:t>create</a:t>
            </a:r>
            <a:r>
              <a:rPr lang="en-US" sz="1200" dirty="0">
                <a:solidFill>
                  <a:srgbClr val="000000"/>
                </a:solidFill>
                <a:latin typeface="Verdana" panose="020B0604030504040204" pitchFamily="34" charset="0"/>
                <a:ea typeface="Verdana" panose="020B0604030504040204" pitchFamily="34" charset="0"/>
              </a:rPr>
              <a:t>, the two options will display 1.) Member/Spouse/Dependent Not on file 2.) Ineligible Member/Spouse/Dependent/</a:t>
            </a:r>
            <a:r>
              <a:rPr lang="en-US" sz="1200" dirty="0" err="1">
                <a:solidFill>
                  <a:srgbClr val="000000"/>
                </a:solidFill>
                <a:latin typeface="Verdana" panose="020B0604030504040204" pitchFamily="34" charset="0"/>
                <a:ea typeface="Verdana" panose="020B0604030504040204" pitchFamily="34" charset="0"/>
              </a:rPr>
              <a:t>CVSID</a:t>
            </a:r>
            <a:r>
              <a:rPr lang="en-US" sz="1200" dirty="0">
                <a:solidFill>
                  <a:srgbClr val="000000"/>
                </a:solidFill>
                <a:latin typeface="Verdana" panose="020B0604030504040204" pitchFamily="34" charset="0"/>
                <a:ea typeface="Verdana" panose="020B0604030504040204" pitchFamily="34" charset="0"/>
              </a:rPr>
              <a:t>. Tool Tip will display for Create Eligibility Support Task “Only create a support task when a member record cannot be located in Compass after exhausting all search options, or if you get a </a:t>
            </a:r>
            <a:r>
              <a:rPr lang="en-US" sz="1200" dirty="0" err="1">
                <a:solidFill>
                  <a:srgbClr val="000000"/>
                </a:solidFill>
                <a:latin typeface="Verdana" panose="020B0604030504040204" pitchFamily="34" charset="0"/>
                <a:ea typeface="Verdana" panose="020B0604030504040204" pitchFamily="34" charset="0"/>
              </a:rPr>
              <a:t>CVSID</a:t>
            </a:r>
            <a:r>
              <a:rPr lang="en-US" sz="1200" dirty="0">
                <a:solidFill>
                  <a:srgbClr val="000000"/>
                </a:solidFill>
                <a:latin typeface="Verdana" panose="020B0604030504040204" pitchFamily="34" charset="0"/>
                <a:ea typeface="Verdana" panose="020B0604030504040204" pitchFamily="34" charset="0"/>
              </a:rPr>
              <a:t> error while in member record and are unable to create a support task while in that case.”</a:t>
            </a:r>
          </a:p>
          <a:p>
            <a:pPr marL="568325" lvl="3" indent="-171450">
              <a:buFont typeface="Arial" panose="020B0604020202020204" pitchFamily="34" charset="0"/>
              <a:buChar char="•"/>
            </a:pPr>
            <a:r>
              <a:rPr lang="en-US" sz="1200" dirty="0">
                <a:solidFill>
                  <a:srgbClr val="000000"/>
                </a:solidFill>
                <a:latin typeface="Verdana" panose="020B0604030504040204" pitchFamily="34" charset="0"/>
                <a:ea typeface="Verdana" panose="020B0604030504040204" pitchFamily="34" charset="0"/>
              </a:rPr>
              <a:t>If users select to </a:t>
            </a:r>
            <a:r>
              <a:rPr lang="en-US" sz="1200" b="1" dirty="0">
                <a:solidFill>
                  <a:srgbClr val="000000"/>
                </a:solidFill>
                <a:latin typeface="Verdana" panose="020B0604030504040204" pitchFamily="34" charset="0"/>
                <a:ea typeface="Verdana" panose="020B0604030504040204" pitchFamily="34" charset="0"/>
              </a:rPr>
              <a:t>view</a:t>
            </a:r>
            <a:r>
              <a:rPr lang="en-US" sz="1200" dirty="0">
                <a:solidFill>
                  <a:srgbClr val="000000"/>
                </a:solidFill>
                <a:latin typeface="Verdana" panose="020B0604030504040204" pitchFamily="34" charset="0"/>
                <a:ea typeface="Verdana" panose="020B0604030504040204" pitchFamily="34" charset="0"/>
              </a:rPr>
              <a:t> eligibility support task for no member in session, they will be able to view the support task created for members that do not have active coverage. The view list will be the same as the “standard” support task list view we currently have. </a:t>
            </a:r>
          </a:p>
          <a:p>
            <a:pPr marL="0" lvl="1" indent="0">
              <a:buNone/>
            </a:pPr>
            <a:endParaRPr lang="en-US" sz="1600" dirty="0"/>
          </a:p>
          <a:p>
            <a:pPr marL="0" lvl="1" indent="0">
              <a:buNone/>
            </a:pPr>
            <a:endParaRPr lang="en-US" sz="1600" dirty="0"/>
          </a:p>
        </p:txBody>
      </p:sp>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sp>
        <p:nvSpPr>
          <p:cNvPr id="4" name="TextBox 3">
            <a:extLst>
              <a:ext uri="{FF2B5EF4-FFF2-40B4-BE49-F238E27FC236}">
                <a16:creationId xmlns:a16="http://schemas.microsoft.com/office/drawing/2014/main" id="{75059B78-065B-A69E-F10E-CFE32299716E}"/>
              </a:ext>
            </a:extLst>
          </p:cNvPr>
          <p:cNvSpPr txBox="1"/>
          <p:nvPr/>
        </p:nvSpPr>
        <p:spPr>
          <a:xfrm>
            <a:off x="557928" y="357667"/>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Compass – </a:t>
            </a:r>
            <a:r>
              <a:rPr lang="en-US" sz="1400" b="1" dirty="0">
                <a:solidFill>
                  <a:srgbClr val="000000"/>
                </a:solidFill>
                <a:latin typeface="Verdana" panose="020B0604030504040204" pitchFamily="34" charset="0"/>
                <a:ea typeface="Verdana" panose="020B0604030504040204" pitchFamily="34" charset="0"/>
              </a:rPr>
              <a:t>Create/View Eligibility Support Task for No Member in Session</a:t>
            </a:r>
            <a:endParaRPr lang="en-US" sz="1400" b="1" dirty="0">
              <a:solidFill>
                <a:schemeClr val="tx1">
                  <a:lumMod val="95000"/>
                  <a:lumOff val="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1445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pic>
        <p:nvPicPr>
          <p:cNvPr id="9" name="Picture 8" descr="A screenshot of a computer&#10;&#10;Description automatically generated">
            <a:extLst>
              <a:ext uri="{FF2B5EF4-FFF2-40B4-BE49-F238E27FC236}">
                <a16:creationId xmlns:a16="http://schemas.microsoft.com/office/drawing/2014/main" id="{49206005-D0E5-5EC9-7DA2-52047C45F90E}"/>
              </a:ext>
            </a:extLst>
          </p:cNvPr>
          <p:cNvPicPr>
            <a:picLocks noChangeAspect="1"/>
          </p:cNvPicPr>
          <p:nvPr/>
        </p:nvPicPr>
        <p:blipFill>
          <a:blip r:embed="rId6"/>
          <a:stretch>
            <a:fillRect/>
          </a:stretch>
        </p:blipFill>
        <p:spPr>
          <a:xfrm>
            <a:off x="1695903" y="2521527"/>
            <a:ext cx="8800194" cy="3584856"/>
          </a:xfrm>
          <a:prstGeom prst="rect">
            <a:avLst/>
          </a:prstGeom>
        </p:spPr>
      </p:pic>
      <p:sp>
        <p:nvSpPr>
          <p:cNvPr id="2" name="Content Placeholder 2">
            <a:extLst>
              <a:ext uri="{FF2B5EF4-FFF2-40B4-BE49-F238E27FC236}">
                <a16:creationId xmlns:a16="http://schemas.microsoft.com/office/drawing/2014/main" id="{AF95631E-C9B6-E573-3522-283A66A34BB7}"/>
              </a:ext>
            </a:extLst>
          </p:cNvPr>
          <p:cNvSpPr>
            <a:spLocks noGrp="1"/>
          </p:cNvSpPr>
          <p:nvPr>
            <p:ph idx="1"/>
          </p:nvPr>
        </p:nvSpPr>
        <p:spPr>
          <a:xfrm>
            <a:off x="547687" y="229270"/>
            <a:ext cx="11096625" cy="2126004"/>
          </a:xfrm>
        </p:spPr>
        <p:txBody>
          <a:bodyPr/>
          <a:lstStyle/>
          <a:p>
            <a:r>
              <a:rPr lang="en-US" sz="1200" dirty="0">
                <a:solidFill>
                  <a:srgbClr val="000000"/>
                </a:solidFill>
                <a:latin typeface="Verdana" panose="020B0604030504040204" pitchFamily="34" charset="0"/>
                <a:ea typeface="Verdana" panose="020B0604030504040204" pitchFamily="34" charset="0"/>
              </a:rPr>
              <a:t>Compass Users will have the ability to create or view a support task outside of a member account (No member in session scenarios). </a:t>
            </a:r>
          </a:p>
          <a:p>
            <a:r>
              <a:rPr lang="en-US" sz="1200" dirty="0">
                <a:solidFill>
                  <a:srgbClr val="000000"/>
                </a:solidFill>
                <a:latin typeface="Verdana" panose="020B0604030504040204" pitchFamily="34" charset="0"/>
                <a:ea typeface="Verdana" panose="020B0604030504040204" pitchFamily="34" charset="0"/>
              </a:rPr>
              <a:t>Support Task Actions will display </a:t>
            </a:r>
            <a:r>
              <a:rPr lang="en-US" sz="1200" b="1" dirty="0">
                <a:solidFill>
                  <a:srgbClr val="000000"/>
                </a:solidFill>
                <a:latin typeface="Verdana" panose="020B0604030504040204" pitchFamily="34" charset="0"/>
                <a:ea typeface="Verdana" panose="020B0604030504040204" pitchFamily="34" charset="0"/>
              </a:rPr>
              <a:t>1</a:t>
            </a:r>
            <a:r>
              <a:rPr lang="en-US" sz="1200" dirty="0">
                <a:solidFill>
                  <a:srgbClr val="000000"/>
                </a:solidFill>
                <a:latin typeface="Verdana" panose="020B0604030504040204" pitchFamily="34" charset="0"/>
                <a:ea typeface="Verdana" panose="020B0604030504040204" pitchFamily="34" charset="0"/>
              </a:rPr>
              <a:t>.) Create Eligibility Support Task </a:t>
            </a:r>
            <a:r>
              <a:rPr lang="en-US" sz="1200" b="1" dirty="0">
                <a:solidFill>
                  <a:srgbClr val="000000"/>
                </a:solidFill>
                <a:latin typeface="Verdana" panose="020B0604030504040204" pitchFamily="34" charset="0"/>
                <a:ea typeface="Verdana" panose="020B0604030504040204" pitchFamily="34" charset="0"/>
              </a:rPr>
              <a:t>2</a:t>
            </a:r>
            <a:r>
              <a:rPr lang="en-US" sz="1200" dirty="0">
                <a:solidFill>
                  <a:srgbClr val="000000"/>
                </a:solidFill>
                <a:latin typeface="Verdana" panose="020B0604030504040204" pitchFamily="34" charset="0"/>
                <a:ea typeface="Verdana" panose="020B0604030504040204" pitchFamily="34" charset="0"/>
              </a:rPr>
              <a:t>.) View Eligibility Support Task.</a:t>
            </a:r>
          </a:p>
          <a:p>
            <a:pPr marL="171450" indent="-171450">
              <a:buFont typeface="Arial" panose="020B0604020202020204" pitchFamily="34" charset="0"/>
              <a:buChar char="•"/>
            </a:pPr>
            <a:r>
              <a:rPr lang="en-US" sz="1200" dirty="0">
                <a:solidFill>
                  <a:srgbClr val="000000"/>
                </a:solidFill>
                <a:latin typeface="Verdana" panose="020B0604030504040204" pitchFamily="34" charset="0"/>
                <a:ea typeface="Verdana" panose="020B0604030504040204" pitchFamily="34" charset="0"/>
              </a:rPr>
              <a:t>If users selects to </a:t>
            </a:r>
            <a:r>
              <a:rPr lang="en-US" sz="1200" b="1" dirty="0">
                <a:solidFill>
                  <a:srgbClr val="000000"/>
                </a:solidFill>
                <a:latin typeface="Verdana" panose="020B0604030504040204" pitchFamily="34" charset="0"/>
                <a:ea typeface="Verdana" panose="020B0604030504040204" pitchFamily="34" charset="0"/>
              </a:rPr>
              <a:t>create</a:t>
            </a:r>
            <a:r>
              <a:rPr lang="en-US" sz="1200" dirty="0">
                <a:solidFill>
                  <a:srgbClr val="000000"/>
                </a:solidFill>
                <a:latin typeface="Verdana" panose="020B0604030504040204" pitchFamily="34" charset="0"/>
                <a:ea typeface="Verdana" panose="020B0604030504040204" pitchFamily="34" charset="0"/>
              </a:rPr>
              <a:t> the two options will display </a:t>
            </a:r>
            <a:r>
              <a:rPr lang="en-US" sz="1200" b="1" dirty="0">
                <a:solidFill>
                  <a:srgbClr val="000000"/>
                </a:solidFill>
                <a:latin typeface="Verdana" panose="020B0604030504040204" pitchFamily="34" charset="0"/>
                <a:ea typeface="Verdana" panose="020B0604030504040204" pitchFamily="34" charset="0"/>
              </a:rPr>
              <a:t>1.</a:t>
            </a:r>
            <a:r>
              <a:rPr lang="en-US" sz="1200" dirty="0">
                <a:solidFill>
                  <a:srgbClr val="000000"/>
                </a:solidFill>
                <a:latin typeface="Verdana" panose="020B0604030504040204" pitchFamily="34" charset="0"/>
                <a:ea typeface="Verdana" panose="020B0604030504040204" pitchFamily="34" charset="0"/>
              </a:rPr>
              <a:t>) Member/Spouse/Dependent Not on file </a:t>
            </a:r>
            <a:r>
              <a:rPr lang="en-US" sz="1200" b="1" dirty="0">
                <a:solidFill>
                  <a:srgbClr val="000000"/>
                </a:solidFill>
                <a:latin typeface="Verdana" panose="020B0604030504040204" pitchFamily="34" charset="0"/>
                <a:ea typeface="Verdana" panose="020B0604030504040204" pitchFamily="34" charset="0"/>
              </a:rPr>
              <a:t>2.</a:t>
            </a:r>
            <a:r>
              <a:rPr lang="en-US" sz="1200" dirty="0">
                <a:solidFill>
                  <a:srgbClr val="000000"/>
                </a:solidFill>
                <a:latin typeface="Verdana" panose="020B0604030504040204" pitchFamily="34" charset="0"/>
                <a:ea typeface="Verdana" panose="020B0604030504040204" pitchFamily="34" charset="0"/>
              </a:rPr>
              <a:t>) Ineligible Member/Spouse/Dependent/</a:t>
            </a:r>
            <a:r>
              <a:rPr lang="en-US" sz="1200" dirty="0" err="1">
                <a:solidFill>
                  <a:srgbClr val="000000"/>
                </a:solidFill>
                <a:latin typeface="Verdana" panose="020B0604030504040204" pitchFamily="34" charset="0"/>
                <a:ea typeface="Verdana" panose="020B0604030504040204" pitchFamily="34" charset="0"/>
              </a:rPr>
              <a:t>CVSID</a:t>
            </a: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Tool Tip</a:t>
            </a:r>
            <a:r>
              <a:rPr lang="en-US" sz="1200" dirty="0">
                <a:solidFill>
                  <a:srgbClr val="000000"/>
                </a:solidFill>
                <a:latin typeface="Verdana" panose="020B0604030504040204" pitchFamily="34" charset="0"/>
                <a:ea typeface="Verdana" panose="020B0604030504040204" pitchFamily="34" charset="0"/>
              </a:rPr>
              <a:t> will display for Create Eligibility Support Task “Only create a support task when a member record cannot be located in Compass after exhausting all search options, or if you get a </a:t>
            </a:r>
            <a:r>
              <a:rPr lang="en-US" sz="1200" dirty="0" err="1">
                <a:solidFill>
                  <a:srgbClr val="000000"/>
                </a:solidFill>
                <a:latin typeface="Verdana" panose="020B0604030504040204" pitchFamily="34" charset="0"/>
                <a:ea typeface="Verdana" panose="020B0604030504040204" pitchFamily="34" charset="0"/>
              </a:rPr>
              <a:t>CVSID</a:t>
            </a:r>
            <a:r>
              <a:rPr lang="en-US" sz="1200" dirty="0">
                <a:solidFill>
                  <a:srgbClr val="000000"/>
                </a:solidFill>
                <a:latin typeface="Verdana" panose="020B0604030504040204" pitchFamily="34" charset="0"/>
                <a:ea typeface="Verdana" panose="020B0604030504040204" pitchFamily="34" charset="0"/>
              </a:rPr>
              <a:t> error while in member record and are unable to create a support task while in that case.”</a:t>
            </a:r>
          </a:p>
          <a:p>
            <a:pPr marL="171450" indent="-171450">
              <a:buFont typeface="Arial" panose="020B0604020202020204" pitchFamily="34" charset="0"/>
              <a:buChar char="•"/>
            </a:pPr>
            <a:r>
              <a:rPr lang="en-US" sz="1200" dirty="0">
                <a:solidFill>
                  <a:srgbClr val="000000"/>
                </a:solidFill>
                <a:latin typeface="Verdana" panose="020B0604030504040204" pitchFamily="34" charset="0"/>
                <a:ea typeface="Verdana" panose="020B0604030504040204" pitchFamily="34" charset="0"/>
              </a:rPr>
              <a:t>If users selects to </a:t>
            </a:r>
            <a:r>
              <a:rPr lang="en-US" sz="1200" b="1" dirty="0">
                <a:solidFill>
                  <a:srgbClr val="000000"/>
                </a:solidFill>
                <a:latin typeface="Verdana" panose="020B0604030504040204" pitchFamily="34" charset="0"/>
                <a:ea typeface="Verdana" panose="020B0604030504040204" pitchFamily="34" charset="0"/>
              </a:rPr>
              <a:t>view</a:t>
            </a:r>
            <a:r>
              <a:rPr lang="en-US" sz="1200" dirty="0">
                <a:solidFill>
                  <a:srgbClr val="000000"/>
                </a:solidFill>
                <a:latin typeface="Verdana" panose="020B0604030504040204" pitchFamily="34" charset="0"/>
                <a:ea typeface="Verdana" panose="020B0604030504040204" pitchFamily="34" charset="0"/>
              </a:rPr>
              <a:t> eligibility support task for no member in session, they will be able to view the support task created for members that do not have active coverage. The view list will be the same as the “standard” support task list view we currently have. </a:t>
            </a:r>
          </a:p>
          <a:p>
            <a:pPr marL="0" lvl="1" indent="0">
              <a:buNone/>
            </a:pPr>
            <a:endParaRPr lang="en-US" sz="1600" dirty="0"/>
          </a:p>
          <a:p>
            <a:pPr marL="0" lvl="1" indent="0">
              <a:buNone/>
            </a:pPr>
            <a:endParaRPr lang="en-US" sz="1600" dirty="0"/>
          </a:p>
        </p:txBody>
      </p:sp>
      <p:sp>
        <p:nvSpPr>
          <p:cNvPr id="3" name="TextBox 2">
            <a:extLst>
              <a:ext uri="{FF2B5EF4-FFF2-40B4-BE49-F238E27FC236}">
                <a16:creationId xmlns:a16="http://schemas.microsoft.com/office/drawing/2014/main" id="{96CF5C7C-9C02-42FD-EBF7-10B0D0971D28}"/>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7"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9207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57928" y="982895"/>
            <a:ext cx="11182350" cy="2156978"/>
          </a:xfrm>
        </p:spPr>
        <p:txBody>
          <a:bodyPr/>
          <a:lstStyle/>
          <a:p>
            <a:r>
              <a:rPr lang="en-US" sz="1200" b="1" dirty="0">
                <a:solidFill>
                  <a:srgbClr val="000000"/>
                </a:solidFill>
                <a:latin typeface="Verdana" panose="020B0604030504040204" pitchFamily="34" charset="0"/>
                <a:ea typeface="Verdana" panose="020B0604030504040204" pitchFamily="34" charset="0"/>
              </a:rPr>
              <a:t>Summary of Impact</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Screen Behavior Changes </a:t>
            </a:r>
            <a:r>
              <a:rPr lang="en-US" sz="1200" dirty="0">
                <a:solidFill>
                  <a:srgbClr val="000000"/>
                </a:solidFill>
                <a:latin typeface="Verdana" panose="020B0604030504040204" pitchFamily="34" charset="0"/>
                <a:ea typeface="Verdana" panose="020B0604030504040204" pitchFamily="34" charset="0"/>
              </a:rPr>
              <a:t>–  Hold Rx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Line of Business </a:t>
            </a:r>
            <a:r>
              <a:rPr lang="en-US" sz="1200" dirty="0">
                <a:solidFill>
                  <a:srgbClr val="000000"/>
                </a:solidFill>
                <a:latin typeface="Verdana" panose="020B0604030504040204" pitchFamily="34" charset="0"/>
                <a:ea typeface="Verdana" panose="020B0604030504040204" pitchFamily="34" charset="0"/>
              </a:rPr>
              <a:t>–   All LOBs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Current State </a:t>
            </a:r>
            <a:r>
              <a:rPr lang="en-US" sz="1200" dirty="0">
                <a:solidFill>
                  <a:srgbClr val="000000"/>
                </a:solidFill>
                <a:latin typeface="Verdana" panose="020B0604030504040204" pitchFamily="34" charset="0"/>
                <a:ea typeface="Verdana" panose="020B0604030504040204" pitchFamily="34" charset="0"/>
              </a:rPr>
              <a:t>– Compass isn’t validating the hold until date entered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Future State</a:t>
            </a:r>
            <a:r>
              <a:rPr lang="en-US" sz="1200" dirty="0">
                <a:solidFill>
                  <a:srgbClr val="000000"/>
                </a:solidFill>
                <a:latin typeface="Verdana" panose="020B0604030504040204" pitchFamily="34" charset="0"/>
                <a:ea typeface="Verdana" panose="020B0604030504040204" pitchFamily="34" charset="0"/>
              </a:rPr>
              <a:t> – When a user is entering a hold until date for a prescription, the system will validate the hold until date entered. The validation will make sure that the date entered is greater or equal than the expiration date of the prescription. Compass will show error message if it does not meet date range. Error message will display “Must be before the Rx Expiration date”.</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To correct:  </a:t>
            </a:r>
            <a:r>
              <a:rPr lang="en-US" sz="1200" dirty="0">
                <a:solidFill>
                  <a:srgbClr val="000000"/>
                </a:solidFill>
                <a:latin typeface="Verdana" panose="020B0604030504040204" pitchFamily="34" charset="0"/>
                <a:ea typeface="Verdana" panose="020B0604030504040204" pitchFamily="34" charset="0"/>
              </a:rPr>
              <a:t>Update the date range. </a:t>
            </a:r>
            <a:endParaRPr lang="en-US" sz="1200" b="1" dirty="0">
              <a:solidFill>
                <a:srgbClr val="000000"/>
              </a:solidFill>
              <a:latin typeface="Verdana" panose="020B0604030504040204" pitchFamily="34" charset="0"/>
              <a:ea typeface="Verdana" panose="020B0604030504040204" pitchFamily="34" charset="0"/>
            </a:endParaRPr>
          </a:p>
        </p:txBody>
      </p:sp>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pic>
        <p:nvPicPr>
          <p:cNvPr id="7" name="Picture 6" descr="A screenshot of a computer&#10;&#10;Description automatically generated">
            <a:extLst>
              <a:ext uri="{FF2B5EF4-FFF2-40B4-BE49-F238E27FC236}">
                <a16:creationId xmlns:a16="http://schemas.microsoft.com/office/drawing/2014/main" id="{07CD08D5-CE6E-34E5-F17E-391B470215E4}"/>
              </a:ext>
            </a:extLst>
          </p:cNvPr>
          <p:cNvPicPr>
            <a:picLocks noChangeAspect="1"/>
          </p:cNvPicPr>
          <p:nvPr/>
        </p:nvPicPr>
        <p:blipFill>
          <a:blip r:embed="rId6"/>
          <a:stretch>
            <a:fillRect/>
          </a:stretch>
        </p:blipFill>
        <p:spPr>
          <a:xfrm>
            <a:off x="2927878" y="3217435"/>
            <a:ext cx="6336243" cy="2986241"/>
          </a:xfrm>
          <a:prstGeom prst="rect">
            <a:avLst/>
          </a:prstGeom>
        </p:spPr>
      </p:pic>
      <p:sp>
        <p:nvSpPr>
          <p:cNvPr id="2" name="TextBox 1">
            <a:extLst>
              <a:ext uri="{FF2B5EF4-FFF2-40B4-BE49-F238E27FC236}">
                <a16:creationId xmlns:a16="http://schemas.microsoft.com/office/drawing/2014/main" id="{B830A7FC-CF4A-41F1-980D-6CE3D7D05AF1}"/>
              </a:ext>
            </a:extLst>
          </p:cNvPr>
          <p:cNvSpPr txBox="1"/>
          <p:nvPr/>
        </p:nvSpPr>
        <p:spPr>
          <a:xfrm>
            <a:off x="557928" y="432825"/>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Compass - Prescription Hold Error Message </a:t>
            </a:r>
          </a:p>
        </p:txBody>
      </p:sp>
      <p:sp>
        <p:nvSpPr>
          <p:cNvPr id="4" name="TextBox 3">
            <a:extLst>
              <a:ext uri="{FF2B5EF4-FFF2-40B4-BE49-F238E27FC236}">
                <a16:creationId xmlns:a16="http://schemas.microsoft.com/office/drawing/2014/main" id="{59870D20-129B-BD46-2D34-978C24208657}"/>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7"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0600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47687" y="996340"/>
            <a:ext cx="11096625" cy="1708584"/>
          </a:xfrm>
        </p:spPr>
        <p:txBody>
          <a:bodyPr/>
          <a:lstStyle/>
          <a:p>
            <a:r>
              <a:rPr lang="en-US" sz="1200" b="1" dirty="0">
                <a:solidFill>
                  <a:srgbClr val="000000"/>
                </a:solidFill>
                <a:latin typeface="Verdana" panose="020B0604030504040204" pitchFamily="34" charset="0"/>
                <a:ea typeface="Verdana" panose="020B0604030504040204" pitchFamily="34" charset="0"/>
              </a:rPr>
              <a:t>Summary of Impact</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Screen Behavior Changes </a:t>
            </a:r>
            <a:r>
              <a:rPr lang="en-US" sz="1200" dirty="0">
                <a:solidFill>
                  <a:srgbClr val="000000"/>
                </a:solidFill>
                <a:latin typeface="Verdana" panose="020B0604030504040204" pitchFamily="34" charset="0"/>
                <a:ea typeface="Verdana" panose="020B0604030504040204" pitchFamily="34" charset="0"/>
              </a:rPr>
              <a:t>–  Reimbursement sub-tab-Expand the Member Submitted Paper Claims section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Line of Business </a:t>
            </a:r>
            <a:r>
              <a:rPr lang="en-US" sz="1200" dirty="0">
                <a:solidFill>
                  <a:srgbClr val="000000"/>
                </a:solidFill>
                <a:latin typeface="Verdana" panose="020B0604030504040204" pitchFamily="34" charset="0"/>
                <a:ea typeface="Verdana" panose="020B0604030504040204" pitchFamily="34" charset="0"/>
              </a:rPr>
              <a:t>– All LOBs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Current State- </a:t>
            </a:r>
            <a:r>
              <a:rPr lang="en-US" sz="1200" dirty="0">
                <a:solidFill>
                  <a:srgbClr val="000000"/>
                </a:solidFill>
                <a:latin typeface="Verdana" panose="020B0604030504040204" pitchFamily="34" charset="0"/>
                <a:ea typeface="Verdana" panose="020B0604030504040204" pitchFamily="34" charset="0"/>
              </a:rPr>
              <a:t>Compass isn’t display</a:t>
            </a:r>
            <a:r>
              <a:rPr lang="en-US" sz="1200" b="1" dirty="0">
                <a:solidFill>
                  <a:srgbClr val="000000"/>
                </a:solidFill>
                <a:latin typeface="Verdana" panose="020B0604030504040204" pitchFamily="34" charset="0"/>
                <a:ea typeface="Verdana" panose="020B0604030504040204" pitchFamily="34" charset="0"/>
              </a:rPr>
              <a:t> </a:t>
            </a:r>
            <a:r>
              <a:rPr lang="en-US" sz="1200" dirty="0">
                <a:solidFill>
                  <a:srgbClr val="000000"/>
                </a:solidFill>
                <a:latin typeface="Verdana" panose="020B0604030504040204" pitchFamily="34" charset="0"/>
                <a:ea typeface="Verdana" panose="020B0604030504040204" pitchFamily="34" charset="0"/>
              </a:rPr>
              <a:t>the plans nursing home paper claim information on the reimbursement sub tab</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Future State- </a:t>
            </a:r>
            <a:r>
              <a:rPr lang="en-US" sz="1200" dirty="0">
                <a:solidFill>
                  <a:srgbClr val="000000"/>
                </a:solidFill>
                <a:latin typeface="Verdana" panose="020B0604030504040204" pitchFamily="34" charset="0"/>
                <a:ea typeface="Verdana" panose="020B0604030504040204" pitchFamily="34" charset="0"/>
              </a:rPr>
              <a:t>New column will display between Plan Coordinates Benefits and International Claims Reimbursed. The new column will be labeled Nursing Home, which will provide users nursing home paper claim details.</a:t>
            </a:r>
          </a:p>
        </p:txBody>
      </p:sp>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pic>
        <p:nvPicPr>
          <p:cNvPr id="7" name="Picture 6" descr="A screenshot of a computer&#10;&#10;Description automatically generated">
            <a:extLst>
              <a:ext uri="{FF2B5EF4-FFF2-40B4-BE49-F238E27FC236}">
                <a16:creationId xmlns:a16="http://schemas.microsoft.com/office/drawing/2014/main" id="{E0BDEF67-8EDE-3A9B-13BA-838ED2A8F036}"/>
              </a:ext>
            </a:extLst>
          </p:cNvPr>
          <p:cNvPicPr>
            <a:picLocks noChangeAspect="1"/>
          </p:cNvPicPr>
          <p:nvPr/>
        </p:nvPicPr>
        <p:blipFill>
          <a:blip r:embed="rId6"/>
          <a:stretch>
            <a:fillRect/>
          </a:stretch>
        </p:blipFill>
        <p:spPr>
          <a:xfrm>
            <a:off x="2346036" y="2755105"/>
            <a:ext cx="7499928" cy="3264031"/>
          </a:xfrm>
          <a:prstGeom prst="rect">
            <a:avLst/>
          </a:prstGeom>
        </p:spPr>
      </p:pic>
      <p:sp>
        <p:nvSpPr>
          <p:cNvPr id="2" name="TextBox 1">
            <a:extLst>
              <a:ext uri="{FF2B5EF4-FFF2-40B4-BE49-F238E27FC236}">
                <a16:creationId xmlns:a16="http://schemas.microsoft.com/office/drawing/2014/main" id="{B9102350-8B36-B795-7A1B-CA6E2F0385C1}"/>
              </a:ext>
            </a:extLst>
          </p:cNvPr>
          <p:cNvSpPr txBox="1"/>
          <p:nvPr/>
        </p:nvSpPr>
        <p:spPr>
          <a:xfrm>
            <a:off x="557928" y="507983"/>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Compass - </a:t>
            </a:r>
            <a:r>
              <a:rPr lang="en-US" sz="1400" b="1" dirty="0">
                <a:solidFill>
                  <a:srgbClr val="000000"/>
                </a:solidFill>
                <a:latin typeface="Verdana" panose="020B0604030504040204" pitchFamily="34" charset="0"/>
                <a:ea typeface="Verdana" panose="020B0604030504040204" pitchFamily="34" charset="0"/>
              </a:rPr>
              <a:t>Paper Claim - </a:t>
            </a:r>
            <a:r>
              <a:rPr lang="en-US" sz="1400" b="1" dirty="0" err="1">
                <a:solidFill>
                  <a:srgbClr val="000000"/>
                </a:solidFill>
                <a:latin typeface="Verdana" panose="020B0604030504040204" pitchFamily="34" charset="0"/>
                <a:ea typeface="Verdana" panose="020B0604030504040204" pitchFamily="34" charset="0"/>
              </a:rPr>
              <a:t>myPBM</a:t>
            </a:r>
            <a:r>
              <a:rPr lang="en-US" sz="1400" b="1" dirty="0">
                <a:solidFill>
                  <a:srgbClr val="000000"/>
                </a:solidFill>
                <a:latin typeface="Verdana" panose="020B0604030504040204" pitchFamily="34" charset="0"/>
                <a:ea typeface="Verdana" panose="020B0604030504040204" pitchFamily="34" charset="0"/>
              </a:rPr>
              <a:t> Nursing Home </a:t>
            </a:r>
            <a:endParaRPr lang="en-US" sz="1400"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C689E4A0-1D7A-774D-A9B2-6290D423F500}"/>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7"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1213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47687" y="1099271"/>
            <a:ext cx="11096625" cy="1745529"/>
          </a:xfrm>
        </p:spPr>
        <p:txBody>
          <a:bodyPr/>
          <a:lstStyle/>
          <a:p>
            <a:r>
              <a:rPr lang="en-US" sz="1200" b="1" dirty="0">
                <a:solidFill>
                  <a:srgbClr val="000000"/>
                </a:solidFill>
                <a:latin typeface="Verdana" panose="020B0604030504040204" pitchFamily="34" charset="0"/>
                <a:ea typeface="Verdana" panose="020B0604030504040204" pitchFamily="34" charset="0"/>
              </a:rPr>
              <a:t>Summary of Impact</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Line of Business </a:t>
            </a:r>
            <a:r>
              <a:rPr lang="en-US" sz="1200" dirty="0">
                <a:solidFill>
                  <a:srgbClr val="000000"/>
                </a:solidFill>
                <a:latin typeface="Verdana" panose="020B0604030504040204" pitchFamily="34" charset="0"/>
                <a:ea typeface="Verdana" panose="020B0604030504040204" pitchFamily="34" charset="0"/>
              </a:rPr>
              <a:t>–   All LOB’s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Screen Behavior Changes </a:t>
            </a:r>
            <a:r>
              <a:rPr lang="en-US" sz="1200" dirty="0">
                <a:solidFill>
                  <a:srgbClr val="000000"/>
                </a:solidFill>
                <a:latin typeface="Verdana" panose="020B0604030504040204" pitchFamily="34" charset="0"/>
                <a:ea typeface="Verdana" panose="020B0604030504040204" pitchFamily="34" charset="0"/>
              </a:rPr>
              <a:t>– Benefits Tab-Override tab within benefits – No Mockup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Current State </a:t>
            </a:r>
            <a:r>
              <a:rPr lang="en-US" sz="1200" dirty="0">
                <a:solidFill>
                  <a:srgbClr val="000000"/>
                </a:solidFill>
                <a:latin typeface="Verdana" panose="020B0604030504040204" pitchFamily="34" charset="0"/>
                <a:ea typeface="Verdana" panose="020B0604030504040204" pitchFamily="34" charset="0"/>
              </a:rPr>
              <a:t>– Member mail in delay override details aren’t available within the benefits tab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Future State</a:t>
            </a:r>
            <a:r>
              <a:rPr lang="en-US" sz="1200" dirty="0">
                <a:solidFill>
                  <a:srgbClr val="000000"/>
                </a:solidFill>
                <a:latin typeface="Verdana" panose="020B0604030504040204" pitchFamily="34" charset="0"/>
                <a:ea typeface="Verdana" panose="020B0604030504040204" pitchFamily="34" charset="0"/>
              </a:rPr>
              <a:t> – Compass is expanding the ability to view member mail in delay override details within the benefits tab. This new override will have its own section and rules for viewing just like other overrides allowed. </a:t>
            </a:r>
          </a:p>
          <a:p>
            <a:pPr marL="0" lvl="1" indent="0">
              <a:buNone/>
            </a:pPr>
            <a:endParaRPr lang="en-US" sz="1600" dirty="0"/>
          </a:p>
        </p:txBody>
      </p:sp>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sp>
        <p:nvSpPr>
          <p:cNvPr id="2" name="TextBox 1">
            <a:extLst>
              <a:ext uri="{FF2B5EF4-FFF2-40B4-BE49-F238E27FC236}">
                <a16:creationId xmlns:a16="http://schemas.microsoft.com/office/drawing/2014/main" id="{AF26C54C-BF44-B618-6531-4F1A3747D353}"/>
              </a:ext>
            </a:extLst>
          </p:cNvPr>
          <p:cNvSpPr txBox="1"/>
          <p:nvPr/>
        </p:nvSpPr>
        <p:spPr>
          <a:xfrm>
            <a:off x="547687" y="511850"/>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Compass - </a:t>
            </a:r>
            <a:r>
              <a:rPr lang="en-US" sz="1400" b="1" dirty="0" err="1">
                <a:solidFill>
                  <a:srgbClr val="000000"/>
                </a:solidFill>
                <a:latin typeface="Verdana" panose="020B0604030504040204" pitchFamily="34" charset="0"/>
                <a:ea typeface="Verdana" panose="020B0604030504040204" pitchFamily="34" charset="0"/>
              </a:rPr>
              <a:t>myPBM</a:t>
            </a:r>
            <a:r>
              <a:rPr lang="en-US" sz="1400" b="1" dirty="0">
                <a:solidFill>
                  <a:srgbClr val="000000"/>
                </a:solidFill>
                <a:latin typeface="Verdana" panose="020B0604030504040204" pitchFamily="34" charset="0"/>
                <a:ea typeface="Verdana" panose="020B0604030504040204" pitchFamily="34" charset="0"/>
              </a:rPr>
              <a:t> Override Member Mail In Delay</a:t>
            </a:r>
            <a:endParaRPr lang="en-US" sz="1400"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AB77E130-CB4E-25EC-DF60-4A2B7E9EF087}"/>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6"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5493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C0DB50-0974-4B78-9DAF-EFE8B81569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2AC0DB50-0974-4B78-9DAF-EFE8B81569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47686" y="882193"/>
            <a:ext cx="11096625" cy="1911785"/>
          </a:xfrm>
        </p:spPr>
        <p:txBody>
          <a:bodyPr/>
          <a:lstStyle/>
          <a:p>
            <a:r>
              <a:rPr lang="en-US" sz="1200" b="1" dirty="0">
                <a:solidFill>
                  <a:srgbClr val="000000"/>
                </a:solidFill>
                <a:latin typeface="Verdana" panose="020B0604030504040204" pitchFamily="34" charset="0"/>
                <a:ea typeface="Verdana" panose="020B0604030504040204" pitchFamily="34" charset="0"/>
              </a:rPr>
              <a:t>Summary of Impact</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Screen Behavior Changes </a:t>
            </a:r>
            <a:r>
              <a:rPr lang="en-US" sz="1200" dirty="0">
                <a:solidFill>
                  <a:srgbClr val="000000"/>
                </a:solidFill>
                <a:latin typeface="Verdana" panose="020B0604030504040204" pitchFamily="34" charset="0"/>
                <a:ea typeface="Verdana" panose="020B0604030504040204" pitchFamily="34" charset="0"/>
              </a:rPr>
              <a:t>–  Doctor Phone Call (DPC) Support task creation Screen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Line of Business </a:t>
            </a:r>
            <a:r>
              <a:rPr lang="en-US" sz="1200" dirty="0">
                <a:solidFill>
                  <a:srgbClr val="000000"/>
                </a:solidFill>
                <a:latin typeface="Verdana" panose="020B0604030504040204" pitchFamily="34" charset="0"/>
                <a:ea typeface="Verdana" panose="020B0604030504040204" pitchFamily="34" charset="0"/>
              </a:rPr>
              <a:t>–  All LOBs</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Current State </a:t>
            </a:r>
            <a:r>
              <a:rPr lang="en-US" sz="1200" dirty="0">
                <a:solidFill>
                  <a:srgbClr val="000000"/>
                </a:solidFill>
                <a:latin typeface="Verdana" panose="020B0604030504040204" pitchFamily="34" charset="0"/>
                <a:ea typeface="Verdana" panose="020B0604030504040204" pitchFamily="34" charset="0"/>
              </a:rPr>
              <a:t>– When navigating to the DPC request from New Rx (Either that Physician Selection or Quantity entry) the system is not loading the members address, phone # or payment method </a:t>
            </a:r>
          </a:p>
          <a:p>
            <a:pPr marL="285750" lvl="1" indent="-285750">
              <a:buFont typeface="Arial" panose="020B0604020202020204" pitchFamily="34" charset="0"/>
              <a:buChar char="•"/>
            </a:pPr>
            <a:r>
              <a:rPr lang="en-US" sz="1200" b="1" dirty="0">
                <a:solidFill>
                  <a:srgbClr val="000000"/>
                </a:solidFill>
                <a:latin typeface="Verdana" panose="020B0604030504040204" pitchFamily="34" charset="0"/>
                <a:ea typeface="Verdana" panose="020B0604030504040204" pitchFamily="34" charset="0"/>
              </a:rPr>
              <a:t>Future State</a:t>
            </a:r>
            <a:r>
              <a:rPr lang="en-US" sz="1200" dirty="0">
                <a:solidFill>
                  <a:srgbClr val="000000"/>
                </a:solidFill>
                <a:latin typeface="Verdana" panose="020B0604030504040204" pitchFamily="34" charset="0"/>
                <a:ea typeface="Verdana" panose="020B0604030504040204" pitchFamily="34" charset="0"/>
              </a:rPr>
              <a:t> – Compass will load the missing details when creating a DPC request for a member. It will keep from having to swivel off the screen to obtain the information needed to complete request. </a:t>
            </a:r>
          </a:p>
          <a:p>
            <a:pPr marL="0" lvl="1" indent="0">
              <a:buNone/>
            </a:pPr>
            <a:endParaRPr lang="en-US" sz="1600" dirty="0"/>
          </a:p>
        </p:txBody>
      </p:sp>
      <p:sp>
        <p:nvSpPr>
          <p:cNvPr id="8" name="Text Placeholder 8">
            <a:extLst>
              <a:ext uri="{FF2B5EF4-FFF2-40B4-BE49-F238E27FC236}">
                <a16:creationId xmlns:a16="http://schemas.microsoft.com/office/drawing/2014/main" id="{51EA3814-F236-1145-902C-4FD194243D16}"/>
              </a:ext>
            </a:extLst>
          </p:cNvPr>
          <p:cNvSpPr txBox="1">
            <a:spLocks/>
          </p:cNvSpPr>
          <p:nvPr/>
        </p:nvSpPr>
        <p:spPr>
          <a:xfrm>
            <a:off x="1981200" y="6949440"/>
            <a:ext cx="8229600" cy="457200"/>
          </a:xfrm>
          <a:prstGeom prst="rect">
            <a:avLst/>
          </a:prstGeom>
        </p:spPr>
        <p:txBody>
          <a:bodyPr lIns="0" tIns="0" rIns="0" bIns="0" anchor="t" anchorCtr="0">
            <a:noAutofit/>
          </a:bodyPr>
          <a:lstStyle>
            <a:defPPr>
              <a:defRPr lang="en-US"/>
            </a:defPPr>
            <a:lvl1pPr indent="0" defTabSz="457200">
              <a:lnSpc>
                <a:spcPct val="90000"/>
              </a:lnSpc>
              <a:spcBef>
                <a:spcPts val="0"/>
              </a:spcBef>
              <a:spcAft>
                <a:spcPts val="0"/>
              </a:spcAft>
              <a:buClrTx/>
              <a:buFont typeface="Arial"/>
              <a:buNone/>
              <a:defRPr sz="1000" b="0">
                <a:solidFill>
                  <a:schemeClr val="tx2"/>
                </a:solidFill>
              </a:defRPr>
            </a:lvl1pPr>
            <a:lvl2pPr marL="230188" lvl="1" indent="-107950" defTabSz="457200">
              <a:lnSpc>
                <a:spcPct val="90000"/>
              </a:lnSpc>
              <a:spcBef>
                <a:spcPts val="0"/>
              </a:spcBef>
              <a:buClrTx/>
              <a:buFont typeface="Arial"/>
              <a:buChar char="•"/>
              <a:defRPr sz="1000">
                <a:solidFill>
                  <a:schemeClr val="tx2"/>
                </a:solidFill>
              </a:defRPr>
            </a:lvl2pPr>
            <a:lvl3pPr marL="342900" indent="-171450" defTabSz="457200">
              <a:spcBef>
                <a:spcPts val="600"/>
              </a:spcBef>
              <a:buClrTx/>
              <a:buFont typeface="Lucida Grande"/>
              <a:buChar char="–"/>
              <a:defRPr sz="1400" baseline="0">
                <a:solidFill>
                  <a:schemeClr val="tx2"/>
                </a:solidFill>
              </a:defRPr>
            </a:lvl3pPr>
            <a:lvl4pPr marL="514350" indent="-171450" defTabSz="457200">
              <a:spcBef>
                <a:spcPts val="600"/>
              </a:spcBef>
              <a:buClrTx/>
              <a:buFont typeface="Arial"/>
              <a:buChar char="•"/>
              <a:defRPr sz="1400">
                <a:solidFill>
                  <a:schemeClr val="tx2"/>
                </a:solidFill>
              </a:defRPr>
            </a:lvl4pPr>
            <a:lvl5pPr marL="685800" indent="-171450" defTabSz="457200">
              <a:spcBef>
                <a:spcPts val="600"/>
              </a:spcBef>
              <a:buClrTx/>
              <a:buFont typeface="Arial" panose="020B0604020202020204" pitchFamily="34" charset="0"/>
              <a:buChar char="–"/>
              <a:defRPr sz="1400" baseline="0">
                <a:solidFill>
                  <a:schemeClr val="tx2"/>
                </a:solidFill>
              </a:defRPr>
            </a:lvl5pPr>
            <a:lvl6pPr marL="857250" indent="-171450" defTabSz="457200">
              <a:spcBef>
                <a:spcPts val="600"/>
              </a:spcBef>
              <a:buClrTx/>
              <a:buFont typeface="Arial" panose="020B0604020202020204" pitchFamily="34" charset="0"/>
              <a:buChar char="•"/>
              <a:defRPr sz="1400">
                <a:solidFill>
                  <a:schemeClr val="tx2"/>
                </a:solidFill>
              </a:defRPr>
            </a:lvl6pPr>
            <a:lvl7pPr marL="1028700" indent="-165100" defTabSz="457200">
              <a:spcBef>
                <a:spcPts val="600"/>
              </a:spcBef>
              <a:buClrTx/>
              <a:buFont typeface="Arial" panose="020B0604020202020204" pitchFamily="34" charset="0"/>
              <a:buChar char="–"/>
              <a:defRPr sz="1400">
                <a:solidFill>
                  <a:schemeClr val="tx2"/>
                </a:solidFill>
              </a:defRPr>
            </a:lvl7pPr>
            <a:lvl8pPr marL="1206500" indent="-177800" defTabSz="457200">
              <a:spcBef>
                <a:spcPts val="600"/>
              </a:spcBef>
              <a:buClrTx/>
              <a:buFont typeface="Arial"/>
              <a:buChar char="•"/>
              <a:defRPr sz="1400">
                <a:solidFill>
                  <a:schemeClr val="tx2"/>
                </a:solidFill>
              </a:defRPr>
            </a:lvl8pPr>
            <a:lvl9pPr marL="1371600" indent="-165100" defTabSz="457200">
              <a:spcBef>
                <a:spcPts val="600"/>
              </a:spcBef>
              <a:buClrTx/>
              <a:buFont typeface="Arial" panose="020B0604020202020204" pitchFamily="34" charset="0"/>
              <a:buChar char="–"/>
              <a:defRPr sz="1400">
                <a:solidFill>
                  <a:schemeClr val="tx2"/>
                </a:solidFill>
              </a:defRPr>
            </a:lvl9pPr>
          </a:lstStyle>
          <a:p>
            <a:endParaRPr lang="en-US"/>
          </a:p>
        </p:txBody>
      </p:sp>
      <p:sp>
        <p:nvSpPr>
          <p:cNvPr id="13" name="Text Placeholder 3">
            <a:extLst>
              <a:ext uri="{FF2B5EF4-FFF2-40B4-BE49-F238E27FC236}">
                <a16:creationId xmlns:a16="http://schemas.microsoft.com/office/drawing/2014/main" id="{F967A737-8EE4-F54C-92E7-1D3AF70D5170}"/>
              </a:ext>
            </a:extLst>
          </p:cNvPr>
          <p:cNvSpPr txBox="1">
            <a:spLocks/>
          </p:cNvSpPr>
          <p:nvPr/>
        </p:nvSpPr>
        <p:spPr>
          <a:xfrm>
            <a:off x="1524001" y="6414678"/>
            <a:ext cx="7357403" cy="457200"/>
          </a:xfrm>
          <a:prstGeom prst="rect">
            <a:avLst/>
          </a:prstGeom>
        </p:spPr>
        <p:txBody>
          <a:bodyPr lIns="438912" tIns="0" rIns="0" bIns="548640" anchor="b" anchorCtr="0"/>
          <a:lstStyle>
            <a:defPPr>
              <a:defRPr lang="en-US"/>
            </a:defPPr>
            <a:lvl1pPr indent="0" defTabSz="457200">
              <a:lnSpc>
                <a:spcPct val="95000"/>
              </a:lnSpc>
              <a:spcBef>
                <a:spcPts val="100"/>
              </a:spcBef>
              <a:spcAft>
                <a:spcPts val="0"/>
              </a:spcAft>
              <a:buClrTx/>
              <a:buFont typeface="Arial"/>
              <a:buNone/>
              <a:defRPr sz="1000">
                <a:solidFill>
                  <a:schemeClr val="tx2"/>
                </a:solidFill>
                <a:cs typeface="Arial"/>
              </a:defRPr>
            </a:lvl1pPr>
            <a:lvl2pPr marL="396875" indent="-166688" defTabSz="457200">
              <a:spcBef>
                <a:spcPts val="100"/>
              </a:spcBef>
              <a:spcAft>
                <a:spcPts val="600"/>
              </a:spcAft>
              <a:buClrTx/>
              <a:buFont typeface="Lucida Grande"/>
              <a:buChar char="–"/>
              <a:tabLst/>
            </a:lvl2pPr>
            <a:lvl3pPr marL="622300" indent="-161925" defTabSz="457200">
              <a:spcBef>
                <a:spcPts val="100"/>
              </a:spcBef>
              <a:spcAft>
                <a:spcPts val="600"/>
              </a:spcAft>
              <a:buClrTx/>
              <a:buFont typeface="Arial"/>
              <a:buChar char="•"/>
              <a:defRPr sz="1600"/>
            </a:lvl3pPr>
            <a:lvl4pPr marL="911225" indent="-228600" defTabSz="457200">
              <a:spcBef>
                <a:spcPts val="100"/>
              </a:spcBef>
              <a:spcAft>
                <a:spcPts val="600"/>
              </a:spcAft>
              <a:buClrTx/>
              <a:buFont typeface="Lucida Grande"/>
              <a:buChar char="–"/>
              <a:defRPr sz="1600">
                <a:solidFill>
                  <a:schemeClr val="bg2">
                    <a:lumMod val="75000"/>
                  </a:schemeClr>
                </a:solidFill>
              </a:defRPr>
            </a:lvl4pPr>
            <a:lvl5pPr marL="1141413" indent="-230188" defTabSz="457200">
              <a:spcBef>
                <a:spcPts val="100"/>
              </a:spcBef>
              <a:spcAft>
                <a:spcPts val="600"/>
              </a:spcAft>
              <a:buClrTx/>
              <a:buFont typeface="Arial"/>
              <a:buChar char="•"/>
              <a:defRPr sz="1600">
                <a:solidFill>
                  <a:schemeClr val="bg2">
                    <a:lumMod val="7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90000"/>
              </a:lnSpc>
            </a:pPr>
            <a:endParaRPr lang="en-US"/>
          </a:p>
        </p:txBody>
      </p:sp>
      <p:pic>
        <p:nvPicPr>
          <p:cNvPr id="7" name="Picture 6" descr="A screenshot of a computer&#10;&#10;Description automatically generated">
            <a:extLst>
              <a:ext uri="{FF2B5EF4-FFF2-40B4-BE49-F238E27FC236}">
                <a16:creationId xmlns:a16="http://schemas.microsoft.com/office/drawing/2014/main" id="{FA75211E-1D59-D874-35AA-C18CCA90402C}"/>
              </a:ext>
            </a:extLst>
          </p:cNvPr>
          <p:cNvPicPr>
            <a:picLocks noChangeAspect="1"/>
          </p:cNvPicPr>
          <p:nvPr/>
        </p:nvPicPr>
        <p:blipFill>
          <a:blip r:embed="rId6"/>
          <a:stretch>
            <a:fillRect/>
          </a:stretch>
        </p:blipFill>
        <p:spPr>
          <a:xfrm>
            <a:off x="2826327" y="2793978"/>
            <a:ext cx="6927458" cy="3428611"/>
          </a:xfrm>
          <a:prstGeom prst="rect">
            <a:avLst/>
          </a:prstGeom>
        </p:spPr>
      </p:pic>
      <p:sp>
        <p:nvSpPr>
          <p:cNvPr id="2" name="TextBox 1">
            <a:extLst>
              <a:ext uri="{FF2B5EF4-FFF2-40B4-BE49-F238E27FC236}">
                <a16:creationId xmlns:a16="http://schemas.microsoft.com/office/drawing/2014/main" id="{0250FE4B-CFD1-8E3B-9D1F-48D0B8A3B476}"/>
              </a:ext>
            </a:extLst>
          </p:cNvPr>
          <p:cNvSpPr txBox="1"/>
          <p:nvPr/>
        </p:nvSpPr>
        <p:spPr>
          <a:xfrm>
            <a:off x="547686" y="359696"/>
            <a:ext cx="11172550" cy="365760"/>
          </a:xfrm>
          <a:prstGeom prst="rect">
            <a:avLst/>
          </a:prstGeom>
          <a:solidFill>
            <a:schemeClr val="bg1">
              <a:lumMod val="75000"/>
            </a:schemeClr>
          </a:solidFill>
          <a:ln>
            <a:solidFill>
              <a:schemeClr val="tx1">
                <a:lumMod val="95000"/>
                <a:lumOff val="5000"/>
              </a:schemeClr>
            </a:solidFill>
          </a:ln>
        </p:spPr>
        <p:txBody>
          <a:bodyPr wrap="square" lIns="0" tIns="0" rIns="0" bIns="0" rtlCol="0" anchor="ctr">
            <a:spAutoFit/>
          </a:bodyPr>
          <a:lstStyle/>
          <a:p>
            <a:pPr algn="l"/>
            <a:r>
              <a:rPr lang="en-US" sz="1400" b="1" dirty="0">
                <a:solidFill>
                  <a:schemeClr val="tx1">
                    <a:lumMod val="95000"/>
                    <a:lumOff val="5000"/>
                  </a:schemeClr>
                </a:solidFill>
                <a:latin typeface="Verdana" panose="020B0604030504040204" pitchFamily="34" charset="0"/>
                <a:ea typeface="Verdana" panose="020B0604030504040204" pitchFamily="34" charset="0"/>
              </a:rPr>
              <a:t>Compass - </a:t>
            </a:r>
            <a:r>
              <a:rPr lang="en-US" sz="1400" b="1" dirty="0" err="1">
                <a:solidFill>
                  <a:srgbClr val="000000"/>
                </a:solidFill>
                <a:latin typeface="Verdana" panose="020B0604030504040204" pitchFamily="34" charset="0"/>
                <a:ea typeface="Verdana" panose="020B0604030504040204" pitchFamily="34" charset="0"/>
              </a:rPr>
              <a:t>DPC</a:t>
            </a:r>
            <a:r>
              <a:rPr lang="en-US" sz="1400" b="1" dirty="0">
                <a:solidFill>
                  <a:srgbClr val="000000"/>
                </a:solidFill>
                <a:latin typeface="Verdana" panose="020B0604030504040204" pitchFamily="34" charset="0"/>
                <a:ea typeface="Verdana" panose="020B0604030504040204" pitchFamily="34" charset="0"/>
              </a:rPr>
              <a:t> Creation Screen (Related Fields)</a:t>
            </a:r>
            <a:endParaRPr lang="en-US" sz="1400"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CF5878F8-A682-BF74-CD2A-4BE2ED52C454}"/>
              </a:ext>
            </a:extLst>
          </p:cNvPr>
          <p:cNvSpPr txBox="1"/>
          <p:nvPr/>
        </p:nvSpPr>
        <p:spPr>
          <a:xfrm>
            <a:off x="10332895" y="6633599"/>
            <a:ext cx="1397583" cy="184666"/>
          </a:xfrm>
          <a:prstGeom prst="rect">
            <a:avLst/>
          </a:prstGeom>
          <a:noFill/>
        </p:spPr>
        <p:txBody>
          <a:bodyPr wrap="square" lIns="0" tIns="0" rIns="0" bIns="0" rtlCol="0">
            <a:spAutoFit/>
          </a:bodyPr>
          <a:lstStyle/>
          <a:p>
            <a:pPr algn="r"/>
            <a:r>
              <a:rPr lang="en-US" sz="1200" dirty="0">
                <a:solidFill>
                  <a:schemeClr val="tx2"/>
                </a:solidFill>
                <a:latin typeface="Verdana" panose="020B0604030504040204" pitchFamily="34" charset="0"/>
                <a:ea typeface="Verdana" panose="020B0604030504040204" pitchFamily="34" charset="0"/>
                <a:hlinkClick r:id="rId7" action="ppaction://hlinksldjump"/>
              </a:rPr>
              <a:t>Top of Document</a:t>
            </a:r>
            <a:endParaRPr lang="en-US" sz="12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8584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Standard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PBM_Everyday_4x3" id="{2B140AED-47B4-9842-B906-AFF8FD8A4479}" vid="{12FE736E-BD83-9245-B6BB-266352E8E65C}"/>
    </a:ext>
  </a:extLst>
</a:theme>
</file>

<file path=ppt/theme/theme2.xml><?xml version="1.0" encoding="utf-8"?>
<a:theme xmlns:a="http://schemas.openxmlformats.org/drawingml/2006/main" name="EVENT Template_rev12_29_2014">
  <a:themeElements>
    <a:clrScheme name="CVS Health">
      <a:dk1>
        <a:sysClr val="windowText" lastClr="000000"/>
      </a:dk1>
      <a:lt1>
        <a:sysClr val="window" lastClr="FFFFFF"/>
      </a:lt1>
      <a:dk2>
        <a:srgbClr val="CC0000"/>
      </a:dk2>
      <a:lt2>
        <a:srgbClr val="E1E1E1"/>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Eve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0000"/>
        </a:solidFill>
        <a:ln>
          <a:noFill/>
          <a:miter lim="800000"/>
        </a:ln>
        <a:effectLst/>
      </a:spPr>
      <a:bodyPr rtlCol="0" anchor="ctr"/>
      <a:lstStyle>
        <a:defPPr algn="ctr">
          <a:defRPr sz="2200"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6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200" dirty="0" smtClean="0"/>
        </a:defPPr>
      </a:lstStyle>
    </a:txDef>
  </a:objectDefaults>
  <a:extraClrSchemeLst/>
</a:theme>
</file>

<file path=ppt/theme/theme3.xml><?xml version="1.0" encoding="utf-8"?>
<a:theme xmlns:a="http://schemas.openxmlformats.org/drawingml/2006/main" name="CVS Wide Screen 2021">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2">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300" dirty="0" err="1" smtClean="0">
            <a:solidFill>
              <a:schemeClr val="tx2"/>
            </a:solidFill>
          </a:defRPr>
        </a:defPPr>
      </a:lstStyle>
    </a:txDef>
  </a:objectDefaults>
  <a:extraClrSchemeLst/>
  <a:extLst>
    <a:ext uri="{05A4C25C-085E-4340-85A3-A5531E510DB2}">
      <thm15:themeFamily xmlns:thm15="http://schemas.microsoft.com/office/thememl/2012/main" name="CVS Wide Screen 2021" id="{BD7C0CEA-0DFD-4B1E-AD98-891271B7AAFF}" vid="{8D76864A-31DF-4706-BD1A-BB6412863CB1}"/>
    </a:ext>
  </a:extLst>
</a:theme>
</file>

<file path=ppt/theme/theme4.xml><?xml version="1.0" encoding="utf-8"?>
<a:theme xmlns:a="http://schemas.openxmlformats.org/drawingml/2006/main" name="Office Theme">
  <a:themeElements>
    <a:clrScheme name="Custom 22">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5.xml><?xml version="1.0" encoding="utf-8"?>
<a:theme xmlns:a="http://schemas.openxmlformats.org/drawingml/2006/main" name="Office Theme">
  <a:themeElements>
    <a:clrScheme name="Custom 20">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96182335466644B4D5D513AE74610A" ma:contentTypeVersion="42" ma:contentTypeDescription="Create a new document." ma:contentTypeScope="" ma:versionID="718a6ac502ca1fd6a800b481fa42a951">
  <xsd:schema xmlns:xsd="http://www.w3.org/2001/XMLSchema" xmlns:xs="http://www.w3.org/2001/XMLSchema" xmlns:p="http://schemas.microsoft.com/office/2006/metadata/properties" xmlns:ns2="6f1a8edd-907e-4477-8a35-415ab369682e" xmlns:ns3="96e6ab81-4a49-4c0f-99b7-e46eb5fd3fea" targetNamespace="http://schemas.microsoft.com/office/2006/metadata/properties" ma:root="true" ma:fieldsID="c8f1e8edc13dfbcbbe99d9a9848ad622" ns2:_="" ns3:_="">
    <xsd:import namespace="6f1a8edd-907e-4477-8a35-415ab369682e"/>
    <xsd:import namespace="96e6ab81-4a49-4c0f-99b7-e46eb5fd3fea"/>
    <xsd:element name="properties">
      <xsd:complexType>
        <xsd:sequence>
          <xsd:element name="documentManagement">
            <xsd:complexType>
              <xsd:all>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a8edd-907e-4477-8a35-415ab369682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ternalName="MediaServiceDateTaken" ma:readOnly="true">
      <xsd:simpleType>
        <xsd:restriction base="dms:Text"/>
      </xsd:simpleType>
    </xsd:element>
    <xsd:element name="MediaServiceAutoTags" ma:index="9"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e6ab81-4a49-4c0f-99b7-e46eb5fd3fe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02E9571B-7759-4245-9CCC-DE9018212A00}">
  <ds:schemaRefs>
    <ds:schemaRef ds:uri="6f1a8edd-907e-4477-8a35-415ab369682e"/>
    <ds:schemaRef ds:uri="96e6ab81-4a49-4c0f-99b7-e46eb5fd3f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4F0FD7-590D-477C-84D8-04F64A55F94D}">
  <ds:schemaRefs>
    <ds:schemaRef ds:uri="6f1a8edd-907e-4477-8a35-415ab369682e"/>
    <ds:schemaRef ds:uri="96e6ab81-4a49-4c0f-99b7-e46eb5fd3fe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333</TotalTime>
  <Words>1399</Words>
  <Application>Microsoft Office PowerPoint</Application>
  <PresentationFormat>Widescreen</PresentationFormat>
  <Paragraphs>101</Paragraphs>
  <Slides>12</Slides>
  <Notes>11</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25" baseType="lpstr">
      <vt:lpstr>Arial</vt:lpstr>
      <vt:lpstr>Arial Black</vt:lpstr>
      <vt:lpstr>Arial Narrow</vt:lpstr>
      <vt:lpstr>Courier New</vt:lpstr>
      <vt:lpstr>CVS Health Sans</vt:lpstr>
      <vt:lpstr>CVS Health Sans Medium</vt:lpstr>
      <vt:lpstr>Lucida Grande</vt:lpstr>
      <vt:lpstr>Times New Roman</vt:lpstr>
      <vt:lpstr>Verdana</vt:lpstr>
      <vt:lpstr>CVS_Health_PPT_Everyday_Standard_Template</vt:lpstr>
      <vt:lpstr>EVENT Template_rev12_29_2014</vt:lpstr>
      <vt:lpstr>CVS Wide Screen 2021</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Pre-Review Enhancements for the April Release 2021 – CVS Caremark, Aetna PeopleSafe</dc:title>
  <dc:creator>ESPINOZA, BRENDA B.</dc:creator>
  <cp:lastModifiedBy>Dugdale, Brienna</cp:lastModifiedBy>
  <cp:revision>2</cp:revision>
  <dcterms:created xsi:type="dcterms:W3CDTF">2021-03-04T03:14:04Z</dcterms:created>
  <dcterms:modified xsi:type="dcterms:W3CDTF">2024-04-16T15:38:31Z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599526-06ca-49cc-9fa9-5307800a949a_Enabled">
    <vt:lpwstr>true</vt:lpwstr>
  </property>
  <property fmtid="{D5CDD505-2E9C-101B-9397-08002B2CF9AE}" pid="3" name="MSIP_Label_67599526-06ca-49cc-9fa9-5307800a949a_SetDate">
    <vt:lpwstr>2022-01-05T19:48:19Z</vt:lpwstr>
  </property>
  <property fmtid="{D5CDD505-2E9C-101B-9397-08002B2CF9AE}" pid="4" name="MSIP_Label_67599526-06ca-49cc-9fa9-5307800a949a_Method">
    <vt:lpwstr>Standard</vt:lpwstr>
  </property>
  <property fmtid="{D5CDD505-2E9C-101B-9397-08002B2CF9AE}" pid="5" name="MSIP_Label_67599526-06ca-49cc-9fa9-5307800a949a_Name">
    <vt:lpwstr>67599526-06ca-49cc-9fa9-5307800a949a</vt:lpwstr>
  </property>
  <property fmtid="{D5CDD505-2E9C-101B-9397-08002B2CF9AE}" pid="6" name="MSIP_Label_67599526-06ca-49cc-9fa9-5307800a949a_SiteId">
    <vt:lpwstr>fabb61b8-3afe-4e75-b934-a47f782b8cd7</vt:lpwstr>
  </property>
  <property fmtid="{D5CDD505-2E9C-101B-9397-08002B2CF9AE}" pid="7" name="MSIP_Label_67599526-06ca-49cc-9fa9-5307800a949a_ActionId">
    <vt:lpwstr>e7eb506c-7ada-4006-96d3-d461c8d8e804</vt:lpwstr>
  </property>
  <property fmtid="{D5CDD505-2E9C-101B-9397-08002B2CF9AE}" pid="8" name="MSIP_Label_67599526-06ca-49cc-9fa9-5307800a949a_ContentBits">
    <vt:lpwstr>0</vt:lpwstr>
  </property>
</Properties>
</file>