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6"/>
  </p:notesMasterIdLst>
  <p:sldIdLst>
    <p:sldId id="356" r:id="rId2"/>
    <p:sldId id="358" r:id="rId3"/>
    <p:sldId id="357" r:id="rId4"/>
    <p:sldId id="3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  <a:srgbClr val="00CCFF"/>
    <a:srgbClr val="99CCFF"/>
    <a:srgbClr val="66CCFF"/>
    <a:srgbClr val="009999"/>
    <a:srgbClr val="33CCCC"/>
    <a:srgbClr val="FF9933"/>
    <a:srgbClr val="CC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0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4B889-871C-410C-67EB-DA07E08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47"/>
            <a:ext cx="12192000" cy="6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3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CDC63-E715-9C00-4240-91D97A16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2"/>
            <a:ext cx="12192000" cy="683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3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6C8AD-30F9-9C38-7ABD-FF247BCF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" y="0"/>
            <a:ext cx="12173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7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60E59-A42C-B639-8117-E37B462A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4"/>
            <a:ext cx="12192000" cy="68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Leija, Phillip G</cp:lastModifiedBy>
  <cp:revision>484</cp:revision>
  <dcterms:created xsi:type="dcterms:W3CDTF">2023-04-18T18:01:06Z</dcterms:created>
  <dcterms:modified xsi:type="dcterms:W3CDTF">2024-05-07T00:12:30Z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