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sldIdLst>
    <p:sldId id="357" r:id="rId2"/>
    <p:sldId id="358" r:id="rId3"/>
    <p:sldId id="359" r:id="rId4"/>
    <p:sldId id="3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00CCFF"/>
    <a:srgbClr val="99CCFF"/>
    <a:srgbClr val="66CCFF"/>
    <a:srgbClr val="009999"/>
    <a:srgbClr val="33CCCC"/>
    <a:srgbClr val="FF99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536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E6A52-B46C-B825-7900-F04808E28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5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AD5F12-71E5-A448-A475-39801CB0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387D15-70B2-F670-4AA8-2FE73E40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2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0778A1-FB1C-E832-2314-32388254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2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>Leija, Phillip G</dc:creator>
  <cp:lastModifiedBy>Leija, Phillip G</cp:lastModifiedBy>
  <cp:revision>584</cp:revision>
  <dcterms:created xsi:type="dcterms:W3CDTF">2023-04-18T18:01:06Z</dcterms:created>
  <dcterms:modified xsi:type="dcterms:W3CDTF">2024-07-01T18:02:32Z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