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sldIdLst>
    <p:sldId id="358" r:id="rId2"/>
    <p:sldId id="359" r:id="rId3"/>
    <p:sldId id="360" r:id="rId4"/>
    <p:sldId id="3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00CCFF"/>
    <a:srgbClr val="99CCFF"/>
    <a:srgbClr val="66CCFF"/>
    <a:srgbClr val="009999"/>
    <a:srgbClr val="33CCCC"/>
    <a:srgbClr val="FF99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242" autoAdjust="0"/>
  </p:normalViewPr>
  <p:slideViewPr>
    <p:cSldViewPr snapToGrid="0">
      <p:cViewPr varScale="1">
        <p:scale>
          <a:sx n="102" d="100"/>
          <a:sy n="102" d="100"/>
        </p:scale>
        <p:origin x="147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2861-EFAA-43EC-91C5-88DD52CCF93B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3082-160C-4606-896D-F6A270C74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26A-6961-06CE-4AC3-00BEDF88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F9A8-AA0B-AEC4-0F87-AAAD6295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943-5CED-46CE-5504-16537A6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5D1C-6CDC-687B-0081-630EEF8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2E4-E978-2311-3BF2-A0527A2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8DA-CB4C-F160-C1C9-75F587E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A354-AA38-94B7-B5E5-DFBCB0E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23E3-D51F-2EB1-151B-A0F20F3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6113-B8DD-B73D-5D3C-2AD3B7E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2AA4-EF71-1173-4F21-654D559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03D4-0C75-3B8A-943A-0689E76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4A46-D93F-1BA6-F3BD-33AC024A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83E3-85C5-B562-1879-E86814A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817E-E0B9-CD92-34CE-B5B87B2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9053-13EB-004F-89E4-0DD186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9110-11BD-D1EE-5F59-9E594F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498-850F-086B-9BAD-2F92926A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544-378B-3F65-8101-B3B81B5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1053-0AB6-3B3D-43E4-9D2519C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FE88-B2EB-E3A6-7F73-47171B9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C90-5BFD-D8FF-DE75-657EC63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D186-E6EE-6D7A-E0D7-61C03031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67E-A1A7-60CB-B665-BD6BFFE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8BA-14AA-7C42-3618-FF3373D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5660-F7E9-2F2D-DCB0-F8A11F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43F-169D-4D7C-ECDC-BCD374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B877-518C-90AF-C34D-F71F3575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2611-5A85-9CED-4A27-D6267CCF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1B-BC48-B276-1C3C-C33B84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792-6F84-507F-B0A3-6B712E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216-25FF-73E8-841D-FEB8A3B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AC2-F9F0-EA1C-1764-8246E8B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901-5D0A-6968-2789-702B744C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2229-400B-2A4D-D268-BCFBA83F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9909-9B58-BEDB-FBF8-F46A17CC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0A3C-D4E0-40EB-5B4A-997DDA5F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80C52-8541-B863-FF64-BED4DA1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ACD7E-3876-B924-1E49-B2DC262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266-AA65-C954-88C5-55D0A5C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69F-D842-BF11-C1C5-F3150D3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4FB-6308-9E63-C758-3EBD48F1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2862-4A2F-3EF7-266C-BF24FF06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3A9E0-CE73-9529-F05E-254A567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3BCB-AAB7-DD59-9A52-6019F3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EC23-81BC-1CDC-959E-4F88871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397A-A80C-D0F6-4297-EDB05A9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064-DB0F-290E-040B-704AA3E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8FE-1E41-6ACA-D664-CEE4211CA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520D-A010-77EA-787D-DBE801C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D926-2CBE-3DC8-467C-F76FE7D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CC17-C28C-AC32-3E60-9179E8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0BA4-D3C2-81D7-B798-3EBCBB3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2F1-7235-980C-7769-79FE1ED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FEA-4F9E-4F2D-9248-405678C2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C3763-2523-FB60-0B34-AE49774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7EA8-4A65-9EEB-3B6C-F650001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613C-0F08-E5C6-ACF5-1F201FA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455-5615-F961-BA5D-EB8A312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6ECC7-158E-42A8-6ECF-E7EE52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F663-11C3-CB50-DF63-D8BAB4C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B3A3-A40B-F7F6-5EED-EF2DBAECC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5469-A1EC-456C-BCBC-45A8A60957B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18A-70AF-E1D5-B797-2E8669C7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F22-E91A-944A-9FD6-9245E279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9C99D9-09D7-1B33-7A40-252AB2BD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" y="0"/>
            <a:ext cx="12173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F439C-9BA6-ADEE-F6B3-17B2C95B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" y="0"/>
            <a:ext cx="12190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8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DA5E5E-A79F-A23D-68FB-A6F109EC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1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5E46D-35AE-3AA5-9AC8-A319E015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7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Members – Expressing Empathy</dc:title>
  <dc:creator>Leija, Phillip G</dc:creator>
  <cp:lastModifiedBy>Kristoff, Angel T</cp:lastModifiedBy>
  <cp:revision>525</cp:revision>
  <dcterms:created xsi:type="dcterms:W3CDTF">2023-04-18T18:01:06Z</dcterms:created>
  <dcterms:modified xsi:type="dcterms:W3CDTF">2025-06-02T19:00:42Z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2023-04-18T18:01:06Z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88d2f989-8b39-44eb-af07-46ab98e5a2e8</vt:lpwstr>
  </property>
  <property fmtid="{D5CDD505-2E9C-101B-9397-08002B2CF9AE}" pid="8" name="MSIP_Label_67599526-06ca-49cc-9fa9-5307800a949a_ContentBits">
    <vt:lpwstr>0</vt:lpwstr>
  </property>
</Properties>
</file>