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sldIdLst>
    <p:sldId id="357" r:id="rId2"/>
    <p:sldId id="358" r:id="rId3"/>
    <p:sldId id="359" r:id="rId4"/>
    <p:sldId id="3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CC"/>
    <a:srgbClr val="008000"/>
    <a:srgbClr val="00CCFF"/>
    <a:srgbClr val="99CCFF"/>
    <a:srgbClr val="66CCFF"/>
    <a:srgbClr val="009999"/>
    <a:srgbClr val="33CCCC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5535" autoAdjust="0"/>
  </p:normalViewPr>
  <p:slideViewPr>
    <p:cSldViewPr snapToGrid="0">
      <p:cViewPr varScale="1">
        <p:scale>
          <a:sx n="80" d="100"/>
          <a:sy n="80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589C4-F3D4-41CC-C889-0D6DD801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B80D4-2349-6A81-1194-70513DE9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8"/>
            <a:ext cx="12192000" cy="6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9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E5200-4EB5-FEEB-EAAE-B304725C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0"/>
            <a:ext cx="12192000" cy="68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FB259-6F3E-42F3-8731-B4D098B9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1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>Leija, Phillip G</dc:creator>
  <cp:lastModifiedBy>Kristoff, Angel T</cp:lastModifiedBy>
  <cp:revision>629</cp:revision>
  <dcterms:created xsi:type="dcterms:W3CDTF">2023-04-18T18:01:06Z</dcterms:created>
  <dcterms:modified xsi:type="dcterms:W3CDTF">2024-08-02T19:05:26Z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