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4" r:id="rId3"/>
    <p:sldId id="304" r:id="rId4"/>
    <p:sldId id="268" r:id="rId5"/>
    <p:sldId id="274" r:id="rId6"/>
    <p:sldId id="305" r:id="rId7"/>
    <p:sldId id="314" r:id="rId8"/>
    <p:sldId id="310" r:id="rId9"/>
    <p:sldId id="271" r:id="rId10"/>
    <p:sldId id="311" r:id="rId11"/>
    <p:sldId id="308" r:id="rId12"/>
    <p:sldId id="306" r:id="rId13"/>
    <p:sldId id="315" r:id="rId14"/>
    <p:sldId id="319" r:id="rId15"/>
    <p:sldId id="320" r:id="rId16"/>
    <p:sldId id="321" r:id="rId17"/>
    <p:sldId id="322" r:id="rId18"/>
    <p:sldId id="323" r:id="rId19"/>
    <p:sldId id="324" r:id="rId20"/>
    <p:sldId id="325" r:id="rId21"/>
    <p:sldId id="272" r:id="rId22"/>
    <p:sldId id="312" r:id="rId23"/>
    <p:sldId id="309" r:id="rId24"/>
    <p:sldId id="307" r:id="rId25"/>
    <p:sldId id="327" r:id="rId26"/>
    <p:sldId id="328" r:id="rId27"/>
    <p:sldId id="330" r:id="rId28"/>
    <p:sldId id="260" r:id="rId29"/>
    <p:sldId id="257"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92D050"/>
    <a:srgbClr val="EF3078"/>
    <a:srgbClr val="FF5969"/>
    <a:srgbClr val="52CBBE"/>
    <a:srgbClr val="5D7373"/>
    <a:srgbClr val="FEC630"/>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1" autoAdjust="0"/>
    <p:restoredTop sz="94061" autoAdjust="0"/>
  </p:normalViewPr>
  <p:slideViewPr>
    <p:cSldViewPr snapToGrid="0">
      <p:cViewPr varScale="1">
        <p:scale>
          <a:sx n="63" d="100"/>
          <a:sy n="63" d="100"/>
        </p:scale>
        <p:origin x="22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diagrams/_rels/data2.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_rels/data3.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28.svg"/><Relationship Id="rId16" Type="http://schemas.openxmlformats.org/officeDocument/2006/relationships/image" Target="../media/image54.svg"/><Relationship Id="rId1" Type="http://schemas.openxmlformats.org/officeDocument/2006/relationships/image" Target="../media/image27.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s>
</file>

<file path=ppt/diagrams/_rels/data4.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56.png"/><Relationship Id="rId7" Type="http://schemas.openxmlformats.org/officeDocument/2006/relationships/image" Target="../media/image47.png"/><Relationship Id="rId12" Type="http://schemas.openxmlformats.org/officeDocument/2006/relationships/image" Target="../media/image32.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9.svg"/><Relationship Id="rId11" Type="http://schemas.openxmlformats.org/officeDocument/2006/relationships/image" Target="../media/image31.png"/><Relationship Id="rId5" Type="http://schemas.openxmlformats.org/officeDocument/2006/relationships/image" Target="../media/image58.png"/><Relationship Id="rId10" Type="http://schemas.openxmlformats.org/officeDocument/2006/relationships/image" Target="../media/image28.svg"/><Relationship Id="rId4" Type="http://schemas.openxmlformats.org/officeDocument/2006/relationships/image" Target="../media/image57.svg"/><Relationship Id="rId9" Type="http://schemas.openxmlformats.org/officeDocument/2006/relationships/image" Target="../media/image2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6.sv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28.svg"/><Relationship Id="rId16" Type="http://schemas.openxmlformats.org/officeDocument/2006/relationships/image" Target="../media/image54.svg"/><Relationship Id="rId1" Type="http://schemas.openxmlformats.org/officeDocument/2006/relationships/image" Target="../media/image27.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5" Type="http://schemas.openxmlformats.org/officeDocument/2006/relationships/image" Target="../media/image5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 Id="rId14" Type="http://schemas.openxmlformats.org/officeDocument/2006/relationships/image" Target="../media/image5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56.png"/><Relationship Id="rId7" Type="http://schemas.openxmlformats.org/officeDocument/2006/relationships/image" Target="../media/image47.png"/><Relationship Id="rId12" Type="http://schemas.openxmlformats.org/officeDocument/2006/relationships/image" Target="../media/image32.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59.svg"/><Relationship Id="rId11" Type="http://schemas.openxmlformats.org/officeDocument/2006/relationships/image" Target="../media/image31.png"/><Relationship Id="rId5" Type="http://schemas.openxmlformats.org/officeDocument/2006/relationships/image" Target="../media/image58.png"/><Relationship Id="rId10" Type="http://schemas.openxmlformats.org/officeDocument/2006/relationships/image" Target="../media/image28.svg"/><Relationship Id="rId4" Type="http://schemas.openxmlformats.org/officeDocument/2006/relationships/image" Target="../media/image57.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07BC2-57EA-405F-980C-57821CC903E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44F1FE5-8684-4D4F-A7F7-180AC0BB56ED}">
      <dgm:prSet/>
      <dgm:spPr/>
      <dgm:t>
        <a:bodyPr/>
        <a:lstStyle/>
        <a:p>
          <a:r>
            <a:rPr lang="en-US" b="1" dirty="0"/>
            <a:t>2022 Defenders Age AVG: </a:t>
          </a:r>
          <a:r>
            <a:rPr lang="en-US" dirty="0"/>
            <a:t>Average of wc 2022 Defender players age.</a:t>
          </a:r>
        </a:p>
      </dgm:t>
    </dgm:pt>
    <dgm:pt modelId="{FBEEFB98-D535-45D9-A788-41E55553C161}" type="parTrans" cxnId="{45348771-2D1C-4E0B-9395-BD97156A5251}">
      <dgm:prSet/>
      <dgm:spPr/>
      <dgm:t>
        <a:bodyPr/>
        <a:lstStyle/>
        <a:p>
          <a:endParaRPr lang="en-US"/>
        </a:p>
      </dgm:t>
    </dgm:pt>
    <dgm:pt modelId="{F8674D10-0E1E-4DF3-812C-D7325A7A92F8}" type="sibTrans" cxnId="{45348771-2D1C-4E0B-9395-BD97156A5251}">
      <dgm:prSet/>
      <dgm:spPr/>
      <dgm:t>
        <a:bodyPr/>
        <a:lstStyle/>
        <a:p>
          <a:endParaRPr lang="en-US"/>
        </a:p>
      </dgm:t>
    </dgm:pt>
    <dgm:pt modelId="{DF691945-F06A-447B-96EB-419D01F45D23}">
      <dgm:prSet/>
      <dgm:spPr/>
      <dgm:t>
        <a:bodyPr/>
        <a:lstStyle/>
        <a:p>
          <a:r>
            <a:rPr lang="en-US" b="1" dirty="0"/>
            <a:t>2022 Defenders Count: </a:t>
          </a:r>
          <a:r>
            <a:rPr lang="en-US" dirty="0"/>
            <a:t>Count of wc 2022 Defender players.</a:t>
          </a:r>
        </a:p>
      </dgm:t>
    </dgm:pt>
    <dgm:pt modelId="{A02AC6F6-8103-4813-9D01-658AD5B3B767}" type="parTrans" cxnId="{8661A92C-825E-4951-AE6E-19011147B4A3}">
      <dgm:prSet/>
      <dgm:spPr/>
      <dgm:t>
        <a:bodyPr/>
        <a:lstStyle/>
        <a:p>
          <a:endParaRPr lang="en-US"/>
        </a:p>
      </dgm:t>
    </dgm:pt>
    <dgm:pt modelId="{9F34B977-98C5-4D5B-8997-14B2F4FECF05}" type="sibTrans" cxnId="{8661A92C-825E-4951-AE6E-19011147B4A3}">
      <dgm:prSet/>
      <dgm:spPr/>
      <dgm:t>
        <a:bodyPr/>
        <a:lstStyle/>
        <a:p>
          <a:endParaRPr lang="en-US"/>
        </a:p>
      </dgm:t>
    </dgm:pt>
    <dgm:pt modelId="{2C26D47E-0E7E-4226-8DD5-50F849C357D7}">
      <dgm:prSet/>
      <dgm:spPr/>
      <dgm:t>
        <a:bodyPr/>
        <a:lstStyle/>
        <a:p>
          <a:r>
            <a:rPr lang="en-US" b="1" dirty="0"/>
            <a:t>2022 Forwards Age AVG: </a:t>
          </a:r>
          <a:r>
            <a:rPr lang="en-US" dirty="0"/>
            <a:t>Average of wc 2022 forward players age.</a:t>
          </a:r>
        </a:p>
      </dgm:t>
    </dgm:pt>
    <dgm:pt modelId="{4E6D21CD-8E9B-4367-89AA-12C6C392D7DC}" type="parTrans" cxnId="{DCC53D15-73F2-44B0-9C34-AB696CA6AA73}">
      <dgm:prSet/>
      <dgm:spPr/>
      <dgm:t>
        <a:bodyPr/>
        <a:lstStyle/>
        <a:p>
          <a:endParaRPr lang="en-US"/>
        </a:p>
      </dgm:t>
    </dgm:pt>
    <dgm:pt modelId="{C7386980-8F10-4104-A89E-4E42F2E735A3}" type="sibTrans" cxnId="{DCC53D15-73F2-44B0-9C34-AB696CA6AA73}">
      <dgm:prSet/>
      <dgm:spPr/>
      <dgm:t>
        <a:bodyPr/>
        <a:lstStyle/>
        <a:p>
          <a:endParaRPr lang="en-US"/>
        </a:p>
      </dgm:t>
    </dgm:pt>
    <dgm:pt modelId="{3C6AD5BE-A475-40FF-B346-B86252BC5DEE}">
      <dgm:prSet/>
      <dgm:spPr/>
      <dgm:t>
        <a:bodyPr/>
        <a:lstStyle/>
        <a:p>
          <a:r>
            <a:rPr lang="en-US" b="1" dirty="0"/>
            <a:t>2022 Forwards Count: </a:t>
          </a:r>
          <a:r>
            <a:rPr lang="en-US" dirty="0"/>
            <a:t>Count of wc 2022 forward players.</a:t>
          </a:r>
        </a:p>
      </dgm:t>
    </dgm:pt>
    <dgm:pt modelId="{65709FB1-08D5-4C74-A1CB-8062319BD0F1}" type="parTrans" cxnId="{8D427BD8-8427-4B02-8E52-DCD30A03A2E6}">
      <dgm:prSet/>
      <dgm:spPr/>
      <dgm:t>
        <a:bodyPr/>
        <a:lstStyle/>
        <a:p>
          <a:endParaRPr lang="en-US"/>
        </a:p>
      </dgm:t>
    </dgm:pt>
    <dgm:pt modelId="{791D0405-BCB8-457E-980A-4739EE8CD9C2}" type="sibTrans" cxnId="{8D427BD8-8427-4B02-8E52-DCD30A03A2E6}">
      <dgm:prSet/>
      <dgm:spPr/>
      <dgm:t>
        <a:bodyPr/>
        <a:lstStyle/>
        <a:p>
          <a:endParaRPr lang="en-US"/>
        </a:p>
      </dgm:t>
    </dgm:pt>
    <dgm:pt modelId="{C600B22F-9EF5-45F8-A40F-18CC15007165}">
      <dgm:prSet/>
      <dgm:spPr/>
      <dgm:t>
        <a:bodyPr/>
        <a:lstStyle/>
        <a:p>
          <a:r>
            <a:rPr lang="en-US" b="1" dirty="0"/>
            <a:t>2022 Goalkeepers Age AVG: </a:t>
          </a:r>
          <a:r>
            <a:rPr lang="en-US" dirty="0"/>
            <a:t>Average of wc 2022 Goalkeeper players age.</a:t>
          </a:r>
        </a:p>
      </dgm:t>
    </dgm:pt>
    <dgm:pt modelId="{BA94BC37-0B15-440C-A6FB-305D5C841AD3}" type="parTrans" cxnId="{C7A6A28A-5AC6-4A5C-A786-CBBFF23A45E7}">
      <dgm:prSet/>
      <dgm:spPr/>
      <dgm:t>
        <a:bodyPr/>
        <a:lstStyle/>
        <a:p>
          <a:endParaRPr lang="en-US"/>
        </a:p>
      </dgm:t>
    </dgm:pt>
    <dgm:pt modelId="{FA6C797C-CCAF-4DE7-B720-6E8298D8BD99}" type="sibTrans" cxnId="{C7A6A28A-5AC6-4A5C-A786-CBBFF23A45E7}">
      <dgm:prSet/>
      <dgm:spPr/>
      <dgm:t>
        <a:bodyPr/>
        <a:lstStyle/>
        <a:p>
          <a:endParaRPr lang="en-US"/>
        </a:p>
      </dgm:t>
    </dgm:pt>
    <dgm:pt modelId="{94110881-8A2A-4EFE-8985-9700CD077D4D}">
      <dgm:prSet/>
      <dgm:spPr/>
      <dgm:t>
        <a:bodyPr/>
        <a:lstStyle/>
        <a:p>
          <a:r>
            <a:rPr lang="en-US" b="1" dirty="0"/>
            <a:t>2022 Goalkeepers Count: </a:t>
          </a:r>
          <a:r>
            <a:rPr lang="en-US" dirty="0"/>
            <a:t>Count of wc 2022 goalkeeper players.</a:t>
          </a:r>
        </a:p>
      </dgm:t>
    </dgm:pt>
    <dgm:pt modelId="{04775BBF-C4EE-42C0-A352-BB7ECD9D0B36}" type="parTrans" cxnId="{4FA2E77F-8FAD-41BA-AE3F-72A1EED69FB1}">
      <dgm:prSet/>
      <dgm:spPr/>
      <dgm:t>
        <a:bodyPr/>
        <a:lstStyle/>
        <a:p>
          <a:endParaRPr lang="en-US"/>
        </a:p>
      </dgm:t>
    </dgm:pt>
    <dgm:pt modelId="{B3005957-1DC0-495C-8FD8-7FA898FFE07B}" type="sibTrans" cxnId="{4FA2E77F-8FAD-41BA-AE3F-72A1EED69FB1}">
      <dgm:prSet/>
      <dgm:spPr/>
      <dgm:t>
        <a:bodyPr/>
        <a:lstStyle/>
        <a:p>
          <a:endParaRPr lang="en-US"/>
        </a:p>
      </dgm:t>
    </dgm:pt>
    <dgm:pt modelId="{32CA9DEA-DB24-44CF-8CC8-01E06165CD1C}">
      <dgm:prSet/>
      <dgm:spPr/>
      <dgm:t>
        <a:bodyPr/>
        <a:lstStyle/>
        <a:p>
          <a:r>
            <a:rPr lang="en-US" b="1" dirty="0"/>
            <a:t>2022 Max Caps Player: </a:t>
          </a:r>
          <a:r>
            <a:rPr lang="en-US" dirty="0"/>
            <a:t>Maximum number of matches players played with national team.</a:t>
          </a:r>
        </a:p>
      </dgm:t>
    </dgm:pt>
    <dgm:pt modelId="{870D4B61-0CB2-4A87-A274-CC31567473C6}" type="parTrans" cxnId="{B9E12A2E-6604-4BFF-B641-97D9B2E45E01}">
      <dgm:prSet/>
      <dgm:spPr/>
      <dgm:t>
        <a:bodyPr/>
        <a:lstStyle/>
        <a:p>
          <a:endParaRPr lang="en-US"/>
        </a:p>
      </dgm:t>
    </dgm:pt>
    <dgm:pt modelId="{AC7CDDC4-D2CF-4B5E-8985-C3741EA1E420}" type="sibTrans" cxnId="{B9E12A2E-6604-4BFF-B641-97D9B2E45E01}">
      <dgm:prSet/>
      <dgm:spPr/>
      <dgm:t>
        <a:bodyPr/>
        <a:lstStyle/>
        <a:p>
          <a:endParaRPr lang="en-US"/>
        </a:p>
      </dgm:t>
    </dgm:pt>
    <dgm:pt modelId="{7E8CC75E-ED54-4C90-9412-2CE79BDF075A}">
      <dgm:prSet/>
      <dgm:spPr/>
      <dgm:t>
        <a:bodyPr/>
        <a:lstStyle/>
        <a:p>
          <a:r>
            <a:rPr lang="en-US" b="1" dirty="0"/>
            <a:t>2022 Max WC goal Scorer: </a:t>
          </a:r>
          <a:r>
            <a:rPr lang="en-US" dirty="0"/>
            <a:t>First player in total wc goals.</a:t>
          </a:r>
        </a:p>
      </dgm:t>
    </dgm:pt>
    <dgm:pt modelId="{884F5DD3-5564-4973-B869-4500335D2E85}" type="parTrans" cxnId="{EAA827EA-004E-4D94-B680-F008AD5437F9}">
      <dgm:prSet/>
      <dgm:spPr/>
      <dgm:t>
        <a:bodyPr/>
        <a:lstStyle/>
        <a:p>
          <a:endParaRPr lang="en-US"/>
        </a:p>
      </dgm:t>
    </dgm:pt>
    <dgm:pt modelId="{BA665C3D-E8FC-4F22-A9EB-2890DD0ED523}" type="sibTrans" cxnId="{EAA827EA-004E-4D94-B680-F008AD5437F9}">
      <dgm:prSet/>
      <dgm:spPr/>
      <dgm:t>
        <a:bodyPr/>
        <a:lstStyle/>
        <a:p>
          <a:endParaRPr lang="en-US"/>
        </a:p>
      </dgm:t>
    </dgm:pt>
    <dgm:pt modelId="{877EB19E-1A92-4101-B58C-CF581EBE30B0}">
      <dgm:prSet/>
      <dgm:spPr/>
      <dgm:t>
        <a:bodyPr/>
        <a:lstStyle/>
        <a:p>
          <a:r>
            <a:rPr lang="en-US" b="1" dirty="0"/>
            <a:t>2022 Midfielders Age AVG: </a:t>
          </a:r>
          <a:r>
            <a:rPr lang="en-US" dirty="0"/>
            <a:t>Average of wc 2022 Midfielder players age.</a:t>
          </a:r>
        </a:p>
      </dgm:t>
    </dgm:pt>
    <dgm:pt modelId="{C274FC13-D51E-4AD2-91EB-D24821C5D928}" type="parTrans" cxnId="{126BD5D1-36B3-445B-A18B-3DD8F22845DE}">
      <dgm:prSet/>
      <dgm:spPr/>
      <dgm:t>
        <a:bodyPr/>
        <a:lstStyle/>
        <a:p>
          <a:endParaRPr lang="en-US"/>
        </a:p>
      </dgm:t>
    </dgm:pt>
    <dgm:pt modelId="{D6DA090F-6FCB-44DB-AF37-EBDA1C4BF6A5}" type="sibTrans" cxnId="{126BD5D1-36B3-445B-A18B-3DD8F22845DE}">
      <dgm:prSet/>
      <dgm:spPr/>
      <dgm:t>
        <a:bodyPr/>
        <a:lstStyle/>
        <a:p>
          <a:endParaRPr lang="en-US"/>
        </a:p>
      </dgm:t>
    </dgm:pt>
    <dgm:pt modelId="{BC982128-9F44-438D-9468-B4695C622674}">
      <dgm:prSet/>
      <dgm:spPr/>
      <dgm:t>
        <a:bodyPr/>
        <a:lstStyle/>
        <a:p>
          <a:r>
            <a:rPr lang="en-US" b="1" dirty="0"/>
            <a:t>2022 Midfielders Count: </a:t>
          </a:r>
          <a:r>
            <a:rPr lang="en-US" dirty="0"/>
            <a:t>Count of wc 2022 Midfielder players.</a:t>
          </a:r>
        </a:p>
      </dgm:t>
    </dgm:pt>
    <dgm:pt modelId="{C759C364-E7EA-4492-942D-CA20151D5CC6}" type="parTrans" cxnId="{F05627AF-B429-46C7-8CEB-7C75B1CB74D8}">
      <dgm:prSet/>
      <dgm:spPr/>
      <dgm:t>
        <a:bodyPr/>
        <a:lstStyle/>
        <a:p>
          <a:endParaRPr lang="en-US"/>
        </a:p>
      </dgm:t>
    </dgm:pt>
    <dgm:pt modelId="{7C2718FC-F230-4201-A564-5A697B21CEC9}" type="sibTrans" cxnId="{F05627AF-B429-46C7-8CEB-7C75B1CB74D8}">
      <dgm:prSet/>
      <dgm:spPr/>
      <dgm:t>
        <a:bodyPr/>
        <a:lstStyle/>
        <a:p>
          <a:endParaRPr lang="en-US"/>
        </a:p>
      </dgm:t>
    </dgm:pt>
    <dgm:pt modelId="{1C95C010-62F5-4684-BDF5-51991346B460}">
      <dgm:prSet/>
      <dgm:spPr/>
      <dgm:t>
        <a:bodyPr/>
        <a:lstStyle/>
        <a:p>
          <a:r>
            <a:rPr lang="en-US" b="1" dirty="0"/>
            <a:t>2022 Min Caps Player: </a:t>
          </a:r>
          <a:r>
            <a:rPr lang="en-US" dirty="0"/>
            <a:t>Minimum number of matches players played with national team.</a:t>
          </a:r>
        </a:p>
      </dgm:t>
    </dgm:pt>
    <dgm:pt modelId="{718DF2CA-0CFE-435F-AC92-18818CC8C71E}" type="parTrans" cxnId="{E8D439B5-1A20-4F56-B702-4112A5F34E77}">
      <dgm:prSet/>
      <dgm:spPr/>
      <dgm:t>
        <a:bodyPr/>
        <a:lstStyle/>
        <a:p>
          <a:endParaRPr lang="en-US"/>
        </a:p>
      </dgm:t>
    </dgm:pt>
    <dgm:pt modelId="{4DE5BD9F-A49E-4B9E-80E5-3D28CA4E9ECA}" type="sibTrans" cxnId="{E8D439B5-1A20-4F56-B702-4112A5F34E77}">
      <dgm:prSet/>
      <dgm:spPr/>
      <dgm:t>
        <a:bodyPr/>
        <a:lstStyle/>
        <a:p>
          <a:endParaRPr lang="en-US"/>
        </a:p>
      </dgm:t>
    </dgm:pt>
    <dgm:pt modelId="{876E92C4-CBE4-49FC-949F-F5736A5429C8}">
      <dgm:prSet/>
      <dgm:spPr/>
      <dgm:t>
        <a:bodyPr/>
        <a:lstStyle/>
        <a:p>
          <a:r>
            <a:rPr lang="en-US" b="1" dirty="0"/>
            <a:t>2022 Min WC goal Scorer: </a:t>
          </a:r>
          <a:r>
            <a:rPr lang="en-US" dirty="0"/>
            <a:t>Last player in total wc goals.</a:t>
          </a:r>
        </a:p>
      </dgm:t>
    </dgm:pt>
    <dgm:pt modelId="{AACB8969-F56C-4708-BA1C-D2217CCF1E77}" type="parTrans" cxnId="{4C05263C-A541-4801-84FA-DFFD47480491}">
      <dgm:prSet/>
      <dgm:spPr/>
      <dgm:t>
        <a:bodyPr/>
        <a:lstStyle/>
        <a:p>
          <a:endParaRPr lang="en-US"/>
        </a:p>
      </dgm:t>
    </dgm:pt>
    <dgm:pt modelId="{1EB61A23-C9F8-4910-8897-87EFB8EB3ED9}" type="sibTrans" cxnId="{4C05263C-A541-4801-84FA-DFFD47480491}">
      <dgm:prSet/>
      <dgm:spPr/>
      <dgm:t>
        <a:bodyPr/>
        <a:lstStyle/>
        <a:p>
          <a:endParaRPr lang="en-US"/>
        </a:p>
      </dgm:t>
    </dgm:pt>
    <dgm:pt modelId="{E7BAFCFB-2913-4A8E-ADAE-DA46DDD10137}">
      <dgm:prSet/>
      <dgm:spPr/>
      <dgm:t>
        <a:bodyPr/>
        <a:lstStyle/>
        <a:p>
          <a:r>
            <a:rPr lang="en-US" b="1" dirty="0"/>
            <a:t>2022 Players Age AVG: </a:t>
          </a:r>
          <a:r>
            <a:rPr lang="en-US" dirty="0"/>
            <a:t>Average of wc 2022 players ages.</a:t>
          </a:r>
        </a:p>
      </dgm:t>
    </dgm:pt>
    <dgm:pt modelId="{DE767F90-BFCE-419A-BC8C-5492621FF6D7}" type="parTrans" cxnId="{97405FAD-8B51-4C10-BCD7-1324859896B1}">
      <dgm:prSet/>
      <dgm:spPr/>
      <dgm:t>
        <a:bodyPr/>
        <a:lstStyle/>
        <a:p>
          <a:endParaRPr lang="en-US"/>
        </a:p>
      </dgm:t>
    </dgm:pt>
    <dgm:pt modelId="{28E039CF-BE0C-470D-B120-1F17FF95A71A}" type="sibTrans" cxnId="{97405FAD-8B51-4C10-BCD7-1324859896B1}">
      <dgm:prSet/>
      <dgm:spPr/>
      <dgm:t>
        <a:bodyPr/>
        <a:lstStyle/>
        <a:p>
          <a:endParaRPr lang="en-US"/>
        </a:p>
      </dgm:t>
    </dgm:pt>
    <dgm:pt modelId="{1C05F12D-A8E1-4B3A-B902-8A081657C658}">
      <dgm:prSet/>
      <dgm:spPr/>
      <dgm:t>
        <a:bodyPr/>
        <a:lstStyle/>
        <a:p>
          <a:r>
            <a:rPr lang="en-US" b="1" dirty="0"/>
            <a:t>Caps AVG</a:t>
          </a:r>
          <a:endParaRPr lang="en-US" dirty="0"/>
        </a:p>
      </dgm:t>
    </dgm:pt>
    <dgm:pt modelId="{64CA09C7-14C6-4DE8-8ED0-0A27E30E24D1}" type="parTrans" cxnId="{8271A56D-ECC7-4507-A2BD-8279C698B568}">
      <dgm:prSet/>
      <dgm:spPr/>
      <dgm:t>
        <a:bodyPr/>
        <a:lstStyle/>
        <a:p>
          <a:endParaRPr lang="en-US"/>
        </a:p>
      </dgm:t>
    </dgm:pt>
    <dgm:pt modelId="{066F57EE-16E8-424E-818F-22A4A1B41C57}" type="sibTrans" cxnId="{8271A56D-ECC7-4507-A2BD-8279C698B568}">
      <dgm:prSet/>
      <dgm:spPr/>
      <dgm:t>
        <a:bodyPr/>
        <a:lstStyle/>
        <a:p>
          <a:endParaRPr lang="en-US"/>
        </a:p>
      </dgm:t>
    </dgm:pt>
    <dgm:pt modelId="{30358D04-2DF1-42E6-A356-59F75DB5328A}">
      <dgm:prSet/>
      <dgm:spPr/>
      <dgm:t>
        <a:bodyPr/>
        <a:lstStyle/>
        <a:p>
          <a:r>
            <a:rPr lang="en-US" b="1" dirty="0"/>
            <a:t>Clubs Count</a:t>
          </a:r>
          <a:endParaRPr lang="en-US" dirty="0"/>
        </a:p>
      </dgm:t>
    </dgm:pt>
    <dgm:pt modelId="{748A3163-43B7-4DA7-B685-1A5DD3F7D8A3}" type="parTrans" cxnId="{224A7564-C74B-402A-A585-99B815910467}">
      <dgm:prSet/>
      <dgm:spPr/>
      <dgm:t>
        <a:bodyPr/>
        <a:lstStyle/>
        <a:p>
          <a:endParaRPr lang="en-US"/>
        </a:p>
      </dgm:t>
    </dgm:pt>
    <dgm:pt modelId="{CB46AD3B-420D-45AD-B217-1C91E7B32C11}" type="sibTrans" cxnId="{224A7564-C74B-402A-A585-99B815910467}">
      <dgm:prSet/>
      <dgm:spPr/>
      <dgm:t>
        <a:bodyPr/>
        <a:lstStyle/>
        <a:p>
          <a:endParaRPr lang="en-US"/>
        </a:p>
      </dgm:t>
    </dgm:pt>
    <dgm:pt modelId="{1748BC9A-877C-43EC-8B28-084819A65424}">
      <dgm:prSet/>
      <dgm:spPr/>
      <dgm:t>
        <a:bodyPr/>
        <a:lstStyle/>
        <a:p>
          <a:r>
            <a:rPr lang="en-US" b="1" dirty="0"/>
            <a:t>Goals AVG per Player</a:t>
          </a:r>
          <a:endParaRPr lang="en-US" dirty="0"/>
        </a:p>
      </dgm:t>
    </dgm:pt>
    <dgm:pt modelId="{28B01334-3D99-477C-A36C-F895286E775A}" type="parTrans" cxnId="{480CA898-3182-4D1E-BDFC-DA04BB6552FD}">
      <dgm:prSet/>
      <dgm:spPr/>
      <dgm:t>
        <a:bodyPr/>
        <a:lstStyle/>
        <a:p>
          <a:endParaRPr lang="en-US"/>
        </a:p>
      </dgm:t>
    </dgm:pt>
    <dgm:pt modelId="{72D90B6E-849F-4529-8293-CE209CFBEDA3}" type="sibTrans" cxnId="{480CA898-3182-4D1E-BDFC-DA04BB6552FD}">
      <dgm:prSet/>
      <dgm:spPr/>
      <dgm:t>
        <a:bodyPr/>
        <a:lstStyle/>
        <a:p>
          <a:endParaRPr lang="en-US"/>
        </a:p>
      </dgm:t>
    </dgm:pt>
    <dgm:pt modelId="{F84CBD10-4AE9-41AA-9164-847657096447}" type="pres">
      <dgm:prSet presAssocID="{92C07BC2-57EA-405F-980C-57821CC903E0}" presName="vert0" presStyleCnt="0">
        <dgm:presLayoutVars>
          <dgm:dir/>
          <dgm:animOne val="branch"/>
          <dgm:animLvl val="lvl"/>
        </dgm:presLayoutVars>
      </dgm:prSet>
      <dgm:spPr/>
    </dgm:pt>
    <dgm:pt modelId="{69BDC168-5137-4C7B-B41A-00919CD9FC6A}" type="pres">
      <dgm:prSet presAssocID="{944F1FE5-8684-4D4F-A7F7-180AC0BB56ED}" presName="thickLine" presStyleLbl="alignNode1" presStyleIdx="0" presStyleCnt="16"/>
      <dgm:spPr/>
    </dgm:pt>
    <dgm:pt modelId="{6969E09B-B06C-4AEF-A2CD-BE4FD1933EC7}" type="pres">
      <dgm:prSet presAssocID="{944F1FE5-8684-4D4F-A7F7-180AC0BB56ED}" presName="horz1" presStyleCnt="0"/>
      <dgm:spPr/>
    </dgm:pt>
    <dgm:pt modelId="{E7A3B0F6-E129-4EB6-9DDF-F5764C441279}" type="pres">
      <dgm:prSet presAssocID="{944F1FE5-8684-4D4F-A7F7-180AC0BB56ED}" presName="tx1" presStyleLbl="revTx" presStyleIdx="0" presStyleCnt="16"/>
      <dgm:spPr/>
    </dgm:pt>
    <dgm:pt modelId="{691ABD6C-1099-4BC0-8181-B0804236DCAE}" type="pres">
      <dgm:prSet presAssocID="{944F1FE5-8684-4D4F-A7F7-180AC0BB56ED}" presName="vert1" presStyleCnt="0"/>
      <dgm:spPr/>
    </dgm:pt>
    <dgm:pt modelId="{D767635A-B72F-4C64-A255-3E49C8D3DC26}" type="pres">
      <dgm:prSet presAssocID="{DF691945-F06A-447B-96EB-419D01F45D23}" presName="thickLine" presStyleLbl="alignNode1" presStyleIdx="1" presStyleCnt="16"/>
      <dgm:spPr/>
    </dgm:pt>
    <dgm:pt modelId="{F05E0C39-B5F7-4124-93D8-65176726194F}" type="pres">
      <dgm:prSet presAssocID="{DF691945-F06A-447B-96EB-419D01F45D23}" presName="horz1" presStyleCnt="0"/>
      <dgm:spPr/>
    </dgm:pt>
    <dgm:pt modelId="{784A05A3-C5A9-45D9-BECF-42DA3FCA4B20}" type="pres">
      <dgm:prSet presAssocID="{DF691945-F06A-447B-96EB-419D01F45D23}" presName="tx1" presStyleLbl="revTx" presStyleIdx="1" presStyleCnt="16"/>
      <dgm:spPr/>
    </dgm:pt>
    <dgm:pt modelId="{D6464092-2F4B-4A52-BBDA-EFC96ABE49E9}" type="pres">
      <dgm:prSet presAssocID="{DF691945-F06A-447B-96EB-419D01F45D23}" presName="vert1" presStyleCnt="0"/>
      <dgm:spPr/>
    </dgm:pt>
    <dgm:pt modelId="{D9AC275A-8FC5-42E1-A4CB-24A5113DE3C6}" type="pres">
      <dgm:prSet presAssocID="{2C26D47E-0E7E-4226-8DD5-50F849C357D7}" presName="thickLine" presStyleLbl="alignNode1" presStyleIdx="2" presStyleCnt="16"/>
      <dgm:spPr/>
    </dgm:pt>
    <dgm:pt modelId="{0EF7CECA-0F10-454E-B7A6-7186C99B7802}" type="pres">
      <dgm:prSet presAssocID="{2C26D47E-0E7E-4226-8DD5-50F849C357D7}" presName="horz1" presStyleCnt="0"/>
      <dgm:spPr/>
    </dgm:pt>
    <dgm:pt modelId="{676FB76D-026F-46D6-8A6D-9D84C7877E51}" type="pres">
      <dgm:prSet presAssocID="{2C26D47E-0E7E-4226-8DD5-50F849C357D7}" presName="tx1" presStyleLbl="revTx" presStyleIdx="2" presStyleCnt="16"/>
      <dgm:spPr/>
    </dgm:pt>
    <dgm:pt modelId="{C95C00C7-193D-43E9-801E-B41BDEB5EA5C}" type="pres">
      <dgm:prSet presAssocID="{2C26D47E-0E7E-4226-8DD5-50F849C357D7}" presName="vert1" presStyleCnt="0"/>
      <dgm:spPr/>
    </dgm:pt>
    <dgm:pt modelId="{F1DF1549-C0BB-4693-81F4-2A5E1EF6B674}" type="pres">
      <dgm:prSet presAssocID="{3C6AD5BE-A475-40FF-B346-B86252BC5DEE}" presName="thickLine" presStyleLbl="alignNode1" presStyleIdx="3" presStyleCnt="16"/>
      <dgm:spPr/>
    </dgm:pt>
    <dgm:pt modelId="{1C0332CD-1E97-4430-B0DE-D36F6F280D1B}" type="pres">
      <dgm:prSet presAssocID="{3C6AD5BE-A475-40FF-B346-B86252BC5DEE}" presName="horz1" presStyleCnt="0"/>
      <dgm:spPr/>
    </dgm:pt>
    <dgm:pt modelId="{30A31F42-4D71-402D-8773-D621904A02EE}" type="pres">
      <dgm:prSet presAssocID="{3C6AD5BE-A475-40FF-B346-B86252BC5DEE}" presName="tx1" presStyleLbl="revTx" presStyleIdx="3" presStyleCnt="16"/>
      <dgm:spPr/>
    </dgm:pt>
    <dgm:pt modelId="{7B2DCFEE-BA80-49C3-BE5D-0375007F4E87}" type="pres">
      <dgm:prSet presAssocID="{3C6AD5BE-A475-40FF-B346-B86252BC5DEE}" presName="vert1" presStyleCnt="0"/>
      <dgm:spPr/>
    </dgm:pt>
    <dgm:pt modelId="{FD437028-2F7F-4D0D-86DA-A1AE9896D0C1}" type="pres">
      <dgm:prSet presAssocID="{C600B22F-9EF5-45F8-A40F-18CC15007165}" presName="thickLine" presStyleLbl="alignNode1" presStyleIdx="4" presStyleCnt="16"/>
      <dgm:spPr/>
    </dgm:pt>
    <dgm:pt modelId="{CBBCA7AB-51FD-49AB-B059-B6B2E9CCF728}" type="pres">
      <dgm:prSet presAssocID="{C600B22F-9EF5-45F8-A40F-18CC15007165}" presName="horz1" presStyleCnt="0"/>
      <dgm:spPr/>
    </dgm:pt>
    <dgm:pt modelId="{791F8443-2D20-48CA-BC0D-25633B6804B0}" type="pres">
      <dgm:prSet presAssocID="{C600B22F-9EF5-45F8-A40F-18CC15007165}" presName="tx1" presStyleLbl="revTx" presStyleIdx="4" presStyleCnt="16"/>
      <dgm:spPr/>
    </dgm:pt>
    <dgm:pt modelId="{4D6F4FC2-5253-4F7F-8510-F4EF5D65F052}" type="pres">
      <dgm:prSet presAssocID="{C600B22F-9EF5-45F8-A40F-18CC15007165}" presName="vert1" presStyleCnt="0"/>
      <dgm:spPr/>
    </dgm:pt>
    <dgm:pt modelId="{407A0906-EEC5-4A79-8096-F2E915E6AE85}" type="pres">
      <dgm:prSet presAssocID="{94110881-8A2A-4EFE-8985-9700CD077D4D}" presName="thickLine" presStyleLbl="alignNode1" presStyleIdx="5" presStyleCnt="16"/>
      <dgm:spPr/>
    </dgm:pt>
    <dgm:pt modelId="{8A9E899D-016D-49F7-B12B-647DD61FC4F1}" type="pres">
      <dgm:prSet presAssocID="{94110881-8A2A-4EFE-8985-9700CD077D4D}" presName="horz1" presStyleCnt="0"/>
      <dgm:spPr/>
    </dgm:pt>
    <dgm:pt modelId="{BA675A56-931C-41D9-8410-3EC2F6FDD0FA}" type="pres">
      <dgm:prSet presAssocID="{94110881-8A2A-4EFE-8985-9700CD077D4D}" presName="tx1" presStyleLbl="revTx" presStyleIdx="5" presStyleCnt="16"/>
      <dgm:spPr/>
    </dgm:pt>
    <dgm:pt modelId="{69E173F8-1D50-452A-91B6-CE178676B462}" type="pres">
      <dgm:prSet presAssocID="{94110881-8A2A-4EFE-8985-9700CD077D4D}" presName="vert1" presStyleCnt="0"/>
      <dgm:spPr/>
    </dgm:pt>
    <dgm:pt modelId="{39443238-FC06-478F-AD01-9D4AB113CF41}" type="pres">
      <dgm:prSet presAssocID="{32CA9DEA-DB24-44CF-8CC8-01E06165CD1C}" presName="thickLine" presStyleLbl="alignNode1" presStyleIdx="6" presStyleCnt="16"/>
      <dgm:spPr/>
    </dgm:pt>
    <dgm:pt modelId="{07F620B1-941D-4F0F-91BE-21D83129BC1F}" type="pres">
      <dgm:prSet presAssocID="{32CA9DEA-DB24-44CF-8CC8-01E06165CD1C}" presName="horz1" presStyleCnt="0"/>
      <dgm:spPr/>
    </dgm:pt>
    <dgm:pt modelId="{22721649-72B8-4C5E-8EE7-2EDAC71429F4}" type="pres">
      <dgm:prSet presAssocID="{32CA9DEA-DB24-44CF-8CC8-01E06165CD1C}" presName="tx1" presStyleLbl="revTx" presStyleIdx="6" presStyleCnt="16"/>
      <dgm:spPr/>
    </dgm:pt>
    <dgm:pt modelId="{12FAEA93-9963-4D08-B97F-F2C6125DF951}" type="pres">
      <dgm:prSet presAssocID="{32CA9DEA-DB24-44CF-8CC8-01E06165CD1C}" presName="vert1" presStyleCnt="0"/>
      <dgm:spPr/>
    </dgm:pt>
    <dgm:pt modelId="{330747F9-6FF9-4257-9B2C-799BD50F4B0F}" type="pres">
      <dgm:prSet presAssocID="{7E8CC75E-ED54-4C90-9412-2CE79BDF075A}" presName="thickLine" presStyleLbl="alignNode1" presStyleIdx="7" presStyleCnt="16"/>
      <dgm:spPr/>
    </dgm:pt>
    <dgm:pt modelId="{1C9F5C6B-A7FE-4744-BF0C-B6CEAC0A07F3}" type="pres">
      <dgm:prSet presAssocID="{7E8CC75E-ED54-4C90-9412-2CE79BDF075A}" presName="horz1" presStyleCnt="0"/>
      <dgm:spPr/>
    </dgm:pt>
    <dgm:pt modelId="{0A42B15F-D77B-49DD-9E1D-D3C4AE4112DF}" type="pres">
      <dgm:prSet presAssocID="{7E8CC75E-ED54-4C90-9412-2CE79BDF075A}" presName="tx1" presStyleLbl="revTx" presStyleIdx="7" presStyleCnt="16"/>
      <dgm:spPr/>
    </dgm:pt>
    <dgm:pt modelId="{FB1014B3-1D08-4434-9326-419B1C87486D}" type="pres">
      <dgm:prSet presAssocID="{7E8CC75E-ED54-4C90-9412-2CE79BDF075A}" presName="vert1" presStyleCnt="0"/>
      <dgm:spPr/>
    </dgm:pt>
    <dgm:pt modelId="{B1047276-ADBB-4646-A606-AD24C42488BB}" type="pres">
      <dgm:prSet presAssocID="{877EB19E-1A92-4101-B58C-CF581EBE30B0}" presName="thickLine" presStyleLbl="alignNode1" presStyleIdx="8" presStyleCnt="16"/>
      <dgm:spPr/>
    </dgm:pt>
    <dgm:pt modelId="{F18FB2E6-E62A-4D07-82B6-D12E3C52BBC9}" type="pres">
      <dgm:prSet presAssocID="{877EB19E-1A92-4101-B58C-CF581EBE30B0}" presName="horz1" presStyleCnt="0"/>
      <dgm:spPr/>
    </dgm:pt>
    <dgm:pt modelId="{5A4B41AB-2162-486A-B115-736A1CB6279A}" type="pres">
      <dgm:prSet presAssocID="{877EB19E-1A92-4101-B58C-CF581EBE30B0}" presName="tx1" presStyleLbl="revTx" presStyleIdx="8" presStyleCnt="16"/>
      <dgm:spPr/>
    </dgm:pt>
    <dgm:pt modelId="{DBCAF6ED-15BE-4E06-83F4-A83845F1F45C}" type="pres">
      <dgm:prSet presAssocID="{877EB19E-1A92-4101-B58C-CF581EBE30B0}" presName="vert1" presStyleCnt="0"/>
      <dgm:spPr/>
    </dgm:pt>
    <dgm:pt modelId="{2374D73A-3FF5-4C6D-95CE-168AD51B8977}" type="pres">
      <dgm:prSet presAssocID="{BC982128-9F44-438D-9468-B4695C622674}" presName="thickLine" presStyleLbl="alignNode1" presStyleIdx="9" presStyleCnt="16"/>
      <dgm:spPr/>
    </dgm:pt>
    <dgm:pt modelId="{BBD302B6-FE68-4E0E-BF63-F0E4145C29E4}" type="pres">
      <dgm:prSet presAssocID="{BC982128-9F44-438D-9468-B4695C622674}" presName="horz1" presStyleCnt="0"/>
      <dgm:spPr/>
    </dgm:pt>
    <dgm:pt modelId="{BD8DB255-2FBE-4151-8F18-DF5DE778FBF7}" type="pres">
      <dgm:prSet presAssocID="{BC982128-9F44-438D-9468-B4695C622674}" presName="tx1" presStyleLbl="revTx" presStyleIdx="9" presStyleCnt="16"/>
      <dgm:spPr/>
    </dgm:pt>
    <dgm:pt modelId="{97FF7FCC-E138-4B6B-B51D-97D24EFE6199}" type="pres">
      <dgm:prSet presAssocID="{BC982128-9F44-438D-9468-B4695C622674}" presName="vert1" presStyleCnt="0"/>
      <dgm:spPr/>
    </dgm:pt>
    <dgm:pt modelId="{5EEC3136-1EF3-447E-8B94-6D101C9319CA}" type="pres">
      <dgm:prSet presAssocID="{1C95C010-62F5-4684-BDF5-51991346B460}" presName="thickLine" presStyleLbl="alignNode1" presStyleIdx="10" presStyleCnt="16"/>
      <dgm:spPr/>
    </dgm:pt>
    <dgm:pt modelId="{BF415289-C345-427C-9C5C-E6E9F10A1486}" type="pres">
      <dgm:prSet presAssocID="{1C95C010-62F5-4684-BDF5-51991346B460}" presName="horz1" presStyleCnt="0"/>
      <dgm:spPr/>
    </dgm:pt>
    <dgm:pt modelId="{9523FE92-C4FD-4389-906C-61189BE59CF8}" type="pres">
      <dgm:prSet presAssocID="{1C95C010-62F5-4684-BDF5-51991346B460}" presName="tx1" presStyleLbl="revTx" presStyleIdx="10" presStyleCnt="16"/>
      <dgm:spPr/>
    </dgm:pt>
    <dgm:pt modelId="{6AF3131F-E77F-4943-ABCB-0C25EAFD64AE}" type="pres">
      <dgm:prSet presAssocID="{1C95C010-62F5-4684-BDF5-51991346B460}" presName="vert1" presStyleCnt="0"/>
      <dgm:spPr/>
    </dgm:pt>
    <dgm:pt modelId="{D88E4C2F-67B9-4692-9C5F-DCF579AFEF04}" type="pres">
      <dgm:prSet presAssocID="{876E92C4-CBE4-49FC-949F-F5736A5429C8}" presName="thickLine" presStyleLbl="alignNode1" presStyleIdx="11" presStyleCnt="16"/>
      <dgm:spPr/>
    </dgm:pt>
    <dgm:pt modelId="{2E16A9EC-DA1B-4898-A60C-46FBA021E563}" type="pres">
      <dgm:prSet presAssocID="{876E92C4-CBE4-49FC-949F-F5736A5429C8}" presName="horz1" presStyleCnt="0"/>
      <dgm:spPr/>
    </dgm:pt>
    <dgm:pt modelId="{7E8E3881-FB6E-4D31-BEF2-212D17B89088}" type="pres">
      <dgm:prSet presAssocID="{876E92C4-CBE4-49FC-949F-F5736A5429C8}" presName="tx1" presStyleLbl="revTx" presStyleIdx="11" presStyleCnt="16"/>
      <dgm:spPr/>
    </dgm:pt>
    <dgm:pt modelId="{48B866AE-674F-4905-A0CA-5575543B283C}" type="pres">
      <dgm:prSet presAssocID="{876E92C4-CBE4-49FC-949F-F5736A5429C8}" presName="vert1" presStyleCnt="0"/>
      <dgm:spPr/>
    </dgm:pt>
    <dgm:pt modelId="{19DC6899-E644-4E20-B428-4685A3DB236A}" type="pres">
      <dgm:prSet presAssocID="{E7BAFCFB-2913-4A8E-ADAE-DA46DDD10137}" presName="thickLine" presStyleLbl="alignNode1" presStyleIdx="12" presStyleCnt="16"/>
      <dgm:spPr/>
    </dgm:pt>
    <dgm:pt modelId="{6E601DF6-F980-47E5-8F9B-B0D571D57ED3}" type="pres">
      <dgm:prSet presAssocID="{E7BAFCFB-2913-4A8E-ADAE-DA46DDD10137}" presName="horz1" presStyleCnt="0"/>
      <dgm:spPr/>
    </dgm:pt>
    <dgm:pt modelId="{DF2570D9-7E6D-42B3-9CF2-6EC6C288BE43}" type="pres">
      <dgm:prSet presAssocID="{E7BAFCFB-2913-4A8E-ADAE-DA46DDD10137}" presName="tx1" presStyleLbl="revTx" presStyleIdx="12" presStyleCnt="16"/>
      <dgm:spPr/>
    </dgm:pt>
    <dgm:pt modelId="{148759D1-733F-411D-831D-568A62350116}" type="pres">
      <dgm:prSet presAssocID="{E7BAFCFB-2913-4A8E-ADAE-DA46DDD10137}" presName="vert1" presStyleCnt="0"/>
      <dgm:spPr/>
    </dgm:pt>
    <dgm:pt modelId="{D7A17679-564A-481F-8E4C-11B14DBAB0BB}" type="pres">
      <dgm:prSet presAssocID="{1C05F12D-A8E1-4B3A-B902-8A081657C658}" presName="thickLine" presStyleLbl="alignNode1" presStyleIdx="13" presStyleCnt="16"/>
      <dgm:spPr/>
    </dgm:pt>
    <dgm:pt modelId="{49B2380F-73A5-44D4-8225-319D54B66CA0}" type="pres">
      <dgm:prSet presAssocID="{1C05F12D-A8E1-4B3A-B902-8A081657C658}" presName="horz1" presStyleCnt="0"/>
      <dgm:spPr/>
    </dgm:pt>
    <dgm:pt modelId="{BF963E17-F358-4AD9-83E6-211B1C2FA56B}" type="pres">
      <dgm:prSet presAssocID="{1C05F12D-A8E1-4B3A-B902-8A081657C658}" presName="tx1" presStyleLbl="revTx" presStyleIdx="13" presStyleCnt="16"/>
      <dgm:spPr/>
    </dgm:pt>
    <dgm:pt modelId="{0E531405-1342-472E-AC2E-7B1BB8EEBA2F}" type="pres">
      <dgm:prSet presAssocID="{1C05F12D-A8E1-4B3A-B902-8A081657C658}" presName="vert1" presStyleCnt="0"/>
      <dgm:spPr/>
    </dgm:pt>
    <dgm:pt modelId="{EA43C536-DB97-4DC1-B068-249BB1E2E4F1}" type="pres">
      <dgm:prSet presAssocID="{30358D04-2DF1-42E6-A356-59F75DB5328A}" presName="thickLine" presStyleLbl="alignNode1" presStyleIdx="14" presStyleCnt="16"/>
      <dgm:spPr/>
    </dgm:pt>
    <dgm:pt modelId="{2D2D7EFA-0C1C-4132-B976-12A752BCFF17}" type="pres">
      <dgm:prSet presAssocID="{30358D04-2DF1-42E6-A356-59F75DB5328A}" presName="horz1" presStyleCnt="0"/>
      <dgm:spPr/>
    </dgm:pt>
    <dgm:pt modelId="{11F2995D-EF4F-4773-A4E0-E00D5C5A3495}" type="pres">
      <dgm:prSet presAssocID="{30358D04-2DF1-42E6-A356-59F75DB5328A}" presName="tx1" presStyleLbl="revTx" presStyleIdx="14" presStyleCnt="16"/>
      <dgm:spPr/>
    </dgm:pt>
    <dgm:pt modelId="{49054CB3-21DE-455D-9967-FC99FB740838}" type="pres">
      <dgm:prSet presAssocID="{30358D04-2DF1-42E6-A356-59F75DB5328A}" presName="vert1" presStyleCnt="0"/>
      <dgm:spPr/>
    </dgm:pt>
    <dgm:pt modelId="{41776165-B8D7-4B7D-A85E-AF129EC06DAD}" type="pres">
      <dgm:prSet presAssocID="{1748BC9A-877C-43EC-8B28-084819A65424}" presName="thickLine" presStyleLbl="alignNode1" presStyleIdx="15" presStyleCnt="16"/>
      <dgm:spPr/>
    </dgm:pt>
    <dgm:pt modelId="{7AB5C1BC-CD93-4DD5-AF59-F3B3E9961FED}" type="pres">
      <dgm:prSet presAssocID="{1748BC9A-877C-43EC-8B28-084819A65424}" presName="horz1" presStyleCnt="0"/>
      <dgm:spPr/>
    </dgm:pt>
    <dgm:pt modelId="{A10C4822-1B6A-4E4E-92DB-705C006281D1}" type="pres">
      <dgm:prSet presAssocID="{1748BC9A-877C-43EC-8B28-084819A65424}" presName="tx1" presStyleLbl="revTx" presStyleIdx="15" presStyleCnt="16"/>
      <dgm:spPr/>
    </dgm:pt>
    <dgm:pt modelId="{3551F93C-0AA3-4E68-95A3-C713BDE0D44A}" type="pres">
      <dgm:prSet presAssocID="{1748BC9A-877C-43EC-8B28-084819A65424}" presName="vert1" presStyleCnt="0"/>
      <dgm:spPr/>
    </dgm:pt>
  </dgm:ptLst>
  <dgm:cxnLst>
    <dgm:cxn modelId="{9047DE01-449B-4936-BA48-0B9D8F972F42}" type="presOf" srcId="{3C6AD5BE-A475-40FF-B346-B86252BC5DEE}" destId="{30A31F42-4D71-402D-8773-D621904A02EE}" srcOrd="0" destOrd="0" presId="urn:microsoft.com/office/officeart/2008/layout/LinedList"/>
    <dgm:cxn modelId="{D3E4380F-4C40-4A28-B9F1-2EA8A8B333BF}" type="presOf" srcId="{DF691945-F06A-447B-96EB-419D01F45D23}" destId="{784A05A3-C5A9-45D9-BECF-42DA3FCA4B20}" srcOrd="0" destOrd="0" presId="urn:microsoft.com/office/officeart/2008/layout/LinedList"/>
    <dgm:cxn modelId="{DCC53D15-73F2-44B0-9C34-AB696CA6AA73}" srcId="{92C07BC2-57EA-405F-980C-57821CC903E0}" destId="{2C26D47E-0E7E-4226-8DD5-50F849C357D7}" srcOrd="2" destOrd="0" parTransId="{4E6D21CD-8E9B-4367-89AA-12C6C392D7DC}" sibTransId="{C7386980-8F10-4104-A89E-4E42F2E735A3}"/>
    <dgm:cxn modelId="{8661A92C-825E-4951-AE6E-19011147B4A3}" srcId="{92C07BC2-57EA-405F-980C-57821CC903E0}" destId="{DF691945-F06A-447B-96EB-419D01F45D23}" srcOrd="1" destOrd="0" parTransId="{A02AC6F6-8103-4813-9D01-658AD5B3B767}" sibTransId="{9F34B977-98C5-4D5B-8997-14B2F4FECF05}"/>
    <dgm:cxn modelId="{B9E12A2E-6604-4BFF-B641-97D9B2E45E01}" srcId="{92C07BC2-57EA-405F-980C-57821CC903E0}" destId="{32CA9DEA-DB24-44CF-8CC8-01E06165CD1C}" srcOrd="6" destOrd="0" parTransId="{870D4B61-0CB2-4A87-A274-CC31567473C6}" sibTransId="{AC7CDDC4-D2CF-4B5E-8985-C3741EA1E420}"/>
    <dgm:cxn modelId="{6D7CB235-790F-47B6-BE2F-C9FACCD0763D}" type="presOf" srcId="{C600B22F-9EF5-45F8-A40F-18CC15007165}" destId="{791F8443-2D20-48CA-BC0D-25633B6804B0}" srcOrd="0" destOrd="0" presId="urn:microsoft.com/office/officeart/2008/layout/LinedList"/>
    <dgm:cxn modelId="{52BEC83B-45C6-4994-86F2-EC50E3BC8AFC}" type="presOf" srcId="{876E92C4-CBE4-49FC-949F-F5736A5429C8}" destId="{7E8E3881-FB6E-4D31-BEF2-212D17B89088}" srcOrd="0" destOrd="0" presId="urn:microsoft.com/office/officeart/2008/layout/LinedList"/>
    <dgm:cxn modelId="{4C05263C-A541-4801-84FA-DFFD47480491}" srcId="{92C07BC2-57EA-405F-980C-57821CC903E0}" destId="{876E92C4-CBE4-49FC-949F-F5736A5429C8}" srcOrd="11" destOrd="0" parTransId="{AACB8969-F56C-4708-BA1C-D2217CCF1E77}" sibTransId="{1EB61A23-C9F8-4910-8897-87EFB8EB3ED9}"/>
    <dgm:cxn modelId="{224A7564-C74B-402A-A585-99B815910467}" srcId="{92C07BC2-57EA-405F-980C-57821CC903E0}" destId="{30358D04-2DF1-42E6-A356-59F75DB5328A}" srcOrd="14" destOrd="0" parTransId="{748A3163-43B7-4DA7-B685-1A5DD3F7D8A3}" sibTransId="{CB46AD3B-420D-45AD-B217-1C91E7B32C11}"/>
    <dgm:cxn modelId="{D6D96A65-E264-4C74-8419-AF6ED74C47D9}" type="presOf" srcId="{877EB19E-1A92-4101-B58C-CF581EBE30B0}" destId="{5A4B41AB-2162-486A-B115-736A1CB6279A}" srcOrd="0" destOrd="0" presId="urn:microsoft.com/office/officeart/2008/layout/LinedList"/>
    <dgm:cxn modelId="{131CC147-16F5-479B-8500-5C7EBAE81A49}" type="presOf" srcId="{944F1FE5-8684-4D4F-A7F7-180AC0BB56ED}" destId="{E7A3B0F6-E129-4EB6-9DDF-F5764C441279}" srcOrd="0" destOrd="0" presId="urn:microsoft.com/office/officeart/2008/layout/LinedList"/>
    <dgm:cxn modelId="{E8EC1C4C-B5DD-40DD-AD6A-46F55DEFDCCE}" type="presOf" srcId="{1748BC9A-877C-43EC-8B28-084819A65424}" destId="{A10C4822-1B6A-4E4E-92DB-705C006281D1}" srcOrd="0" destOrd="0" presId="urn:microsoft.com/office/officeart/2008/layout/LinedList"/>
    <dgm:cxn modelId="{8271A56D-ECC7-4507-A2BD-8279C698B568}" srcId="{92C07BC2-57EA-405F-980C-57821CC903E0}" destId="{1C05F12D-A8E1-4B3A-B902-8A081657C658}" srcOrd="13" destOrd="0" parTransId="{64CA09C7-14C6-4DE8-8ED0-0A27E30E24D1}" sibTransId="{066F57EE-16E8-424E-818F-22A4A1B41C57}"/>
    <dgm:cxn modelId="{45348771-2D1C-4E0B-9395-BD97156A5251}" srcId="{92C07BC2-57EA-405F-980C-57821CC903E0}" destId="{944F1FE5-8684-4D4F-A7F7-180AC0BB56ED}" srcOrd="0" destOrd="0" parTransId="{FBEEFB98-D535-45D9-A788-41E55553C161}" sibTransId="{F8674D10-0E1E-4DF3-812C-D7325A7A92F8}"/>
    <dgm:cxn modelId="{201AFC55-CEDA-4268-AF20-8CE13F65C5FA}" type="presOf" srcId="{30358D04-2DF1-42E6-A356-59F75DB5328A}" destId="{11F2995D-EF4F-4773-A4E0-E00D5C5A3495}" srcOrd="0" destOrd="0" presId="urn:microsoft.com/office/officeart/2008/layout/LinedList"/>
    <dgm:cxn modelId="{4BA83457-0E34-4D90-8D3D-FCD6D1DF775C}" type="presOf" srcId="{BC982128-9F44-438D-9468-B4695C622674}" destId="{BD8DB255-2FBE-4151-8F18-DF5DE778FBF7}" srcOrd="0" destOrd="0" presId="urn:microsoft.com/office/officeart/2008/layout/LinedList"/>
    <dgm:cxn modelId="{4FA2E77F-8FAD-41BA-AE3F-72A1EED69FB1}" srcId="{92C07BC2-57EA-405F-980C-57821CC903E0}" destId="{94110881-8A2A-4EFE-8985-9700CD077D4D}" srcOrd="5" destOrd="0" parTransId="{04775BBF-C4EE-42C0-A352-BB7ECD9D0B36}" sibTransId="{B3005957-1DC0-495C-8FD8-7FA898FFE07B}"/>
    <dgm:cxn modelId="{C7A6A28A-5AC6-4A5C-A786-CBBFF23A45E7}" srcId="{92C07BC2-57EA-405F-980C-57821CC903E0}" destId="{C600B22F-9EF5-45F8-A40F-18CC15007165}" srcOrd="4" destOrd="0" parTransId="{BA94BC37-0B15-440C-A6FB-305D5C841AD3}" sibTransId="{FA6C797C-CCAF-4DE7-B720-6E8298D8BD99}"/>
    <dgm:cxn modelId="{42F5AD8B-B18C-4EC3-A146-9BA3F12FE1B0}" type="presOf" srcId="{94110881-8A2A-4EFE-8985-9700CD077D4D}" destId="{BA675A56-931C-41D9-8410-3EC2F6FDD0FA}" srcOrd="0" destOrd="0" presId="urn:microsoft.com/office/officeart/2008/layout/LinedList"/>
    <dgm:cxn modelId="{480CA898-3182-4D1E-BDFC-DA04BB6552FD}" srcId="{92C07BC2-57EA-405F-980C-57821CC903E0}" destId="{1748BC9A-877C-43EC-8B28-084819A65424}" srcOrd="15" destOrd="0" parTransId="{28B01334-3D99-477C-A36C-F895286E775A}" sibTransId="{72D90B6E-849F-4529-8293-CE209CFBEDA3}"/>
    <dgm:cxn modelId="{72B7CC99-5BC2-46C0-B580-98DD49C158D2}" type="presOf" srcId="{1C95C010-62F5-4684-BDF5-51991346B460}" destId="{9523FE92-C4FD-4389-906C-61189BE59CF8}" srcOrd="0" destOrd="0" presId="urn:microsoft.com/office/officeart/2008/layout/LinedList"/>
    <dgm:cxn modelId="{58A4E4A4-5977-4A9A-B070-D021E2A8A371}" type="presOf" srcId="{1C05F12D-A8E1-4B3A-B902-8A081657C658}" destId="{BF963E17-F358-4AD9-83E6-211B1C2FA56B}" srcOrd="0" destOrd="0" presId="urn:microsoft.com/office/officeart/2008/layout/LinedList"/>
    <dgm:cxn modelId="{97405FAD-8B51-4C10-BCD7-1324859896B1}" srcId="{92C07BC2-57EA-405F-980C-57821CC903E0}" destId="{E7BAFCFB-2913-4A8E-ADAE-DA46DDD10137}" srcOrd="12" destOrd="0" parTransId="{DE767F90-BFCE-419A-BC8C-5492621FF6D7}" sibTransId="{28E039CF-BE0C-470D-B120-1F17FF95A71A}"/>
    <dgm:cxn modelId="{F05627AF-B429-46C7-8CEB-7C75B1CB74D8}" srcId="{92C07BC2-57EA-405F-980C-57821CC903E0}" destId="{BC982128-9F44-438D-9468-B4695C622674}" srcOrd="9" destOrd="0" parTransId="{C759C364-E7EA-4492-942D-CA20151D5CC6}" sibTransId="{7C2718FC-F230-4201-A564-5A697B21CEC9}"/>
    <dgm:cxn modelId="{E8D439B5-1A20-4F56-B702-4112A5F34E77}" srcId="{92C07BC2-57EA-405F-980C-57821CC903E0}" destId="{1C95C010-62F5-4684-BDF5-51991346B460}" srcOrd="10" destOrd="0" parTransId="{718DF2CA-0CFE-435F-AC92-18818CC8C71E}" sibTransId="{4DE5BD9F-A49E-4B9E-80E5-3D28CA4E9ECA}"/>
    <dgm:cxn modelId="{98FFE5BA-1BC1-41C3-ACF4-24D3C76B7FDF}" type="presOf" srcId="{E7BAFCFB-2913-4A8E-ADAE-DA46DDD10137}" destId="{DF2570D9-7E6D-42B3-9CF2-6EC6C288BE43}" srcOrd="0" destOrd="0" presId="urn:microsoft.com/office/officeart/2008/layout/LinedList"/>
    <dgm:cxn modelId="{7BB17FBF-2449-422C-884D-12A09C967158}" type="presOf" srcId="{32CA9DEA-DB24-44CF-8CC8-01E06165CD1C}" destId="{22721649-72B8-4C5E-8EE7-2EDAC71429F4}" srcOrd="0" destOrd="0" presId="urn:microsoft.com/office/officeart/2008/layout/LinedList"/>
    <dgm:cxn modelId="{126BD5D1-36B3-445B-A18B-3DD8F22845DE}" srcId="{92C07BC2-57EA-405F-980C-57821CC903E0}" destId="{877EB19E-1A92-4101-B58C-CF581EBE30B0}" srcOrd="8" destOrd="0" parTransId="{C274FC13-D51E-4AD2-91EB-D24821C5D928}" sibTransId="{D6DA090F-6FCB-44DB-AF37-EBDA1C4BF6A5}"/>
    <dgm:cxn modelId="{8D427BD8-8427-4B02-8E52-DCD30A03A2E6}" srcId="{92C07BC2-57EA-405F-980C-57821CC903E0}" destId="{3C6AD5BE-A475-40FF-B346-B86252BC5DEE}" srcOrd="3" destOrd="0" parTransId="{65709FB1-08D5-4C74-A1CB-8062319BD0F1}" sibTransId="{791D0405-BCB8-457E-980A-4739EE8CD9C2}"/>
    <dgm:cxn modelId="{62C2C9E3-9C1C-4F2E-BFC3-121F45CCD8D2}" type="presOf" srcId="{92C07BC2-57EA-405F-980C-57821CC903E0}" destId="{F84CBD10-4AE9-41AA-9164-847657096447}" srcOrd="0" destOrd="0" presId="urn:microsoft.com/office/officeart/2008/layout/LinedList"/>
    <dgm:cxn modelId="{54C1CEE5-4B6E-4F2E-AFAE-3FDBFE0790F6}" type="presOf" srcId="{2C26D47E-0E7E-4226-8DD5-50F849C357D7}" destId="{676FB76D-026F-46D6-8A6D-9D84C7877E51}" srcOrd="0" destOrd="0" presId="urn:microsoft.com/office/officeart/2008/layout/LinedList"/>
    <dgm:cxn modelId="{EAA827EA-004E-4D94-B680-F008AD5437F9}" srcId="{92C07BC2-57EA-405F-980C-57821CC903E0}" destId="{7E8CC75E-ED54-4C90-9412-2CE79BDF075A}" srcOrd="7" destOrd="0" parTransId="{884F5DD3-5564-4973-B869-4500335D2E85}" sibTransId="{BA665C3D-E8FC-4F22-A9EB-2890DD0ED523}"/>
    <dgm:cxn modelId="{1FF1A2F8-8BF1-46DF-8F3F-8563D761CA5D}" type="presOf" srcId="{7E8CC75E-ED54-4C90-9412-2CE79BDF075A}" destId="{0A42B15F-D77B-49DD-9E1D-D3C4AE4112DF}" srcOrd="0" destOrd="0" presId="urn:microsoft.com/office/officeart/2008/layout/LinedList"/>
    <dgm:cxn modelId="{909299AA-95DB-47AB-A78C-168846C4B6BC}" type="presParOf" srcId="{F84CBD10-4AE9-41AA-9164-847657096447}" destId="{69BDC168-5137-4C7B-B41A-00919CD9FC6A}" srcOrd="0" destOrd="0" presId="urn:microsoft.com/office/officeart/2008/layout/LinedList"/>
    <dgm:cxn modelId="{FCC75FF4-67BE-462F-8931-8D3E6FCCCB9C}" type="presParOf" srcId="{F84CBD10-4AE9-41AA-9164-847657096447}" destId="{6969E09B-B06C-4AEF-A2CD-BE4FD1933EC7}" srcOrd="1" destOrd="0" presId="urn:microsoft.com/office/officeart/2008/layout/LinedList"/>
    <dgm:cxn modelId="{86C78B03-EB02-47C2-8BA6-D183DEAF9452}" type="presParOf" srcId="{6969E09B-B06C-4AEF-A2CD-BE4FD1933EC7}" destId="{E7A3B0F6-E129-4EB6-9DDF-F5764C441279}" srcOrd="0" destOrd="0" presId="urn:microsoft.com/office/officeart/2008/layout/LinedList"/>
    <dgm:cxn modelId="{D1D6A1B4-F9DE-4E58-8757-098F2A9714C1}" type="presParOf" srcId="{6969E09B-B06C-4AEF-A2CD-BE4FD1933EC7}" destId="{691ABD6C-1099-4BC0-8181-B0804236DCAE}" srcOrd="1" destOrd="0" presId="urn:microsoft.com/office/officeart/2008/layout/LinedList"/>
    <dgm:cxn modelId="{057C22E8-6044-418D-A48A-41968C4EE78D}" type="presParOf" srcId="{F84CBD10-4AE9-41AA-9164-847657096447}" destId="{D767635A-B72F-4C64-A255-3E49C8D3DC26}" srcOrd="2" destOrd="0" presId="urn:microsoft.com/office/officeart/2008/layout/LinedList"/>
    <dgm:cxn modelId="{AF1D742E-D0A1-439F-84C6-66D4BBAC5DA5}" type="presParOf" srcId="{F84CBD10-4AE9-41AA-9164-847657096447}" destId="{F05E0C39-B5F7-4124-93D8-65176726194F}" srcOrd="3" destOrd="0" presId="urn:microsoft.com/office/officeart/2008/layout/LinedList"/>
    <dgm:cxn modelId="{08BEAFDA-F0B8-425F-9CE9-45DA8FC03E55}" type="presParOf" srcId="{F05E0C39-B5F7-4124-93D8-65176726194F}" destId="{784A05A3-C5A9-45D9-BECF-42DA3FCA4B20}" srcOrd="0" destOrd="0" presId="urn:microsoft.com/office/officeart/2008/layout/LinedList"/>
    <dgm:cxn modelId="{50144975-5566-4530-8D03-F219B605D08D}" type="presParOf" srcId="{F05E0C39-B5F7-4124-93D8-65176726194F}" destId="{D6464092-2F4B-4A52-BBDA-EFC96ABE49E9}" srcOrd="1" destOrd="0" presId="urn:microsoft.com/office/officeart/2008/layout/LinedList"/>
    <dgm:cxn modelId="{F6DE7048-5913-46FB-A528-5564A3E965FE}" type="presParOf" srcId="{F84CBD10-4AE9-41AA-9164-847657096447}" destId="{D9AC275A-8FC5-42E1-A4CB-24A5113DE3C6}" srcOrd="4" destOrd="0" presId="urn:microsoft.com/office/officeart/2008/layout/LinedList"/>
    <dgm:cxn modelId="{6C59FA07-AC4B-4060-B473-FF86F5E2262F}" type="presParOf" srcId="{F84CBD10-4AE9-41AA-9164-847657096447}" destId="{0EF7CECA-0F10-454E-B7A6-7186C99B7802}" srcOrd="5" destOrd="0" presId="urn:microsoft.com/office/officeart/2008/layout/LinedList"/>
    <dgm:cxn modelId="{7DB18DC7-CDE0-4D79-8D48-A59489AC3C3A}" type="presParOf" srcId="{0EF7CECA-0F10-454E-B7A6-7186C99B7802}" destId="{676FB76D-026F-46D6-8A6D-9D84C7877E51}" srcOrd="0" destOrd="0" presId="urn:microsoft.com/office/officeart/2008/layout/LinedList"/>
    <dgm:cxn modelId="{8A9FA3FC-331C-409A-8378-7484D4373F57}" type="presParOf" srcId="{0EF7CECA-0F10-454E-B7A6-7186C99B7802}" destId="{C95C00C7-193D-43E9-801E-B41BDEB5EA5C}" srcOrd="1" destOrd="0" presId="urn:microsoft.com/office/officeart/2008/layout/LinedList"/>
    <dgm:cxn modelId="{0268E2DE-7BDF-4A53-920E-F4C9E44707CA}" type="presParOf" srcId="{F84CBD10-4AE9-41AA-9164-847657096447}" destId="{F1DF1549-C0BB-4693-81F4-2A5E1EF6B674}" srcOrd="6" destOrd="0" presId="urn:microsoft.com/office/officeart/2008/layout/LinedList"/>
    <dgm:cxn modelId="{B43EDF62-A845-4554-86EE-54D4629AAF77}" type="presParOf" srcId="{F84CBD10-4AE9-41AA-9164-847657096447}" destId="{1C0332CD-1E97-4430-B0DE-D36F6F280D1B}" srcOrd="7" destOrd="0" presId="urn:microsoft.com/office/officeart/2008/layout/LinedList"/>
    <dgm:cxn modelId="{FFD60282-35A1-4198-8E0A-05CAFF64F355}" type="presParOf" srcId="{1C0332CD-1E97-4430-B0DE-D36F6F280D1B}" destId="{30A31F42-4D71-402D-8773-D621904A02EE}" srcOrd="0" destOrd="0" presId="urn:microsoft.com/office/officeart/2008/layout/LinedList"/>
    <dgm:cxn modelId="{4B7677E6-B045-4500-A725-2D820645BEA0}" type="presParOf" srcId="{1C0332CD-1E97-4430-B0DE-D36F6F280D1B}" destId="{7B2DCFEE-BA80-49C3-BE5D-0375007F4E87}" srcOrd="1" destOrd="0" presId="urn:microsoft.com/office/officeart/2008/layout/LinedList"/>
    <dgm:cxn modelId="{125D4EBF-0257-4CD1-AD1C-EFA46EFCB17C}" type="presParOf" srcId="{F84CBD10-4AE9-41AA-9164-847657096447}" destId="{FD437028-2F7F-4D0D-86DA-A1AE9896D0C1}" srcOrd="8" destOrd="0" presId="urn:microsoft.com/office/officeart/2008/layout/LinedList"/>
    <dgm:cxn modelId="{D542C277-DD69-4B84-AFE9-8E5BFF1821AD}" type="presParOf" srcId="{F84CBD10-4AE9-41AA-9164-847657096447}" destId="{CBBCA7AB-51FD-49AB-B059-B6B2E9CCF728}" srcOrd="9" destOrd="0" presId="urn:microsoft.com/office/officeart/2008/layout/LinedList"/>
    <dgm:cxn modelId="{FEC3E83E-EAF7-46FA-9911-58F779E3D6D0}" type="presParOf" srcId="{CBBCA7AB-51FD-49AB-B059-B6B2E9CCF728}" destId="{791F8443-2D20-48CA-BC0D-25633B6804B0}" srcOrd="0" destOrd="0" presId="urn:microsoft.com/office/officeart/2008/layout/LinedList"/>
    <dgm:cxn modelId="{8589D133-8B45-4BB7-8890-CF149B250311}" type="presParOf" srcId="{CBBCA7AB-51FD-49AB-B059-B6B2E9CCF728}" destId="{4D6F4FC2-5253-4F7F-8510-F4EF5D65F052}" srcOrd="1" destOrd="0" presId="urn:microsoft.com/office/officeart/2008/layout/LinedList"/>
    <dgm:cxn modelId="{E7DF1431-09F0-4628-A4CB-2F426260F900}" type="presParOf" srcId="{F84CBD10-4AE9-41AA-9164-847657096447}" destId="{407A0906-EEC5-4A79-8096-F2E915E6AE85}" srcOrd="10" destOrd="0" presId="urn:microsoft.com/office/officeart/2008/layout/LinedList"/>
    <dgm:cxn modelId="{82D9F7B7-7C9B-447B-BBE0-3949F4841F0A}" type="presParOf" srcId="{F84CBD10-4AE9-41AA-9164-847657096447}" destId="{8A9E899D-016D-49F7-B12B-647DD61FC4F1}" srcOrd="11" destOrd="0" presId="urn:microsoft.com/office/officeart/2008/layout/LinedList"/>
    <dgm:cxn modelId="{A2597C61-DA7D-4F85-99D0-787D381D6687}" type="presParOf" srcId="{8A9E899D-016D-49F7-B12B-647DD61FC4F1}" destId="{BA675A56-931C-41D9-8410-3EC2F6FDD0FA}" srcOrd="0" destOrd="0" presId="urn:microsoft.com/office/officeart/2008/layout/LinedList"/>
    <dgm:cxn modelId="{32BFEF1D-6819-4BA2-BC24-A61B85B5B497}" type="presParOf" srcId="{8A9E899D-016D-49F7-B12B-647DD61FC4F1}" destId="{69E173F8-1D50-452A-91B6-CE178676B462}" srcOrd="1" destOrd="0" presId="urn:microsoft.com/office/officeart/2008/layout/LinedList"/>
    <dgm:cxn modelId="{D0FF5197-2BA5-4289-936C-1D912062A725}" type="presParOf" srcId="{F84CBD10-4AE9-41AA-9164-847657096447}" destId="{39443238-FC06-478F-AD01-9D4AB113CF41}" srcOrd="12" destOrd="0" presId="urn:microsoft.com/office/officeart/2008/layout/LinedList"/>
    <dgm:cxn modelId="{AAE097F9-1026-4E9B-B854-92EB5F7DA81A}" type="presParOf" srcId="{F84CBD10-4AE9-41AA-9164-847657096447}" destId="{07F620B1-941D-4F0F-91BE-21D83129BC1F}" srcOrd="13" destOrd="0" presId="urn:microsoft.com/office/officeart/2008/layout/LinedList"/>
    <dgm:cxn modelId="{EFDD3EA9-4B79-4A4A-AA0E-946435205BFF}" type="presParOf" srcId="{07F620B1-941D-4F0F-91BE-21D83129BC1F}" destId="{22721649-72B8-4C5E-8EE7-2EDAC71429F4}" srcOrd="0" destOrd="0" presId="urn:microsoft.com/office/officeart/2008/layout/LinedList"/>
    <dgm:cxn modelId="{B7F10298-2A04-4358-AF1E-E645EA0FCD20}" type="presParOf" srcId="{07F620B1-941D-4F0F-91BE-21D83129BC1F}" destId="{12FAEA93-9963-4D08-B97F-F2C6125DF951}" srcOrd="1" destOrd="0" presId="urn:microsoft.com/office/officeart/2008/layout/LinedList"/>
    <dgm:cxn modelId="{E391FC22-E6A4-4091-A3FF-A99686FF254B}" type="presParOf" srcId="{F84CBD10-4AE9-41AA-9164-847657096447}" destId="{330747F9-6FF9-4257-9B2C-799BD50F4B0F}" srcOrd="14" destOrd="0" presId="urn:microsoft.com/office/officeart/2008/layout/LinedList"/>
    <dgm:cxn modelId="{4680EF95-ACF8-42D1-8C1C-4B5AFE86E857}" type="presParOf" srcId="{F84CBD10-4AE9-41AA-9164-847657096447}" destId="{1C9F5C6B-A7FE-4744-BF0C-B6CEAC0A07F3}" srcOrd="15" destOrd="0" presId="urn:microsoft.com/office/officeart/2008/layout/LinedList"/>
    <dgm:cxn modelId="{7A776B33-B52F-48A8-A1E8-07DC6D4E8C49}" type="presParOf" srcId="{1C9F5C6B-A7FE-4744-BF0C-B6CEAC0A07F3}" destId="{0A42B15F-D77B-49DD-9E1D-D3C4AE4112DF}" srcOrd="0" destOrd="0" presId="urn:microsoft.com/office/officeart/2008/layout/LinedList"/>
    <dgm:cxn modelId="{BFA53886-857C-4188-85A5-EF2A16723DC8}" type="presParOf" srcId="{1C9F5C6B-A7FE-4744-BF0C-B6CEAC0A07F3}" destId="{FB1014B3-1D08-4434-9326-419B1C87486D}" srcOrd="1" destOrd="0" presId="urn:microsoft.com/office/officeart/2008/layout/LinedList"/>
    <dgm:cxn modelId="{58286FF1-4A0B-49C6-9E87-63CE92FD9884}" type="presParOf" srcId="{F84CBD10-4AE9-41AA-9164-847657096447}" destId="{B1047276-ADBB-4646-A606-AD24C42488BB}" srcOrd="16" destOrd="0" presId="urn:microsoft.com/office/officeart/2008/layout/LinedList"/>
    <dgm:cxn modelId="{0A56FF04-29E4-418D-92C0-49BE2328965E}" type="presParOf" srcId="{F84CBD10-4AE9-41AA-9164-847657096447}" destId="{F18FB2E6-E62A-4D07-82B6-D12E3C52BBC9}" srcOrd="17" destOrd="0" presId="urn:microsoft.com/office/officeart/2008/layout/LinedList"/>
    <dgm:cxn modelId="{FD09C4A8-DB5D-4DFE-808E-890880003917}" type="presParOf" srcId="{F18FB2E6-E62A-4D07-82B6-D12E3C52BBC9}" destId="{5A4B41AB-2162-486A-B115-736A1CB6279A}" srcOrd="0" destOrd="0" presId="urn:microsoft.com/office/officeart/2008/layout/LinedList"/>
    <dgm:cxn modelId="{52A6D954-30F9-41EE-8492-7047EC21D890}" type="presParOf" srcId="{F18FB2E6-E62A-4D07-82B6-D12E3C52BBC9}" destId="{DBCAF6ED-15BE-4E06-83F4-A83845F1F45C}" srcOrd="1" destOrd="0" presId="urn:microsoft.com/office/officeart/2008/layout/LinedList"/>
    <dgm:cxn modelId="{9640139C-B705-493D-8BA1-2D5E653D4E31}" type="presParOf" srcId="{F84CBD10-4AE9-41AA-9164-847657096447}" destId="{2374D73A-3FF5-4C6D-95CE-168AD51B8977}" srcOrd="18" destOrd="0" presId="urn:microsoft.com/office/officeart/2008/layout/LinedList"/>
    <dgm:cxn modelId="{A5F6EDBE-EF3B-4346-BC7A-CF1C3620BE19}" type="presParOf" srcId="{F84CBD10-4AE9-41AA-9164-847657096447}" destId="{BBD302B6-FE68-4E0E-BF63-F0E4145C29E4}" srcOrd="19" destOrd="0" presId="urn:microsoft.com/office/officeart/2008/layout/LinedList"/>
    <dgm:cxn modelId="{373AD7B0-E787-4C05-9990-8007D0A448E1}" type="presParOf" srcId="{BBD302B6-FE68-4E0E-BF63-F0E4145C29E4}" destId="{BD8DB255-2FBE-4151-8F18-DF5DE778FBF7}" srcOrd="0" destOrd="0" presId="urn:microsoft.com/office/officeart/2008/layout/LinedList"/>
    <dgm:cxn modelId="{3F381828-1336-490C-A06A-6D76C4A1BDD8}" type="presParOf" srcId="{BBD302B6-FE68-4E0E-BF63-F0E4145C29E4}" destId="{97FF7FCC-E138-4B6B-B51D-97D24EFE6199}" srcOrd="1" destOrd="0" presId="urn:microsoft.com/office/officeart/2008/layout/LinedList"/>
    <dgm:cxn modelId="{5D555B71-DAEF-4F40-904D-ABAEDCB969FE}" type="presParOf" srcId="{F84CBD10-4AE9-41AA-9164-847657096447}" destId="{5EEC3136-1EF3-447E-8B94-6D101C9319CA}" srcOrd="20" destOrd="0" presId="urn:microsoft.com/office/officeart/2008/layout/LinedList"/>
    <dgm:cxn modelId="{CA0E973A-2C92-4582-9A2B-B1B768DD4798}" type="presParOf" srcId="{F84CBD10-4AE9-41AA-9164-847657096447}" destId="{BF415289-C345-427C-9C5C-E6E9F10A1486}" srcOrd="21" destOrd="0" presId="urn:microsoft.com/office/officeart/2008/layout/LinedList"/>
    <dgm:cxn modelId="{DA7C6373-EF3D-4B38-9056-59C338D90277}" type="presParOf" srcId="{BF415289-C345-427C-9C5C-E6E9F10A1486}" destId="{9523FE92-C4FD-4389-906C-61189BE59CF8}" srcOrd="0" destOrd="0" presId="urn:microsoft.com/office/officeart/2008/layout/LinedList"/>
    <dgm:cxn modelId="{3D332A3E-71AE-4196-81A4-280FFF899226}" type="presParOf" srcId="{BF415289-C345-427C-9C5C-E6E9F10A1486}" destId="{6AF3131F-E77F-4943-ABCB-0C25EAFD64AE}" srcOrd="1" destOrd="0" presId="urn:microsoft.com/office/officeart/2008/layout/LinedList"/>
    <dgm:cxn modelId="{BC2174B7-DC6F-4972-AB83-21E53023FA25}" type="presParOf" srcId="{F84CBD10-4AE9-41AA-9164-847657096447}" destId="{D88E4C2F-67B9-4692-9C5F-DCF579AFEF04}" srcOrd="22" destOrd="0" presId="urn:microsoft.com/office/officeart/2008/layout/LinedList"/>
    <dgm:cxn modelId="{CCA181D3-3C93-4CA0-8793-B251442C7D64}" type="presParOf" srcId="{F84CBD10-4AE9-41AA-9164-847657096447}" destId="{2E16A9EC-DA1B-4898-A60C-46FBA021E563}" srcOrd="23" destOrd="0" presId="urn:microsoft.com/office/officeart/2008/layout/LinedList"/>
    <dgm:cxn modelId="{213629F1-2CE7-4138-826E-9A5DC028EE64}" type="presParOf" srcId="{2E16A9EC-DA1B-4898-A60C-46FBA021E563}" destId="{7E8E3881-FB6E-4D31-BEF2-212D17B89088}" srcOrd="0" destOrd="0" presId="urn:microsoft.com/office/officeart/2008/layout/LinedList"/>
    <dgm:cxn modelId="{3BA00891-81B8-4AD4-B074-01529D5C13A9}" type="presParOf" srcId="{2E16A9EC-DA1B-4898-A60C-46FBA021E563}" destId="{48B866AE-674F-4905-A0CA-5575543B283C}" srcOrd="1" destOrd="0" presId="urn:microsoft.com/office/officeart/2008/layout/LinedList"/>
    <dgm:cxn modelId="{B0BF2E53-1C7F-4C5A-B2D1-EB0E5A79B1FB}" type="presParOf" srcId="{F84CBD10-4AE9-41AA-9164-847657096447}" destId="{19DC6899-E644-4E20-B428-4685A3DB236A}" srcOrd="24" destOrd="0" presId="urn:microsoft.com/office/officeart/2008/layout/LinedList"/>
    <dgm:cxn modelId="{7BB292BC-9E8E-42A0-A2EC-10F23A7C7E38}" type="presParOf" srcId="{F84CBD10-4AE9-41AA-9164-847657096447}" destId="{6E601DF6-F980-47E5-8F9B-B0D571D57ED3}" srcOrd="25" destOrd="0" presId="urn:microsoft.com/office/officeart/2008/layout/LinedList"/>
    <dgm:cxn modelId="{670A30EE-7DC9-4CED-991A-2F25A0F187EF}" type="presParOf" srcId="{6E601DF6-F980-47E5-8F9B-B0D571D57ED3}" destId="{DF2570D9-7E6D-42B3-9CF2-6EC6C288BE43}" srcOrd="0" destOrd="0" presId="urn:microsoft.com/office/officeart/2008/layout/LinedList"/>
    <dgm:cxn modelId="{8D2900D3-FE2A-4D23-A3F3-D8F272179D0D}" type="presParOf" srcId="{6E601DF6-F980-47E5-8F9B-B0D571D57ED3}" destId="{148759D1-733F-411D-831D-568A62350116}" srcOrd="1" destOrd="0" presId="urn:microsoft.com/office/officeart/2008/layout/LinedList"/>
    <dgm:cxn modelId="{6B4C828E-0AC2-422B-B9E6-206944718E0B}" type="presParOf" srcId="{F84CBD10-4AE9-41AA-9164-847657096447}" destId="{D7A17679-564A-481F-8E4C-11B14DBAB0BB}" srcOrd="26" destOrd="0" presId="urn:microsoft.com/office/officeart/2008/layout/LinedList"/>
    <dgm:cxn modelId="{35A555AF-C835-4DCE-8429-DDE0D514F424}" type="presParOf" srcId="{F84CBD10-4AE9-41AA-9164-847657096447}" destId="{49B2380F-73A5-44D4-8225-319D54B66CA0}" srcOrd="27" destOrd="0" presId="urn:microsoft.com/office/officeart/2008/layout/LinedList"/>
    <dgm:cxn modelId="{C06E9198-0472-44BE-BDFA-6730F836E84A}" type="presParOf" srcId="{49B2380F-73A5-44D4-8225-319D54B66CA0}" destId="{BF963E17-F358-4AD9-83E6-211B1C2FA56B}" srcOrd="0" destOrd="0" presId="urn:microsoft.com/office/officeart/2008/layout/LinedList"/>
    <dgm:cxn modelId="{D219DA8F-74EE-4CD1-B330-4FE3FF384D9C}" type="presParOf" srcId="{49B2380F-73A5-44D4-8225-319D54B66CA0}" destId="{0E531405-1342-472E-AC2E-7B1BB8EEBA2F}" srcOrd="1" destOrd="0" presId="urn:microsoft.com/office/officeart/2008/layout/LinedList"/>
    <dgm:cxn modelId="{7CCBA5B1-12A4-40B0-A488-D21CB1FBB720}" type="presParOf" srcId="{F84CBD10-4AE9-41AA-9164-847657096447}" destId="{EA43C536-DB97-4DC1-B068-249BB1E2E4F1}" srcOrd="28" destOrd="0" presId="urn:microsoft.com/office/officeart/2008/layout/LinedList"/>
    <dgm:cxn modelId="{0C9EC3D1-E14A-493A-A8B2-5B5D955E65B9}" type="presParOf" srcId="{F84CBD10-4AE9-41AA-9164-847657096447}" destId="{2D2D7EFA-0C1C-4132-B976-12A752BCFF17}" srcOrd="29" destOrd="0" presId="urn:microsoft.com/office/officeart/2008/layout/LinedList"/>
    <dgm:cxn modelId="{A95FA0D0-4C9C-464E-9C8B-70823061503B}" type="presParOf" srcId="{2D2D7EFA-0C1C-4132-B976-12A752BCFF17}" destId="{11F2995D-EF4F-4773-A4E0-E00D5C5A3495}" srcOrd="0" destOrd="0" presId="urn:microsoft.com/office/officeart/2008/layout/LinedList"/>
    <dgm:cxn modelId="{4C77F5AF-217C-4D3C-9254-7375DFEF7FA8}" type="presParOf" srcId="{2D2D7EFA-0C1C-4132-B976-12A752BCFF17}" destId="{49054CB3-21DE-455D-9967-FC99FB740838}" srcOrd="1" destOrd="0" presId="urn:microsoft.com/office/officeart/2008/layout/LinedList"/>
    <dgm:cxn modelId="{D5402DC7-AEB1-4B60-AD0E-D0961998D427}" type="presParOf" srcId="{F84CBD10-4AE9-41AA-9164-847657096447}" destId="{41776165-B8D7-4B7D-A85E-AF129EC06DAD}" srcOrd="30" destOrd="0" presId="urn:microsoft.com/office/officeart/2008/layout/LinedList"/>
    <dgm:cxn modelId="{21C005A3-0C86-48C2-A9EF-557B379F96C2}" type="presParOf" srcId="{F84CBD10-4AE9-41AA-9164-847657096447}" destId="{7AB5C1BC-CD93-4DD5-AF59-F3B3E9961FED}" srcOrd="31" destOrd="0" presId="urn:microsoft.com/office/officeart/2008/layout/LinedList"/>
    <dgm:cxn modelId="{7A69AC19-0BFA-47F6-BFF4-DDA50B35552B}" type="presParOf" srcId="{7AB5C1BC-CD93-4DD5-AF59-F3B3E9961FED}" destId="{A10C4822-1B6A-4E4E-92DB-705C006281D1}" srcOrd="0" destOrd="0" presId="urn:microsoft.com/office/officeart/2008/layout/LinedList"/>
    <dgm:cxn modelId="{271C2B07-C7F4-4304-957E-A11759C35459}" type="presParOf" srcId="{7AB5C1BC-CD93-4DD5-AF59-F3B3E9961FED}" destId="{3551F93C-0AA3-4E68-95A3-C713BDE0D44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F732E4-E123-42F7-BF77-0FBFBD608C2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D8AF693-461E-42D8-A77B-495D2BD15812}">
      <dgm:prSet/>
      <dgm:spPr/>
      <dgm:t>
        <a:bodyPr/>
        <a:lstStyle/>
        <a:p>
          <a:pPr>
            <a:lnSpc>
              <a:spcPct val="100000"/>
            </a:lnSpc>
          </a:pPr>
          <a:r>
            <a:rPr lang="en-US" b="1" dirty="0"/>
            <a:t>2022 Groups Count</a:t>
          </a:r>
          <a:endParaRPr lang="en-US" dirty="0"/>
        </a:p>
      </dgm:t>
    </dgm:pt>
    <dgm:pt modelId="{57ED8F50-67A7-4E41-87E9-151B84B9BDE4}" type="parTrans" cxnId="{48C259D6-D03C-419C-9C14-B63CE936CC21}">
      <dgm:prSet/>
      <dgm:spPr/>
      <dgm:t>
        <a:bodyPr/>
        <a:lstStyle/>
        <a:p>
          <a:endParaRPr lang="en-US"/>
        </a:p>
      </dgm:t>
    </dgm:pt>
    <dgm:pt modelId="{3DA76896-9864-492E-B4D2-85799A24FD22}" type="sibTrans" cxnId="{48C259D6-D03C-419C-9C14-B63CE936CC21}">
      <dgm:prSet/>
      <dgm:spPr/>
      <dgm:t>
        <a:bodyPr/>
        <a:lstStyle/>
        <a:p>
          <a:endParaRPr lang="en-US"/>
        </a:p>
      </dgm:t>
    </dgm:pt>
    <dgm:pt modelId="{247CBAB1-0ADD-4BDC-BB2F-5A8224EB383E}">
      <dgm:prSet/>
      <dgm:spPr/>
      <dgm:t>
        <a:bodyPr/>
        <a:lstStyle/>
        <a:p>
          <a:pPr>
            <a:lnSpc>
              <a:spcPct val="100000"/>
            </a:lnSpc>
          </a:pPr>
          <a:r>
            <a:rPr lang="en-US" b="1" dirty="0"/>
            <a:t>2022 Max Ranked Team: </a:t>
          </a:r>
          <a:r>
            <a:rPr lang="en-US" dirty="0"/>
            <a:t>First ranked team by FIFA.</a:t>
          </a:r>
        </a:p>
      </dgm:t>
    </dgm:pt>
    <dgm:pt modelId="{F3B7C2B5-1790-49AE-801A-F8C7673E7F42}" type="parTrans" cxnId="{BC4540B5-6223-4517-AD44-10336782CE8B}">
      <dgm:prSet/>
      <dgm:spPr/>
      <dgm:t>
        <a:bodyPr/>
        <a:lstStyle/>
        <a:p>
          <a:endParaRPr lang="en-US"/>
        </a:p>
      </dgm:t>
    </dgm:pt>
    <dgm:pt modelId="{73E83418-69C5-4007-8BC8-AFB4C33E1AA9}" type="sibTrans" cxnId="{BC4540B5-6223-4517-AD44-10336782CE8B}">
      <dgm:prSet/>
      <dgm:spPr/>
      <dgm:t>
        <a:bodyPr/>
        <a:lstStyle/>
        <a:p>
          <a:endParaRPr lang="en-US"/>
        </a:p>
      </dgm:t>
    </dgm:pt>
    <dgm:pt modelId="{B927ADDA-478B-40B0-9CFE-B69EBB308B7D}">
      <dgm:prSet/>
      <dgm:spPr/>
      <dgm:t>
        <a:bodyPr/>
        <a:lstStyle/>
        <a:p>
          <a:pPr>
            <a:lnSpc>
              <a:spcPct val="100000"/>
            </a:lnSpc>
          </a:pPr>
          <a:r>
            <a:rPr lang="en-US" b="1" dirty="0"/>
            <a:t>2022 Min Ranked Team: </a:t>
          </a:r>
          <a:r>
            <a:rPr lang="en-US" dirty="0"/>
            <a:t>Last ranked team by FIFA.</a:t>
          </a:r>
        </a:p>
      </dgm:t>
    </dgm:pt>
    <dgm:pt modelId="{32B3B40F-29B1-496F-A590-4CABAA0B9271}" type="parTrans" cxnId="{B3943113-E1AF-4446-A8DB-ED3B66421701}">
      <dgm:prSet/>
      <dgm:spPr/>
      <dgm:t>
        <a:bodyPr/>
        <a:lstStyle/>
        <a:p>
          <a:endParaRPr lang="en-US"/>
        </a:p>
      </dgm:t>
    </dgm:pt>
    <dgm:pt modelId="{85E30FAB-9663-4BB4-8653-943EF328D846}" type="sibTrans" cxnId="{B3943113-E1AF-4446-A8DB-ED3B66421701}">
      <dgm:prSet/>
      <dgm:spPr/>
      <dgm:t>
        <a:bodyPr/>
        <a:lstStyle/>
        <a:p>
          <a:endParaRPr lang="en-US"/>
        </a:p>
      </dgm:t>
    </dgm:pt>
    <dgm:pt modelId="{2ED7DE9C-5EF0-42B0-BAE6-4124696550E6}">
      <dgm:prSet/>
      <dgm:spPr/>
      <dgm:t>
        <a:bodyPr/>
        <a:lstStyle/>
        <a:p>
          <a:pPr>
            <a:lnSpc>
              <a:spcPct val="100000"/>
            </a:lnSpc>
          </a:pPr>
          <a:r>
            <a:rPr lang="en-US" b="1" dirty="0"/>
            <a:t>2022 Qualified Teams: </a:t>
          </a:r>
          <a:r>
            <a:rPr lang="en-US" dirty="0"/>
            <a:t>Total number of qualified teams in wc 2022.</a:t>
          </a:r>
        </a:p>
      </dgm:t>
    </dgm:pt>
    <dgm:pt modelId="{BE4E997D-7ED1-46D3-BCC9-62FF353F8A30}" type="parTrans" cxnId="{8639C433-DF9F-4057-BFBC-746075A5B275}">
      <dgm:prSet/>
      <dgm:spPr/>
      <dgm:t>
        <a:bodyPr/>
        <a:lstStyle/>
        <a:p>
          <a:endParaRPr lang="en-US"/>
        </a:p>
      </dgm:t>
    </dgm:pt>
    <dgm:pt modelId="{784671A5-DFD6-4231-A5B3-6E40659B9A1F}" type="sibTrans" cxnId="{8639C433-DF9F-4057-BFBC-746075A5B275}">
      <dgm:prSet/>
      <dgm:spPr/>
      <dgm:t>
        <a:bodyPr/>
        <a:lstStyle/>
        <a:p>
          <a:endParaRPr lang="en-US"/>
        </a:p>
      </dgm:t>
    </dgm:pt>
    <dgm:pt modelId="{E8771B20-2BB5-474D-B90C-E831BD058F50}">
      <dgm:prSet/>
      <dgm:spPr/>
      <dgm:t>
        <a:bodyPr/>
        <a:lstStyle/>
        <a:p>
          <a:pPr>
            <a:lnSpc>
              <a:spcPct val="100000"/>
            </a:lnSpc>
          </a:pPr>
          <a:r>
            <a:rPr lang="en-US" b="1" dirty="0"/>
            <a:t>2022 Total Players Count: </a:t>
          </a:r>
          <a:r>
            <a:rPr lang="en-US" dirty="0"/>
            <a:t>Total number of participated players in wc 2022.</a:t>
          </a:r>
        </a:p>
      </dgm:t>
    </dgm:pt>
    <dgm:pt modelId="{203C261A-710C-45DF-8AF6-1EC6FABB9E9E}" type="parTrans" cxnId="{29CD063D-F5B4-4D18-B722-34DE8D9084A6}">
      <dgm:prSet/>
      <dgm:spPr/>
      <dgm:t>
        <a:bodyPr/>
        <a:lstStyle/>
        <a:p>
          <a:endParaRPr lang="en-US"/>
        </a:p>
      </dgm:t>
    </dgm:pt>
    <dgm:pt modelId="{EE85CEBE-7656-4843-9FC0-5D1B9D0615E8}" type="sibTrans" cxnId="{29CD063D-F5B4-4D18-B722-34DE8D9084A6}">
      <dgm:prSet/>
      <dgm:spPr/>
      <dgm:t>
        <a:bodyPr/>
        <a:lstStyle/>
        <a:p>
          <a:endParaRPr lang="en-US"/>
        </a:p>
      </dgm:t>
    </dgm:pt>
    <dgm:pt modelId="{C5FC53B1-6E4D-4C01-B51D-18A4660A5E01}">
      <dgm:prSet/>
      <dgm:spPr/>
      <dgm:t>
        <a:bodyPr/>
        <a:lstStyle/>
        <a:p>
          <a:pPr>
            <a:lnSpc>
              <a:spcPct val="100000"/>
            </a:lnSpc>
          </a:pPr>
          <a:r>
            <a:rPr lang="en-US" b="1" dirty="0"/>
            <a:t>FIFA Ranking</a:t>
          </a:r>
          <a:endParaRPr lang="en-US" dirty="0"/>
        </a:p>
      </dgm:t>
    </dgm:pt>
    <dgm:pt modelId="{84D738FB-553A-4EC6-A149-60E92F8C946E}" type="parTrans" cxnId="{7EDFB881-E8FD-4977-9F20-9F68DA981C2C}">
      <dgm:prSet/>
      <dgm:spPr/>
      <dgm:t>
        <a:bodyPr/>
        <a:lstStyle/>
        <a:p>
          <a:endParaRPr lang="en-US"/>
        </a:p>
      </dgm:t>
    </dgm:pt>
    <dgm:pt modelId="{7770860C-4923-49F2-A7E5-F44653161326}" type="sibTrans" cxnId="{7EDFB881-E8FD-4977-9F20-9F68DA981C2C}">
      <dgm:prSet/>
      <dgm:spPr/>
      <dgm:t>
        <a:bodyPr/>
        <a:lstStyle/>
        <a:p>
          <a:endParaRPr lang="en-US"/>
        </a:p>
      </dgm:t>
    </dgm:pt>
    <dgm:pt modelId="{7E5B3E73-90BE-4FC1-98DB-64039B043C9B}">
      <dgm:prSet/>
      <dgm:spPr/>
      <dgm:t>
        <a:bodyPr/>
        <a:lstStyle/>
        <a:p>
          <a:pPr>
            <a:lnSpc>
              <a:spcPct val="100000"/>
            </a:lnSpc>
          </a:pPr>
          <a:r>
            <a:rPr lang="en-US" b="1" dirty="0"/>
            <a:t>Winners Count</a:t>
          </a:r>
          <a:endParaRPr lang="en-US" dirty="0"/>
        </a:p>
      </dgm:t>
    </dgm:pt>
    <dgm:pt modelId="{378EF1E9-2D6A-444F-9510-41B86F6E5FBB}" type="parTrans" cxnId="{3E329EF7-18E1-4D26-9A0A-49DE719F780F}">
      <dgm:prSet/>
      <dgm:spPr/>
      <dgm:t>
        <a:bodyPr/>
        <a:lstStyle/>
        <a:p>
          <a:endParaRPr lang="en-US"/>
        </a:p>
      </dgm:t>
    </dgm:pt>
    <dgm:pt modelId="{2F45A5D4-4D82-4810-8FAB-D4342917DAF1}" type="sibTrans" cxnId="{3E329EF7-18E1-4D26-9A0A-49DE719F780F}">
      <dgm:prSet/>
      <dgm:spPr/>
      <dgm:t>
        <a:bodyPr/>
        <a:lstStyle/>
        <a:p>
          <a:endParaRPr lang="en-US"/>
        </a:p>
      </dgm:t>
    </dgm:pt>
    <dgm:pt modelId="{8981CCC3-A411-4163-9AF7-D1FB96D8DC5F}" type="pres">
      <dgm:prSet presAssocID="{59F732E4-E123-42F7-BF77-0FBFBD608C21}" presName="root" presStyleCnt="0">
        <dgm:presLayoutVars>
          <dgm:dir/>
          <dgm:resizeHandles val="exact"/>
        </dgm:presLayoutVars>
      </dgm:prSet>
      <dgm:spPr/>
    </dgm:pt>
    <dgm:pt modelId="{12319E6A-09F2-485C-B046-07AD18A0DCF7}" type="pres">
      <dgm:prSet presAssocID="{BD8AF693-461E-42D8-A77B-495D2BD15812}" presName="compNode" presStyleCnt="0"/>
      <dgm:spPr/>
    </dgm:pt>
    <dgm:pt modelId="{F001D52B-17E4-45D5-95B6-FCFF88ED28AC}" type="pres">
      <dgm:prSet presAssocID="{BD8AF693-461E-42D8-A77B-495D2BD15812}" presName="bgRect" presStyleLbl="bgShp" presStyleIdx="0" presStyleCnt="7"/>
      <dgm:spPr/>
    </dgm:pt>
    <dgm:pt modelId="{7B271228-0F05-4FED-8D64-3B900FD9E8CA}" type="pres">
      <dgm:prSet presAssocID="{BD8AF693-461E-42D8-A77B-495D2BD1581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0827EC85-74F6-4506-B841-F33778C18C7E}" type="pres">
      <dgm:prSet presAssocID="{BD8AF693-461E-42D8-A77B-495D2BD15812}" presName="spaceRect" presStyleCnt="0"/>
      <dgm:spPr/>
    </dgm:pt>
    <dgm:pt modelId="{11DDF5C5-6220-43B2-A279-F1B7E9BB50C8}" type="pres">
      <dgm:prSet presAssocID="{BD8AF693-461E-42D8-A77B-495D2BD15812}" presName="parTx" presStyleLbl="revTx" presStyleIdx="0" presStyleCnt="7">
        <dgm:presLayoutVars>
          <dgm:chMax val="0"/>
          <dgm:chPref val="0"/>
        </dgm:presLayoutVars>
      </dgm:prSet>
      <dgm:spPr/>
    </dgm:pt>
    <dgm:pt modelId="{7BE75C58-00E5-4154-9C6E-7EE36322C552}" type="pres">
      <dgm:prSet presAssocID="{3DA76896-9864-492E-B4D2-85799A24FD22}" presName="sibTrans" presStyleCnt="0"/>
      <dgm:spPr/>
    </dgm:pt>
    <dgm:pt modelId="{84C85E7F-297F-4068-A155-83EE692750B4}" type="pres">
      <dgm:prSet presAssocID="{247CBAB1-0ADD-4BDC-BB2F-5A8224EB383E}" presName="compNode" presStyleCnt="0"/>
      <dgm:spPr/>
    </dgm:pt>
    <dgm:pt modelId="{BC161F2C-E526-44D4-9D4C-9D5305B14F74}" type="pres">
      <dgm:prSet presAssocID="{247CBAB1-0ADD-4BDC-BB2F-5A8224EB383E}" presName="bgRect" presStyleLbl="bgShp" presStyleIdx="1" presStyleCnt="7"/>
      <dgm:spPr/>
    </dgm:pt>
    <dgm:pt modelId="{3B6A8ADE-FA58-430A-84F7-C437C0491453}" type="pres">
      <dgm:prSet presAssocID="{247CBAB1-0ADD-4BDC-BB2F-5A8224EB383E}"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ophy"/>
        </a:ext>
      </dgm:extLst>
    </dgm:pt>
    <dgm:pt modelId="{A7866621-CD83-4DC9-A799-FFAB9FDDC437}" type="pres">
      <dgm:prSet presAssocID="{247CBAB1-0ADD-4BDC-BB2F-5A8224EB383E}" presName="spaceRect" presStyleCnt="0"/>
      <dgm:spPr/>
    </dgm:pt>
    <dgm:pt modelId="{F9434595-DC41-44E3-A6EB-E56DFC145F17}" type="pres">
      <dgm:prSet presAssocID="{247CBAB1-0ADD-4BDC-BB2F-5A8224EB383E}" presName="parTx" presStyleLbl="revTx" presStyleIdx="1" presStyleCnt="7">
        <dgm:presLayoutVars>
          <dgm:chMax val="0"/>
          <dgm:chPref val="0"/>
        </dgm:presLayoutVars>
      </dgm:prSet>
      <dgm:spPr/>
    </dgm:pt>
    <dgm:pt modelId="{01B587DC-DA2C-46E9-A132-94289DBB2B7B}" type="pres">
      <dgm:prSet presAssocID="{73E83418-69C5-4007-8BC8-AFB4C33E1AA9}" presName="sibTrans" presStyleCnt="0"/>
      <dgm:spPr/>
    </dgm:pt>
    <dgm:pt modelId="{C62C514C-1F57-411E-AE61-180CC47105EA}" type="pres">
      <dgm:prSet presAssocID="{B927ADDA-478B-40B0-9CFE-B69EBB308B7D}" presName="compNode" presStyleCnt="0"/>
      <dgm:spPr/>
    </dgm:pt>
    <dgm:pt modelId="{D2BF07CD-E9B3-4158-B2A5-C6E95092A915}" type="pres">
      <dgm:prSet presAssocID="{B927ADDA-478B-40B0-9CFE-B69EBB308B7D}" presName="bgRect" presStyleLbl="bgShp" presStyleIdx="2" presStyleCnt="7"/>
      <dgm:spPr/>
    </dgm:pt>
    <dgm:pt modelId="{CF74BA52-63FF-4868-9920-DF184A1BF23A}" type="pres">
      <dgm:prSet presAssocID="{B927ADDA-478B-40B0-9CFE-B69EBB308B7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dium"/>
        </a:ext>
      </dgm:extLst>
    </dgm:pt>
    <dgm:pt modelId="{CEE7C696-138F-4F6B-9B16-97EA2B7933F2}" type="pres">
      <dgm:prSet presAssocID="{B927ADDA-478B-40B0-9CFE-B69EBB308B7D}" presName="spaceRect" presStyleCnt="0"/>
      <dgm:spPr/>
    </dgm:pt>
    <dgm:pt modelId="{5A621ABC-1C62-4F78-9548-BB2999C14D20}" type="pres">
      <dgm:prSet presAssocID="{B927ADDA-478B-40B0-9CFE-B69EBB308B7D}" presName="parTx" presStyleLbl="revTx" presStyleIdx="2" presStyleCnt="7">
        <dgm:presLayoutVars>
          <dgm:chMax val="0"/>
          <dgm:chPref val="0"/>
        </dgm:presLayoutVars>
      </dgm:prSet>
      <dgm:spPr/>
    </dgm:pt>
    <dgm:pt modelId="{9C3A96AD-7011-45A8-B2B1-4B5327A3EB71}" type="pres">
      <dgm:prSet presAssocID="{85E30FAB-9663-4BB4-8653-943EF328D846}" presName="sibTrans" presStyleCnt="0"/>
      <dgm:spPr/>
    </dgm:pt>
    <dgm:pt modelId="{3EDF8CE0-D40D-4B7F-AF21-6D599647A47A}" type="pres">
      <dgm:prSet presAssocID="{2ED7DE9C-5EF0-42B0-BAE6-4124696550E6}" presName="compNode" presStyleCnt="0"/>
      <dgm:spPr/>
    </dgm:pt>
    <dgm:pt modelId="{3416EEB6-4C12-48D6-832F-16D85B91B59D}" type="pres">
      <dgm:prSet presAssocID="{2ED7DE9C-5EF0-42B0-BAE6-4124696550E6}" presName="bgRect" presStyleLbl="bgShp" presStyleIdx="3" presStyleCnt="7"/>
      <dgm:spPr/>
    </dgm:pt>
    <dgm:pt modelId="{7DF0282F-3259-4689-9BC4-112AF45851AD}" type="pres">
      <dgm:prSet presAssocID="{2ED7DE9C-5EF0-42B0-BAE6-4124696550E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a:ext>
      </dgm:extLst>
    </dgm:pt>
    <dgm:pt modelId="{EDCA57B0-DB19-401D-8188-F32E15DD4131}" type="pres">
      <dgm:prSet presAssocID="{2ED7DE9C-5EF0-42B0-BAE6-4124696550E6}" presName="spaceRect" presStyleCnt="0"/>
      <dgm:spPr/>
    </dgm:pt>
    <dgm:pt modelId="{F60E6266-2C1A-43F5-BC9C-6FB9BFDFC5FB}" type="pres">
      <dgm:prSet presAssocID="{2ED7DE9C-5EF0-42B0-BAE6-4124696550E6}" presName="parTx" presStyleLbl="revTx" presStyleIdx="3" presStyleCnt="7">
        <dgm:presLayoutVars>
          <dgm:chMax val="0"/>
          <dgm:chPref val="0"/>
        </dgm:presLayoutVars>
      </dgm:prSet>
      <dgm:spPr/>
    </dgm:pt>
    <dgm:pt modelId="{067EEF15-E531-4A9B-A222-CECE64C994D3}" type="pres">
      <dgm:prSet presAssocID="{784671A5-DFD6-4231-A5B3-6E40659B9A1F}" presName="sibTrans" presStyleCnt="0"/>
      <dgm:spPr/>
    </dgm:pt>
    <dgm:pt modelId="{51A9981C-EC42-458E-B1BD-B945FEE17332}" type="pres">
      <dgm:prSet presAssocID="{E8771B20-2BB5-474D-B90C-E831BD058F50}" presName="compNode" presStyleCnt="0"/>
      <dgm:spPr/>
    </dgm:pt>
    <dgm:pt modelId="{06A791CA-4F9D-4F72-AA38-0F7C89B3345E}" type="pres">
      <dgm:prSet presAssocID="{E8771B20-2BB5-474D-B90C-E831BD058F50}" presName="bgRect" presStyleLbl="bgShp" presStyleIdx="4" presStyleCnt="7"/>
      <dgm:spPr/>
    </dgm:pt>
    <dgm:pt modelId="{F43F7E82-CA05-4267-A2E2-C2360747DF2F}" type="pres">
      <dgm:prSet presAssocID="{E8771B20-2BB5-474D-B90C-E831BD058F5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eam"/>
        </a:ext>
      </dgm:extLst>
    </dgm:pt>
    <dgm:pt modelId="{EF7E0C71-EAA9-463F-8D1C-4DECC95F20BF}" type="pres">
      <dgm:prSet presAssocID="{E8771B20-2BB5-474D-B90C-E831BD058F50}" presName="spaceRect" presStyleCnt="0"/>
      <dgm:spPr/>
    </dgm:pt>
    <dgm:pt modelId="{714ED23B-5E7A-418B-B285-7593922DEDE7}" type="pres">
      <dgm:prSet presAssocID="{E8771B20-2BB5-474D-B90C-E831BD058F50}" presName="parTx" presStyleLbl="revTx" presStyleIdx="4" presStyleCnt="7">
        <dgm:presLayoutVars>
          <dgm:chMax val="0"/>
          <dgm:chPref val="0"/>
        </dgm:presLayoutVars>
      </dgm:prSet>
      <dgm:spPr/>
    </dgm:pt>
    <dgm:pt modelId="{C07FE86E-CBE2-4E1A-93CC-0FFC5848F662}" type="pres">
      <dgm:prSet presAssocID="{EE85CEBE-7656-4843-9FC0-5D1B9D0615E8}" presName="sibTrans" presStyleCnt="0"/>
      <dgm:spPr/>
    </dgm:pt>
    <dgm:pt modelId="{3008AD8C-B025-4DE7-BA7F-BCD7B24A2C1F}" type="pres">
      <dgm:prSet presAssocID="{C5FC53B1-6E4D-4C01-B51D-18A4660A5E01}" presName="compNode" presStyleCnt="0"/>
      <dgm:spPr/>
    </dgm:pt>
    <dgm:pt modelId="{32D74B3F-31F2-4CFA-8845-F2C5CEE31566}" type="pres">
      <dgm:prSet presAssocID="{C5FC53B1-6E4D-4C01-B51D-18A4660A5E01}" presName="bgRect" presStyleLbl="bgShp" presStyleIdx="5" presStyleCnt="7"/>
      <dgm:spPr/>
    </dgm:pt>
    <dgm:pt modelId="{FE6D702A-4341-4116-8B94-FBEAB4B98F7A}" type="pres">
      <dgm:prSet presAssocID="{C5FC53B1-6E4D-4C01-B51D-18A4660A5E01}"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pward trend"/>
        </a:ext>
      </dgm:extLst>
    </dgm:pt>
    <dgm:pt modelId="{E1792554-6D81-4BF8-8E6D-81993ED7258B}" type="pres">
      <dgm:prSet presAssocID="{C5FC53B1-6E4D-4C01-B51D-18A4660A5E01}" presName="spaceRect" presStyleCnt="0"/>
      <dgm:spPr/>
    </dgm:pt>
    <dgm:pt modelId="{7D77FE73-5BEF-4D8D-9A2A-158554D58602}" type="pres">
      <dgm:prSet presAssocID="{C5FC53B1-6E4D-4C01-B51D-18A4660A5E01}" presName="parTx" presStyleLbl="revTx" presStyleIdx="5" presStyleCnt="7">
        <dgm:presLayoutVars>
          <dgm:chMax val="0"/>
          <dgm:chPref val="0"/>
        </dgm:presLayoutVars>
      </dgm:prSet>
      <dgm:spPr/>
    </dgm:pt>
    <dgm:pt modelId="{55725FCB-7219-4645-AF5C-D299BEC496A6}" type="pres">
      <dgm:prSet presAssocID="{7770860C-4923-49F2-A7E5-F44653161326}" presName="sibTrans" presStyleCnt="0"/>
      <dgm:spPr/>
    </dgm:pt>
    <dgm:pt modelId="{C39BE58A-BF91-4A97-808F-EFA07171902A}" type="pres">
      <dgm:prSet presAssocID="{7E5B3E73-90BE-4FC1-98DB-64039B043C9B}" presName="compNode" presStyleCnt="0"/>
      <dgm:spPr/>
    </dgm:pt>
    <dgm:pt modelId="{A128A590-D5F2-437B-BA0B-7398CFEBC679}" type="pres">
      <dgm:prSet presAssocID="{7E5B3E73-90BE-4FC1-98DB-64039B043C9B}" presName="bgRect" presStyleLbl="bgShp" presStyleIdx="6" presStyleCnt="7"/>
      <dgm:spPr/>
    </dgm:pt>
    <dgm:pt modelId="{ECF1AD2E-D4AA-4001-AE87-D2527EAAD9A3}" type="pres">
      <dgm:prSet presAssocID="{7E5B3E73-90BE-4FC1-98DB-64039B043C9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Ribbon"/>
        </a:ext>
      </dgm:extLst>
    </dgm:pt>
    <dgm:pt modelId="{C7533682-623E-46C6-BC23-BD05905C2415}" type="pres">
      <dgm:prSet presAssocID="{7E5B3E73-90BE-4FC1-98DB-64039B043C9B}" presName="spaceRect" presStyleCnt="0"/>
      <dgm:spPr/>
    </dgm:pt>
    <dgm:pt modelId="{6AEC24F4-7A9D-427E-9EEE-7C34D156FC19}" type="pres">
      <dgm:prSet presAssocID="{7E5B3E73-90BE-4FC1-98DB-64039B043C9B}" presName="parTx" presStyleLbl="revTx" presStyleIdx="6" presStyleCnt="7">
        <dgm:presLayoutVars>
          <dgm:chMax val="0"/>
          <dgm:chPref val="0"/>
        </dgm:presLayoutVars>
      </dgm:prSet>
      <dgm:spPr/>
    </dgm:pt>
  </dgm:ptLst>
  <dgm:cxnLst>
    <dgm:cxn modelId="{0C234F05-804B-45AB-976A-83E16B2BB2DF}" type="presOf" srcId="{BD8AF693-461E-42D8-A77B-495D2BD15812}" destId="{11DDF5C5-6220-43B2-A279-F1B7E9BB50C8}" srcOrd="0" destOrd="0" presId="urn:microsoft.com/office/officeart/2018/2/layout/IconVerticalSolidList"/>
    <dgm:cxn modelId="{B3943113-E1AF-4446-A8DB-ED3B66421701}" srcId="{59F732E4-E123-42F7-BF77-0FBFBD608C21}" destId="{B927ADDA-478B-40B0-9CFE-B69EBB308B7D}" srcOrd="2" destOrd="0" parTransId="{32B3B40F-29B1-496F-A590-4CABAA0B9271}" sibTransId="{85E30FAB-9663-4BB4-8653-943EF328D846}"/>
    <dgm:cxn modelId="{102CA425-DBCC-445E-8442-2A4EB4375C7F}" type="presOf" srcId="{C5FC53B1-6E4D-4C01-B51D-18A4660A5E01}" destId="{7D77FE73-5BEF-4D8D-9A2A-158554D58602}" srcOrd="0" destOrd="0" presId="urn:microsoft.com/office/officeart/2018/2/layout/IconVerticalSolidList"/>
    <dgm:cxn modelId="{EFE79126-19F7-4591-B998-8C549E0578F4}" type="presOf" srcId="{59F732E4-E123-42F7-BF77-0FBFBD608C21}" destId="{8981CCC3-A411-4163-9AF7-D1FB96D8DC5F}" srcOrd="0" destOrd="0" presId="urn:microsoft.com/office/officeart/2018/2/layout/IconVerticalSolidList"/>
    <dgm:cxn modelId="{8639C433-DF9F-4057-BFBC-746075A5B275}" srcId="{59F732E4-E123-42F7-BF77-0FBFBD608C21}" destId="{2ED7DE9C-5EF0-42B0-BAE6-4124696550E6}" srcOrd="3" destOrd="0" parTransId="{BE4E997D-7ED1-46D3-BCC9-62FF353F8A30}" sibTransId="{784671A5-DFD6-4231-A5B3-6E40659B9A1F}"/>
    <dgm:cxn modelId="{29CD063D-F5B4-4D18-B722-34DE8D9084A6}" srcId="{59F732E4-E123-42F7-BF77-0FBFBD608C21}" destId="{E8771B20-2BB5-474D-B90C-E831BD058F50}" srcOrd="4" destOrd="0" parTransId="{203C261A-710C-45DF-8AF6-1EC6FABB9E9E}" sibTransId="{EE85CEBE-7656-4843-9FC0-5D1B9D0615E8}"/>
    <dgm:cxn modelId="{63FEA976-7A0C-401B-8110-3A0C89865D59}" type="presOf" srcId="{247CBAB1-0ADD-4BDC-BB2F-5A8224EB383E}" destId="{F9434595-DC41-44E3-A6EB-E56DFC145F17}" srcOrd="0" destOrd="0" presId="urn:microsoft.com/office/officeart/2018/2/layout/IconVerticalSolidList"/>
    <dgm:cxn modelId="{2CF19859-A50B-4C17-A3E9-B0B5E44AB33E}" type="presOf" srcId="{E8771B20-2BB5-474D-B90C-E831BD058F50}" destId="{714ED23B-5E7A-418B-B285-7593922DEDE7}" srcOrd="0" destOrd="0" presId="urn:microsoft.com/office/officeart/2018/2/layout/IconVerticalSolidList"/>
    <dgm:cxn modelId="{7EDFB881-E8FD-4977-9F20-9F68DA981C2C}" srcId="{59F732E4-E123-42F7-BF77-0FBFBD608C21}" destId="{C5FC53B1-6E4D-4C01-B51D-18A4660A5E01}" srcOrd="5" destOrd="0" parTransId="{84D738FB-553A-4EC6-A149-60E92F8C946E}" sibTransId="{7770860C-4923-49F2-A7E5-F44653161326}"/>
    <dgm:cxn modelId="{94610F8E-F6C8-4AFB-8224-DDC4F24B5331}" type="presOf" srcId="{7E5B3E73-90BE-4FC1-98DB-64039B043C9B}" destId="{6AEC24F4-7A9D-427E-9EEE-7C34D156FC19}" srcOrd="0" destOrd="0" presId="urn:microsoft.com/office/officeart/2018/2/layout/IconVerticalSolidList"/>
    <dgm:cxn modelId="{BC4540B5-6223-4517-AD44-10336782CE8B}" srcId="{59F732E4-E123-42F7-BF77-0FBFBD608C21}" destId="{247CBAB1-0ADD-4BDC-BB2F-5A8224EB383E}" srcOrd="1" destOrd="0" parTransId="{F3B7C2B5-1790-49AE-801A-F8C7673E7F42}" sibTransId="{73E83418-69C5-4007-8BC8-AFB4C33E1AA9}"/>
    <dgm:cxn modelId="{48C259D6-D03C-419C-9C14-B63CE936CC21}" srcId="{59F732E4-E123-42F7-BF77-0FBFBD608C21}" destId="{BD8AF693-461E-42D8-A77B-495D2BD15812}" srcOrd="0" destOrd="0" parTransId="{57ED8F50-67A7-4E41-87E9-151B84B9BDE4}" sibTransId="{3DA76896-9864-492E-B4D2-85799A24FD22}"/>
    <dgm:cxn modelId="{312466D7-8B63-41D8-91BE-EA65E5DE3496}" type="presOf" srcId="{2ED7DE9C-5EF0-42B0-BAE6-4124696550E6}" destId="{F60E6266-2C1A-43F5-BC9C-6FB9BFDFC5FB}" srcOrd="0" destOrd="0" presId="urn:microsoft.com/office/officeart/2018/2/layout/IconVerticalSolidList"/>
    <dgm:cxn modelId="{3BCC74E9-F6E6-4DB8-837E-0B59B07C3093}" type="presOf" srcId="{B927ADDA-478B-40B0-9CFE-B69EBB308B7D}" destId="{5A621ABC-1C62-4F78-9548-BB2999C14D20}" srcOrd="0" destOrd="0" presId="urn:microsoft.com/office/officeart/2018/2/layout/IconVerticalSolidList"/>
    <dgm:cxn modelId="{3E329EF7-18E1-4D26-9A0A-49DE719F780F}" srcId="{59F732E4-E123-42F7-BF77-0FBFBD608C21}" destId="{7E5B3E73-90BE-4FC1-98DB-64039B043C9B}" srcOrd="6" destOrd="0" parTransId="{378EF1E9-2D6A-444F-9510-41B86F6E5FBB}" sibTransId="{2F45A5D4-4D82-4810-8FAB-D4342917DAF1}"/>
    <dgm:cxn modelId="{7A455206-5A46-46E5-963B-F36210DB2A5D}" type="presParOf" srcId="{8981CCC3-A411-4163-9AF7-D1FB96D8DC5F}" destId="{12319E6A-09F2-485C-B046-07AD18A0DCF7}" srcOrd="0" destOrd="0" presId="urn:microsoft.com/office/officeart/2018/2/layout/IconVerticalSolidList"/>
    <dgm:cxn modelId="{EDEE1A2B-F7BC-422F-90ED-BD8B59744691}" type="presParOf" srcId="{12319E6A-09F2-485C-B046-07AD18A0DCF7}" destId="{F001D52B-17E4-45D5-95B6-FCFF88ED28AC}" srcOrd="0" destOrd="0" presId="urn:microsoft.com/office/officeart/2018/2/layout/IconVerticalSolidList"/>
    <dgm:cxn modelId="{5E7CA53A-5A08-4DB2-ADA7-EB8D130E3893}" type="presParOf" srcId="{12319E6A-09F2-485C-B046-07AD18A0DCF7}" destId="{7B271228-0F05-4FED-8D64-3B900FD9E8CA}" srcOrd="1" destOrd="0" presId="urn:microsoft.com/office/officeart/2018/2/layout/IconVerticalSolidList"/>
    <dgm:cxn modelId="{B254A4C7-6011-469B-AAD1-21CA213F3EEE}" type="presParOf" srcId="{12319E6A-09F2-485C-B046-07AD18A0DCF7}" destId="{0827EC85-74F6-4506-B841-F33778C18C7E}" srcOrd="2" destOrd="0" presId="urn:microsoft.com/office/officeart/2018/2/layout/IconVerticalSolidList"/>
    <dgm:cxn modelId="{ABDE3F2A-D449-433F-A378-94F4D942E0BB}" type="presParOf" srcId="{12319E6A-09F2-485C-B046-07AD18A0DCF7}" destId="{11DDF5C5-6220-43B2-A279-F1B7E9BB50C8}" srcOrd="3" destOrd="0" presId="urn:microsoft.com/office/officeart/2018/2/layout/IconVerticalSolidList"/>
    <dgm:cxn modelId="{6E9D8A39-5BEF-42D9-9FF6-66521AC1B494}" type="presParOf" srcId="{8981CCC3-A411-4163-9AF7-D1FB96D8DC5F}" destId="{7BE75C58-00E5-4154-9C6E-7EE36322C552}" srcOrd="1" destOrd="0" presId="urn:microsoft.com/office/officeart/2018/2/layout/IconVerticalSolidList"/>
    <dgm:cxn modelId="{D6C5B7D4-7FF0-461B-B590-FD4FE3FE9AC6}" type="presParOf" srcId="{8981CCC3-A411-4163-9AF7-D1FB96D8DC5F}" destId="{84C85E7F-297F-4068-A155-83EE692750B4}" srcOrd="2" destOrd="0" presId="urn:microsoft.com/office/officeart/2018/2/layout/IconVerticalSolidList"/>
    <dgm:cxn modelId="{F87AECB9-18DB-4475-A679-2D31C272CCA1}" type="presParOf" srcId="{84C85E7F-297F-4068-A155-83EE692750B4}" destId="{BC161F2C-E526-44D4-9D4C-9D5305B14F74}" srcOrd="0" destOrd="0" presId="urn:microsoft.com/office/officeart/2018/2/layout/IconVerticalSolidList"/>
    <dgm:cxn modelId="{469F6D7B-F805-40D2-890A-77DE7E97062A}" type="presParOf" srcId="{84C85E7F-297F-4068-A155-83EE692750B4}" destId="{3B6A8ADE-FA58-430A-84F7-C437C0491453}" srcOrd="1" destOrd="0" presId="urn:microsoft.com/office/officeart/2018/2/layout/IconVerticalSolidList"/>
    <dgm:cxn modelId="{11AA3440-F564-4309-A93F-D6142924AA75}" type="presParOf" srcId="{84C85E7F-297F-4068-A155-83EE692750B4}" destId="{A7866621-CD83-4DC9-A799-FFAB9FDDC437}" srcOrd="2" destOrd="0" presId="urn:microsoft.com/office/officeart/2018/2/layout/IconVerticalSolidList"/>
    <dgm:cxn modelId="{8B5E2D1E-789F-4843-AE97-034FA5C22E6E}" type="presParOf" srcId="{84C85E7F-297F-4068-A155-83EE692750B4}" destId="{F9434595-DC41-44E3-A6EB-E56DFC145F17}" srcOrd="3" destOrd="0" presId="urn:microsoft.com/office/officeart/2018/2/layout/IconVerticalSolidList"/>
    <dgm:cxn modelId="{FB3AB0ED-452C-468E-BD38-F95B7C89C361}" type="presParOf" srcId="{8981CCC3-A411-4163-9AF7-D1FB96D8DC5F}" destId="{01B587DC-DA2C-46E9-A132-94289DBB2B7B}" srcOrd="3" destOrd="0" presId="urn:microsoft.com/office/officeart/2018/2/layout/IconVerticalSolidList"/>
    <dgm:cxn modelId="{2F837D04-4A9B-4CF8-8A19-91180316127E}" type="presParOf" srcId="{8981CCC3-A411-4163-9AF7-D1FB96D8DC5F}" destId="{C62C514C-1F57-411E-AE61-180CC47105EA}" srcOrd="4" destOrd="0" presId="urn:microsoft.com/office/officeart/2018/2/layout/IconVerticalSolidList"/>
    <dgm:cxn modelId="{F9994F25-09B5-41A5-915B-BAA2FEFC3E5A}" type="presParOf" srcId="{C62C514C-1F57-411E-AE61-180CC47105EA}" destId="{D2BF07CD-E9B3-4158-B2A5-C6E95092A915}" srcOrd="0" destOrd="0" presId="urn:microsoft.com/office/officeart/2018/2/layout/IconVerticalSolidList"/>
    <dgm:cxn modelId="{EBFAF9BB-902D-4F0B-93FB-E4047271FAA3}" type="presParOf" srcId="{C62C514C-1F57-411E-AE61-180CC47105EA}" destId="{CF74BA52-63FF-4868-9920-DF184A1BF23A}" srcOrd="1" destOrd="0" presId="urn:microsoft.com/office/officeart/2018/2/layout/IconVerticalSolidList"/>
    <dgm:cxn modelId="{5A19F0B8-6289-45EF-ACE0-AE8E1727097D}" type="presParOf" srcId="{C62C514C-1F57-411E-AE61-180CC47105EA}" destId="{CEE7C696-138F-4F6B-9B16-97EA2B7933F2}" srcOrd="2" destOrd="0" presId="urn:microsoft.com/office/officeart/2018/2/layout/IconVerticalSolidList"/>
    <dgm:cxn modelId="{4A051710-4A79-4678-8DB8-42F3D7C2F8BD}" type="presParOf" srcId="{C62C514C-1F57-411E-AE61-180CC47105EA}" destId="{5A621ABC-1C62-4F78-9548-BB2999C14D20}" srcOrd="3" destOrd="0" presId="urn:microsoft.com/office/officeart/2018/2/layout/IconVerticalSolidList"/>
    <dgm:cxn modelId="{8591D0E1-874C-480D-84D2-148EE8F233E6}" type="presParOf" srcId="{8981CCC3-A411-4163-9AF7-D1FB96D8DC5F}" destId="{9C3A96AD-7011-45A8-B2B1-4B5327A3EB71}" srcOrd="5" destOrd="0" presId="urn:microsoft.com/office/officeart/2018/2/layout/IconVerticalSolidList"/>
    <dgm:cxn modelId="{053F72F1-A14D-4A7F-82CA-916961980C76}" type="presParOf" srcId="{8981CCC3-A411-4163-9AF7-D1FB96D8DC5F}" destId="{3EDF8CE0-D40D-4B7F-AF21-6D599647A47A}" srcOrd="6" destOrd="0" presId="urn:microsoft.com/office/officeart/2018/2/layout/IconVerticalSolidList"/>
    <dgm:cxn modelId="{A0AD570B-A178-4D65-BA31-D07A29C76410}" type="presParOf" srcId="{3EDF8CE0-D40D-4B7F-AF21-6D599647A47A}" destId="{3416EEB6-4C12-48D6-832F-16D85B91B59D}" srcOrd="0" destOrd="0" presId="urn:microsoft.com/office/officeart/2018/2/layout/IconVerticalSolidList"/>
    <dgm:cxn modelId="{89369057-1934-4CF6-8828-67C924C25A99}" type="presParOf" srcId="{3EDF8CE0-D40D-4B7F-AF21-6D599647A47A}" destId="{7DF0282F-3259-4689-9BC4-112AF45851AD}" srcOrd="1" destOrd="0" presId="urn:microsoft.com/office/officeart/2018/2/layout/IconVerticalSolidList"/>
    <dgm:cxn modelId="{932BCBD1-7741-4577-93F1-1538A3914CF4}" type="presParOf" srcId="{3EDF8CE0-D40D-4B7F-AF21-6D599647A47A}" destId="{EDCA57B0-DB19-401D-8188-F32E15DD4131}" srcOrd="2" destOrd="0" presId="urn:microsoft.com/office/officeart/2018/2/layout/IconVerticalSolidList"/>
    <dgm:cxn modelId="{18F3F0AF-7C38-4A8E-9E93-03A1CEE7D184}" type="presParOf" srcId="{3EDF8CE0-D40D-4B7F-AF21-6D599647A47A}" destId="{F60E6266-2C1A-43F5-BC9C-6FB9BFDFC5FB}" srcOrd="3" destOrd="0" presId="urn:microsoft.com/office/officeart/2018/2/layout/IconVerticalSolidList"/>
    <dgm:cxn modelId="{90FCB07C-F999-47A3-A292-1A9B0C17E1AC}" type="presParOf" srcId="{8981CCC3-A411-4163-9AF7-D1FB96D8DC5F}" destId="{067EEF15-E531-4A9B-A222-CECE64C994D3}" srcOrd="7" destOrd="0" presId="urn:microsoft.com/office/officeart/2018/2/layout/IconVerticalSolidList"/>
    <dgm:cxn modelId="{ADA4B0FB-42C9-4D8A-9432-82C1E7461495}" type="presParOf" srcId="{8981CCC3-A411-4163-9AF7-D1FB96D8DC5F}" destId="{51A9981C-EC42-458E-B1BD-B945FEE17332}" srcOrd="8" destOrd="0" presId="urn:microsoft.com/office/officeart/2018/2/layout/IconVerticalSolidList"/>
    <dgm:cxn modelId="{A5D76BAD-EEBF-49FD-BE4B-99610AC31F36}" type="presParOf" srcId="{51A9981C-EC42-458E-B1BD-B945FEE17332}" destId="{06A791CA-4F9D-4F72-AA38-0F7C89B3345E}" srcOrd="0" destOrd="0" presId="urn:microsoft.com/office/officeart/2018/2/layout/IconVerticalSolidList"/>
    <dgm:cxn modelId="{16F1064F-AD81-44B4-9733-39B2E82BF0FD}" type="presParOf" srcId="{51A9981C-EC42-458E-B1BD-B945FEE17332}" destId="{F43F7E82-CA05-4267-A2E2-C2360747DF2F}" srcOrd="1" destOrd="0" presId="urn:microsoft.com/office/officeart/2018/2/layout/IconVerticalSolidList"/>
    <dgm:cxn modelId="{B99C3B15-D11D-4F9B-B0D6-77F7A20AAA07}" type="presParOf" srcId="{51A9981C-EC42-458E-B1BD-B945FEE17332}" destId="{EF7E0C71-EAA9-463F-8D1C-4DECC95F20BF}" srcOrd="2" destOrd="0" presId="urn:microsoft.com/office/officeart/2018/2/layout/IconVerticalSolidList"/>
    <dgm:cxn modelId="{F5992FBD-181A-4111-9E11-7AA0AC99D3D4}" type="presParOf" srcId="{51A9981C-EC42-458E-B1BD-B945FEE17332}" destId="{714ED23B-5E7A-418B-B285-7593922DEDE7}" srcOrd="3" destOrd="0" presId="urn:microsoft.com/office/officeart/2018/2/layout/IconVerticalSolidList"/>
    <dgm:cxn modelId="{6AEDF4CF-19E4-40BA-B37A-5E7793248EDF}" type="presParOf" srcId="{8981CCC3-A411-4163-9AF7-D1FB96D8DC5F}" destId="{C07FE86E-CBE2-4E1A-93CC-0FFC5848F662}" srcOrd="9" destOrd="0" presId="urn:microsoft.com/office/officeart/2018/2/layout/IconVerticalSolidList"/>
    <dgm:cxn modelId="{24FE32BA-4483-4A1D-9F12-EE4B9C2C042F}" type="presParOf" srcId="{8981CCC3-A411-4163-9AF7-D1FB96D8DC5F}" destId="{3008AD8C-B025-4DE7-BA7F-BCD7B24A2C1F}" srcOrd="10" destOrd="0" presId="urn:microsoft.com/office/officeart/2018/2/layout/IconVerticalSolidList"/>
    <dgm:cxn modelId="{4E7B8ABE-4979-45A3-A75F-34DF6071D5B2}" type="presParOf" srcId="{3008AD8C-B025-4DE7-BA7F-BCD7B24A2C1F}" destId="{32D74B3F-31F2-4CFA-8845-F2C5CEE31566}" srcOrd="0" destOrd="0" presId="urn:microsoft.com/office/officeart/2018/2/layout/IconVerticalSolidList"/>
    <dgm:cxn modelId="{08E29289-6EEE-4F32-A696-7378C0A703D2}" type="presParOf" srcId="{3008AD8C-B025-4DE7-BA7F-BCD7B24A2C1F}" destId="{FE6D702A-4341-4116-8B94-FBEAB4B98F7A}" srcOrd="1" destOrd="0" presId="urn:microsoft.com/office/officeart/2018/2/layout/IconVerticalSolidList"/>
    <dgm:cxn modelId="{C02E1DEF-81FE-41EC-A49F-146769791FC7}" type="presParOf" srcId="{3008AD8C-B025-4DE7-BA7F-BCD7B24A2C1F}" destId="{E1792554-6D81-4BF8-8E6D-81993ED7258B}" srcOrd="2" destOrd="0" presId="urn:microsoft.com/office/officeart/2018/2/layout/IconVerticalSolidList"/>
    <dgm:cxn modelId="{8864FCFA-6C80-448E-96A9-BF43115ED338}" type="presParOf" srcId="{3008AD8C-B025-4DE7-BA7F-BCD7B24A2C1F}" destId="{7D77FE73-5BEF-4D8D-9A2A-158554D58602}" srcOrd="3" destOrd="0" presId="urn:microsoft.com/office/officeart/2018/2/layout/IconVerticalSolidList"/>
    <dgm:cxn modelId="{7F50FDF1-A008-4214-B346-EF984559C3BE}" type="presParOf" srcId="{8981CCC3-A411-4163-9AF7-D1FB96D8DC5F}" destId="{55725FCB-7219-4645-AF5C-D299BEC496A6}" srcOrd="11" destOrd="0" presId="urn:microsoft.com/office/officeart/2018/2/layout/IconVerticalSolidList"/>
    <dgm:cxn modelId="{5463C8CD-B0DE-4332-A394-81C9267DC0FB}" type="presParOf" srcId="{8981CCC3-A411-4163-9AF7-D1FB96D8DC5F}" destId="{C39BE58A-BF91-4A97-808F-EFA07171902A}" srcOrd="12" destOrd="0" presId="urn:microsoft.com/office/officeart/2018/2/layout/IconVerticalSolidList"/>
    <dgm:cxn modelId="{DC381C90-6493-4C6B-899B-A4944CB0BAAE}" type="presParOf" srcId="{C39BE58A-BF91-4A97-808F-EFA07171902A}" destId="{A128A590-D5F2-437B-BA0B-7398CFEBC679}" srcOrd="0" destOrd="0" presId="urn:microsoft.com/office/officeart/2018/2/layout/IconVerticalSolidList"/>
    <dgm:cxn modelId="{047A9164-7799-43DD-B564-09CFCD0C6CFD}" type="presParOf" srcId="{C39BE58A-BF91-4A97-808F-EFA07171902A}" destId="{ECF1AD2E-D4AA-4001-AE87-D2527EAAD9A3}" srcOrd="1" destOrd="0" presId="urn:microsoft.com/office/officeart/2018/2/layout/IconVerticalSolidList"/>
    <dgm:cxn modelId="{1F9C6C4C-9AEF-49CC-988E-669CEFAA0273}" type="presParOf" srcId="{C39BE58A-BF91-4A97-808F-EFA07171902A}" destId="{C7533682-623E-46C6-BC23-BD05905C2415}" srcOrd="2" destOrd="0" presId="urn:microsoft.com/office/officeart/2018/2/layout/IconVerticalSolidList"/>
    <dgm:cxn modelId="{7B2BCE5C-2C72-4163-825A-E7E6A43DDDBD}" type="presParOf" srcId="{C39BE58A-BF91-4A97-808F-EFA07171902A}" destId="{6AEC24F4-7A9D-427E-9EEE-7C34D156FC1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A017E1-8D2C-4779-82B8-899193960EA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6D074A-C582-4354-BB91-19D23F789AC4}">
      <dgm:prSet/>
      <dgm:spPr/>
      <dgm:t>
        <a:bodyPr/>
        <a:lstStyle/>
        <a:p>
          <a:pPr>
            <a:lnSpc>
              <a:spcPct val="100000"/>
            </a:lnSpc>
          </a:pPr>
          <a:r>
            <a:rPr lang="en-US" b="1" dirty="0"/>
            <a:t>2022 World cup Matches</a:t>
          </a:r>
          <a:endParaRPr lang="en-US" dirty="0"/>
        </a:p>
      </dgm:t>
    </dgm:pt>
    <dgm:pt modelId="{00C337CD-8233-447F-9811-1C95BE8F1B16}" type="parTrans" cxnId="{621350EA-37F9-4625-B388-AEEC77C57303}">
      <dgm:prSet/>
      <dgm:spPr/>
      <dgm:t>
        <a:bodyPr/>
        <a:lstStyle/>
        <a:p>
          <a:endParaRPr lang="en-US"/>
        </a:p>
      </dgm:t>
    </dgm:pt>
    <dgm:pt modelId="{F1811362-77BA-4F51-A8BA-BD3195515527}" type="sibTrans" cxnId="{621350EA-37F9-4625-B388-AEEC77C57303}">
      <dgm:prSet/>
      <dgm:spPr/>
      <dgm:t>
        <a:bodyPr/>
        <a:lstStyle/>
        <a:p>
          <a:endParaRPr lang="en-US"/>
        </a:p>
      </dgm:t>
    </dgm:pt>
    <dgm:pt modelId="{C9B51B93-6E12-4A13-9B1F-9FC4ACC5EBBC}">
      <dgm:prSet/>
      <dgm:spPr/>
      <dgm:t>
        <a:bodyPr/>
        <a:lstStyle/>
        <a:p>
          <a:pPr>
            <a:lnSpc>
              <a:spcPct val="100000"/>
            </a:lnSpc>
          </a:pPr>
          <a:r>
            <a:rPr lang="en-US" b="1" dirty="0"/>
            <a:t>Beginning Qualified Teams: </a:t>
          </a:r>
          <a:r>
            <a:rPr lang="en-US" dirty="0"/>
            <a:t>Count of team participated in wc form the start of tournament.</a:t>
          </a:r>
        </a:p>
      </dgm:t>
    </dgm:pt>
    <dgm:pt modelId="{F327BF90-CF8B-4726-9922-EF8F63EE43C7}" type="parTrans" cxnId="{EFF07A0C-9A56-4ABB-B7FB-F82A6DA8AF2B}">
      <dgm:prSet/>
      <dgm:spPr/>
      <dgm:t>
        <a:bodyPr/>
        <a:lstStyle/>
        <a:p>
          <a:endParaRPr lang="en-US"/>
        </a:p>
      </dgm:t>
    </dgm:pt>
    <dgm:pt modelId="{0C7EFB8D-9FCB-4261-8801-3BCBDC5A2AB6}" type="sibTrans" cxnId="{EFF07A0C-9A56-4ABB-B7FB-F82A6DA8AF2B}">
      <dgm:prSet/>
      <dgm:spPr/>
      <dgm:t>
        <a:bodyPr/>
        <a:lstStyle/>
        <a:p>
          <a:endParaRPr lang="en-US"/>
        </a:p>
      </dgm:t>
    </dgm:pt>
    <dgm:pt modelId="{CE767C44-71D2-480B-976C-114FC192ABE0}">
      <dgm:prSet/>
      <dgm:spPr/>
      <dgm:t>
        <a:bodyPr/>
        <a:lstStyle/>
        <a:p>
          <a:pPr>
            <a:lnSpc>
              <a:spcPct val="100000"/>
            </a:lnSpc>
          </a:pPr>
          <a:r>
            <a:rPr lang="en-US" b="1" dirty="0"/>
            <a:t>Beginning Total Goals: </a:t>
          </a:r>
          <a:r>
            <a:rPr lang="en-US" dirty="0"/>
            <a:t>Total number of goals in wc form the start of tournament.</a:t>
          </a:r>
        </a:p>
      </dgm:t>
    </dgm:pt>
    <dgm:pt modelId="{C9E454F0-44A5-458A-9C38-1A6D06F86079}" type="parTrans" cxnId="{6DC31B7A-5F98-4068-A201-0F41B58DE6F1}">
      <dgm:prSet/>
      <dgm:spPr/>
      <dgm:t>
        <a:bodyPr/>
        <a:lstStyle/>
        <a:p>
          <a:endParaRPr lang="en-US"/>
        </a:p>
      </dgm:t>
    </dgm:pt>
    <dgm:pt modelId="{D705D9BC-8D4A-4BB7-B37D-86E838FEF022}" type="sibTrans" cxnId="{6DC31B7A-5F98-4068-A201-0F41B58DE6F1}">
      <dgm:prSet/>
      <dgm:spPr/>
      <dgm:t>
        <a:bodyPr/>
        <a:lstStyle/>
        <a:p>
          <a:endParaRPr lang="en-US"/>
        </a:p>
      </dgm:t>
    </dgm:pt>
    <dgm:pt modelId="{7DC11712-0AFC-4B96-B9C2-88324DDEC933}">
      <dgm:prSet/>
      <dgm:spPr/>
      <dgm:t>
        <a:bodyPr/>
        <a:lstStyle/>
        <a:p>
          <a:pPr>
            <a:lnSpc>
              <a:spcPct val="100000"/>
            </a:lnSpc>
          </a:pPr>
          <a:r>
            <a:rPr lang="en-US" b="1" dirty="0"/>
            <a:t>Beginning Total Played Matches: </a:t>
          </a:r>
          <a:r>
            <a:rPr lang="en-US" dirty="0"/>
            <a:t>Total number of matches in wc form the start of tournament.</a:t>
          </a:r>
        </a:p>
      </dgm:t>
    </dgm:pt>
    <dgm:pt modelId="{1D485462-7916-4F65-8BA4-D7BCAD7BCDE1}" type="parTrans" cxnId="{CE74CFAF-9A8C-4209-B76A-8D98B2AA97E3}">
      <dgm:prSet/>
      <dgm:spPr/>
      <dgm:t>
        <a:bodyPr/>
        <a:lstStyle/>
        <a:p>
          <a:endParaRPr lang="en-US"/>
        </a:p>
      </dgm:t>
    </dgm:pt>
    <dgm:pt modelId="{D4DAE645-13AF-4F12-BB9F-F5F68235C40B}" type="sibTrans" cxnId="{CE74CFAF-9A8C-4209-B76A-8D98B2AA97E3}">
      <dgm:prSet/>
      <dgm:spPr/>
      <dgm:t>
        <a:bodyPr/>
        <a:lstStyle/>
        <a:p>
          <a:endParaRPr lang="en-US"/>
        </a:p>
      </dgm:t>
    </dgm:pt>
    <dgm:pt modelId="{369EB6E3-206D-4567-89A5-A5B06CDA0BF7}">
      <dgm:prSet/>
      <dgm:spPr/>
      <dgm:t>
        <a:bodyPr/>
        <a:lstStyle/>
        <a:p>
          <a:pPr>
            <a:lnSpc>
              <a:spcPct val="100000"/>
            </a:lnSpc>
          </a:pPr>
          <a:r>
            <a:rPr lang="en-US" b="1" dirty="0"/>
            <a:t>Beginning World Cup Years</a:t>
          </a:r>
          <a:endParaRPr lang="en-US" dirty="0"/>
        </a:p>
      </dgm:t>
    </dgm:pt>
    <dgm:pt modelId="{804834C9-66C5-4DB7-AE2D-7399E386B44E}" type="parTrans" cxnId="{BE5959E0-700F-49F6-AF5D-BB82BA367865}">
      <dgm:prSet/>
      <dgm:spPr/>
      <dgm:t>
        <a:bodyPr/>
        <a:lstStyle/>
        <a:p>
          <a:endParaRPr lang="en-US"/>
        </a:p>
      </dgm:t>
    </dgm:pt>
    <dgm:pt modelId="{C97A6E69-CFE6-4B77-963F-D78593D662C7}" type="sibTrans" cxnId="{BE5959E0-700F-49F6-AF5D-BB82BA367865}">
      <dgm:prSet/>
      <dgm:spPr/>
      <dgm:t>
        <a:bodyPr/>
        <a:lstStyle/>
        <a:p>
          <a:endParaRPr lang="en-US"/>
        </a:p>
      </dgm:t>
    </dgm:pt>
    <dgm:pt modelId="{4949FFF1-A844-45A4-B37A-682A5771A03C}">
      <dgm:prSet/>
      <dgm:spPr/>
      <dgm:t>
        <a:bodyPr/>
        <a:lstStyle/>
        <a:p>
          <a:pPr>
            <a:lnSpc>
              <a:spcPct val="100000"/>
            </a:lnSpc>
          </a:pPr>
          <a:r>
            <a:rPr lang="en-US" b="1" dirty="0"/>
            <a:t>Host Count</a:t>
          </a:r>
          <a:endParaRPr lang="en-US" dirty="0"/>
        </a:p>
      </dgm:t>
    </dgm:pt>
    <dgm:pt modelId="{39E30C77-25CB-4EF5-B42C-0F7C9D80E4DF}" type="parTrans" cxnId="{AE9CEF77-428C-4193-BF15-44E4E5D21463}">
      <dgm:prSet/>
      <dgm:spPr/>
      <dgm:t>
        <a:bodyPr/>
        <a:lstStyle/>
        <a:p>
          <a:endParaRPr lang="en-US"/>
        </a:p>
      </dgm:t>
    </dgm:pt>
    <dgm:pt modelId="{E6D6BAFA-03C3-46B4-98FD-BB6802EB011B}" type="sibTrans" cxnId="{AE9CEF77-428C-4193-BF15-44E4E5D21463}">
      <dgm:prSet/>
      <dgm:spPr/>
      <dgm:t>
        <a:bodyPr/>
        <a:lstStyle/>
        <a:p>
          <a:endParaRPr lang="en-US"/>
        </a:p>
      </dgm:t>
    </dgm:pt>
    <dgm:pt modelId="{9D29C732-F9D9-4926-8BD2-8F244FCE26BF}">
      <dgm:prSet/>
      <dgm:spPr/>
      <dgm:t>
        <a:bodyPr/>
        <a:lstStyle/>
        <a:p>
          <a:pPr>
            <a:lnSpc>
              <a:spcPct val="100000"/>
            </a:lnSpc>
          </a:pPr>
          <a:r>
            <a:rPr lang="en-US" b="1" dirty="0"/>
            <a:t>Total World Cups</a:t>
          </a:r>
          <a:endParaRPr lang="en-US" dirty="0"/>
        </a:p>
      </dgm:t>
    </dgm:pt>
    <dgm:pt modelId="{D1A284AB-925A-4146-9F52-5AAA347E1879}" type="parTrans" cxnId="{D170E522-13D6-4979-A6D0-4B56A7D069C6}">
      <dgm:prSet/>
      <dgm:spPr/>
      <dgm:t>
        <a:bodyPr/>
        <a:lstStyle/>
        <a:p>
          <a:endParaRPr lang="en-US"/>
        </a:p>
      </dgm:t>
    </dgm:pt>
    <dgm:pt modelId="{E6F33868-C6BA-49BA-9563-70539F49FC73}" type="sibTrans" cxnId="{D170E522-13D6-4979-A6D0-4B56A7D069C6}">
      <dgm:prSet/>
      <dgm:spPr/>
      <dgm:t>
        <a:bodyPr/>
        <a:lstStyle/>
        <a:p>
          <a:endParaRPr lang="en-US"/>
        </a:p>
      </dgm:t>
    </dgm:pt>
    <dgm:pt modelId="{292087D3-E33E-4ED1-9495-D04E3BC4635C}">
      <dgm:prSet/>
      <dgm:spPr/>
      <dgm:t>
        <a:bodyPr/>
        <a:lstStyle/>
        <a:p>
          <a:pPr>
            <a:lnSpc>
              <a:spcPct val="100000"/>
            </a:lnSpc>
          </a:pPr>
          <a:r>
            <a:rPr lang="en-US" b="1" dirty="0"/>
            <a:t>World Cups Winnig Rate</a:t>
          </a:r>
          <a:endParaRPr lang="en-US" dirty="0"/>
        </a:p>
      </dgm:t>
    </dgm:pt>
    <dgm:pt modelId="{371D12A7-1B09-4E79-BE8E-FEE5BE0284F4}" type="parTrans" cxnId="{434DCDD7-6879-4B84-8D5F-38692BFE9C4E}">
      <dgm:prSet/>
      <dgm:spPr/>
      <dgm:t>
        <a:bodyPr/>
        <a:lstStyle/>
        <a:p>
          <a:endParaRPr lang="en-US"/>
        </a:p>
      </dgm:t>
    </dgm:pt>
    <dgm:pt modelId="{F0FD4989-D32E-4DBF-AECD-5BFBF84CBE7C}" type="sibTrans" cxnId="{434DCDD7-6879-4B84-8D5F-38692BFE9C4E}">
      <dgm:prSet/>
      <dgm:spPr/>
      <dgm:t>
        <a:bodyPr/>
        <a:lstStyle/>
        <a:p>
          <a:endParaRPr lang="en-US"/>
        </a:p>
      </dgm:t>
    </dgm:pt>
    <dgm:pt modelId="{ED7D4340-7C23-48A4-A915-F5756A74C9B4}" type="pres">
      <dgm:prSet presAssocID="{07A017E1-8D2C-4779-82B8-899193960EA8}" presName="root" presStyleCnt="0">
        <dgm:presLayoutVars>
          <dgm:dir/>
          <dgm:resizeHandles val="exact"/>
        </dgm:presLayoutVars>
      </dgm:prSet>
      <dgm:spPr/>
    </dgm:pt>
    <dgm:pt modelId="{4D755415-0A72-4027-ACF5-E99FDD1EB16B}" type="pres">
      <dgm:prSet presAssocID="{E26D074A-C582-4354-BB91-19D23F789AC4}" presName="compNode" presStyleCnt="0"/>
      <dgm:spPr/>
    </dgm:pt>
    <dgm:pt modelId="{B9053CE9-B44D-4005-980C-BC1C52618C84}" type="pres">
      <dgm:prSet presAssocID="{E26D074A-C582-4354-BB91-19D23F789AC4}" presName="bgRect" presStyleLbl="bgShp" presStyleIdx="0" presStyleCnt="8"/>
      <dgm:spPr/>
    </dgm:pt>
    <dgm:pt modelId="{21F0EBC3-0569-4B4B-8A05-F35138BC67A6}" type="pres">
      <dgm:prSet presAssocID="{E26D074A-C582-4354-BB91-19D23F789AC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ophy"/>
        </a:ext>
      </dgm:extLst>
    </dgm:pt>
    <dgm:pt modelId="{32E7B54C-23AE-42D1-8454-0160EE86EAC4}" type="pres">
      <dgm:prSet presAssocID="{E26D074A-C582-4354-BB91-19D23F789AC4}" presName="spaceRect" presStyleCnt="0"/>
      <dgm:spPr/>
    </dgm:pt>
    <dgm:pt modelId="{026555C1-753F-4F10-9897-50DC64D98B63}" type="pres">
      <dgm:prSet presAssocID="{E26D074A-C582-4354-BB91-19D23F789AC4}" presName="parTx" presStyleLbl="revTx" presStyleIdx="0" presStyleCnt="8">
        <dgm:presLayoutVars>
          <dgm:chMax val="0"/>
          <dgm:chPref val="0"/>
        </dgm:presLayoutVars>
      </dgm:prSet>
      <dgm:spPr/>
    </dgm:pt>
    <dgm:pt modelId="{CA726E32-E850-4C80-84E2-3AFE9EFA2DD4}" type="pres">
      <dgm:prSet presAssocID="{F1811362-77BA-4F51-A8BA-BD3195515527}" presName="sibTrans" presStyleCnt="0"/>
      <dgm:spPr/>
    </dgm:pt>
    <dgm:pt modelId="{BDA1990B-B56F-4E93-AC0D-9776E3F5310C}" type="pres">
      <dgm:prSet presAssocID="{C9B51B93-6E12-4A13-9B1F-9FC4ACC5EBBC}" presName="compNode" presStyleCnt="0"/>
      <dgm:spPr/>
    </dgm:pt>
    <dgm:pt modelId="{E8038BA0-1D2A-41F9-BB2C-7A529BDDB0A8}" type="pres">
      <dgm:prSet presAssocID="{C9B51B93-6E12-4A13-9B1F-9FC4ACC5EBBC}" presName="bgRect" presStyleLbl="bgShp" presStyleIdx="1" presStyleCnt="8"/>
      <dgm:spPr/>
    </dgm:pt>
    <dgm:pt modelId="{4370150D-9F20-427B-A2E8-1968F2A1442E}" type="pres">
      <dgm:prSet presAssocID="{C9B51B93-6E12-4A13-9B1F-9FC4ACC5EBBC}"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Success"/>
        </a:ext>
      </dgm:extLst>
    </dgm:pt>
    <dgm:pt modelId="{D3C51780-9BE6-404D-99E3-7F7191BC4582}" type="pres">
      <dgm:prSet presAssocID="{C9B51B93-6E12-4A13-9B1F-9FC4ACC5EBBC}" presName="spaceRect" presStyleCnt="0"/>
      <dgm:spPr/>
    </dgm:pt>
    <dgm:pt modelId="{F54FFACA-26C7-4406-8F79-4E583D2AB4AF}" type="pres">
      <dgm:prSet presAssocID="{C9B51B93-6E12-4A13-9B1F-9FC4ACC5EBBC}" presName="parTx" presStyleLbl="revTx" presStyleIdx="1" presStyleCnt="8">
        <dgm:presLayoutVars>
          <dgm:chMax val="0"/>
          <dgm:chPref val="0"/>
        </dgm:presLayoutVars>
      </dgm:prSet>
      <dgm:spPr/>
    </dgm:pt>
    <dgm:pt modelId="{15D23621-6CB8-4236-ACB9-30D318AAFDEC}" type="pres">
      <dgm:prSet presAssocID="{0C7EFB8D-9FCB-4261-8801-3BCBDC5A2AB6}" presName="sibTrans" presStyleCnt="0"/>
      <dgm:spPr/>
    </dgm:pt>
    <dgm:pt modelId="{AB0EF823-FFD9-4685-91D8-08959C615B98}" type="pres">
      <dgm:prSet presAssocID="{CE767C44-71D2-480B-976C-114FC192ABE0}" presName="compNode" presStyleCnt="0"/>
      <dgm:spPr/>
    </dgm:pt>
    <dgm:pt modelId="{BD565879-302F-4818-AB06-33F9319CDA48}" type="pres">
      <dgm:prSet presAssocID="{CE767C44-71D2-480B-976C-114FC192ABE0}" presName="bgRect" presStyleLbl="bgShp" presStyleIdx="2" presStyleCnt="8"/>
      <dgm:spPr/>
    </dgm:pt>
    <dgm:pt modelId="{177431FB-5C4E-48AC-ACEC-8E29988CFCD2}" type="pres">
      <dgm:prSet presAssocID="{CE767C44-71D2-480B-976C-114FC192ABE0}"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E212A85F-78E4-4A1F-88AA-C68AD2F5C141}" type="pres">
      <dgm:prSet presAssocID="{CE767C44-71D2-480B-976C-114FC192ABE0}" presName="spaceRect" presStyleCnt="0"/>
      <dgm:spPr/>
    </dgm:pt>
    <dgm:pt modelId="{2221795B-1BF8-4F6E-8849-61E51B0F38DA}" type="pres">
      <dgm:prSet presAssocID="{CE767C44-71D2-480B-976C-114FC192ABE0}" presName="parTx" presStyleLbl="revTx" presStyleIdx="2" presStyleCnt="8">
        <dgm:presLayoutVars>
          <dgm:chMax val="0"/>
          <dgm:chPref val="0"/>
        </dgm:presLayoutVars>
      </dgm:prSet>
      <dgm:spPr/>
    </dgm:pt>
    <dgm:pt modelId="{B91F18B5-B7DB-43FE-AD00-46A928929328}" type="pres">
      <dgm:prSet presAssocID="{D705D9BC-8D4A-4BB7-B37D-86E838FEF022}" presName="sibTrans" presStyleCnt="0"/>
      <dgm:spPr/>
    </dgm:pt>
    <dgm:pt modelId="{0B808D2B-F62D-4BAE-91A4-ABA4D574078E}" type="pres">
      <dgm:prSet presAssocID="{7DC11712-0AFC-4B96-B9C2-88324DDEC933}" presName="compNode" presStyleCnt="0"/>
      <dgm:spPr/>
    </dgm:pt>
    <dgm:pt modelId="{3E8D59D9-1264-402F-9C77-F4CF80985F17}" type="pres">
      <dgm:prSet presAssocID="{7DC11712-0AFC-4B96-B9C2-88324DDEC933}" presName="bgRect" presStyleLbl="bgShp" presStyleIdx="3" presStyleCnt="8"/>
      <dgm:spPr/>
    </dgm:pt>
    <dgm:pt modelId="{61FCC50F-67C5-4556-8C2B-CE1351D877C9}" type="pres">
      <dgm:prSet presAssocID="{7DC11712-0AFC-4B96-B9C2-88324DDEC933}"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laying Cards"/>
        </a:ext>
      </dgm:extLst>
    </dgm:pt>
    <dgm:pt modelId="{C2E786DF-EB42-4F4B-B7C5-703C2D022EE3}" type="pres">
      <dgm:prSet presAssocID="{7DC11712-0AFC-4B96-B9C2-88324DDEC933}" presName="spaceRect" presStyleCnt="0"/>
      <dgm:spPr/>
    </dgm:pt>
    <dgm:pt modelId="{7BF22CB7-66F5-4B3D-B05A-7EA3B178325B}" type="pres">
      <dgm:prSet presAssocID="{7DC11712-0AFC-4B96-B9C2-88324DDEC933}" presName="parTx" presStyleLbl="revTx" presStyleIdx="3" presStyleCnt="8">
        <dgm:presLayoutVars>
          <dgm:chMax val="0"/>
          <dgm:chPref val="0"/>
        </dgm:presLayoutVars>
      </dgm:prSet>
      <dgm:spPr/>
    </dgm:pt>
    <dgm:pt modelId="{2219E33C-6FD0-4D06-B0FF-556DE91671FA}" type="pres">
      <dgm:prSet presAssocID="{D4DAE645-13AF-4F12-BB9F-F5F68235C40B}" presName="sibTrans" presStyleCnt="0"/>
      <dgm:spPr/>
    </dgm:pt>
    <dgm:pt modelId="{27AB8E9D-58D6-4AAA-8842-4272CC19A6FC}" type="pres">
      <dgm:prSet presAssocID="{369EB6E3-206D-4567-89A5-A5B06CDA0BF7}" presName="compNode" presStyleCnt="0"/>
      <dgm:spPr/>
    </dgm:pt>
    <dgm:pt modelId="{18AB5B7C-4E2E-49D2-AAD5-127AE40F5DC4}" type="pres">
      <dgm:prSet presAssocID="{369EB6E3-206D-4567-89A5-A5B06CDA0BF7}" presName="bgRect" presStyleLbl="bgShp" presStyleIdx="4" presStyleCnt="8"/>
      <dgm:spPr/>
    </dgm:pt>
    <dgm:pt modelId="{5C80AD47-095C-4D6F-B7EB-5AB15E126823}" type="pres">
      <dgm:prSet presAssocID="{369EB6E3-206D-4567-89A5-A5B06CDA0BF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occer"/>
        </a:ext>
      </dgm:extLst>
    </dgm:pt>
    <dgm:pt modelId="{5B50BCDF-5A82-4955-8594-6AC18D3FCE04}" type="pres">
      <dgm:prSet presAssocID="{369EB6E3-206D-4567-89A5-A5B06CDA0BF7}" presName="spaceRect" presStyleCnt="0"/>
      <dgm:spPr/>
    </dgm:pt>
    <dgm:pt modelId="{1399CAB3-72BB-46A4-B034-9EB59C3555D0}" type="pres">
      <dgm:prSet presAssocID="{369EB6E3-206D-4567-89A5-A5B06CDA0BF7}" presName="parTx" presStyleLbl="revTx" presStyleIdx="4" presStyleCnt="8">
        <dgm:presLayoutVars>
          <dgm:chMax val="0"/>
          <dgm:chPref val="0"/>
        </dgm:presLayoutVars>
      </dgm:prSet>
      <dgm:spPr/>
    </dgm:pt>
    <dgm:pt modelId="{CE10BA24-1456-4FDF-A0D2-EEE415A733C5}" type="pres">
      <dgm:prSet presAssocID="{C97A6E69-CFE6-4B77-963F-D78593D662C7}" presName="sibTrans" presStyleCnt="0"/>
      <dgm:spPr/>
    </dgm:pt>
    <dgm:pt modelId="{7F12DCEC-B70D-401D-B648-B8F5FA4D553F}" type="pres">
      <dgm:prSet presAssocID="{4949FFF1-A844-45A4-B37A-682A5771A03C}" presName="compNode" presStyleCnt="0"/>
      <dgm:spPr/>
    </dgm:pt>
    <dgm:pt modelId="{3A6619CD-14C4-42FF-BF01-F30213A7004F}" type="pres">
      <dgm:prSet presAssocID="{4949FFF1-A844-45A4-B37A-682A5771A03C}" presName="bgRect" presStyleLbl="bgShp" presStyleIdx="5" presStyleCnt="8"/>
      <dgm:spPr/>
    </dgm:pt>
    <dgm:pt modelId="{6866F933-09D8-4DCF-B57B-F0C4CF427391}" type="pres">
      <dgm:prSet presAssocID="{4949FFF1-A844-45A4-B37A-682A5771A03C}"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
        </a:ext>
      </dgm:extLst>
    </dgm:pt>
    <dgm:pt modelId="{2E628E40-82A1-46A0-AA08-DDF449AB1131}" type="pres">
      <dgm:prSet presAssocID="{4949FFF1-A844-45A4-B37A-682A5771A03C}" presName="spaceRect" presStyleCnt="0"/>
      <dgm:spPr/>
    </dgm:pt>
    <dgm:pt modelId="{910E7FCE-0339-4CCF-9E05-56E9F5C9ABED}" type="pres">
      <dgm:prSet presAssocID="{4949FFF1-A844-45A4-B37A-682A5771A03C}" presName="parTx" presStyleLbl="revTx" presStyleIdx="5" presStyleCnt="8">
        <dgm:presLayoutVars>
          <dgm:chMax val="0"/>
          <dgm:chPref val="0"/>
        </dgm:presLayoutVars>
      </dgm:prSet>
      <dgm:spPr/>
    </dgm:pt>
    <dgm:pt modelId="{91648B23-2E36-4E24-922A-1BBD0D0A8279}" type="pres">
      <dgm:prSet presAssocID="{E6D6BAFA-03C3-46B4-98FD-BB6802EB011B}" presName="sibTrans" presStyleCnt="0"/>
      <dgm:spPr/>
    </dgm:pt>
    <dgm:pt modelId="{3A9AEEBB-7A26-4DE3-A006-D5414191EDE3}" type="pres">
      <dgm:prSet presAssocID="{9D29C732-F9D9-4926-8BD2-8F244FCE26BF}" presName="compNode" presStyleCnt="0"/>
      <dgm:spPr/>
    </dgm:pt>
    <dgm:pt modelId="{3BF523CF-DA01-44BF-8179-D7DCA0B981D8}" type="pres">
      <dgm:prSet presAssocID="{9D29C732-F9D9-4926-8BD2-8F244FCE26BF}" presName="bgRect" presStyleLbl="bgShp" presStyleIdx="6" presStyleCnt="8"/>
      <dgm:spPr/>
    </dgm:pt>
    <dgm:pt modelId="{5E036C7D-67AC-4ECA-AD2E-CDC50222D855}" type="pres">
      <dgm:prSet presAssocID="{9D29C732-F9D9-4926-8BD2-8F244FCE26B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Earth Globe Americas"/>
        </a:ext>
      </dgm:extLst>
    </dgm:pt>
    <dgm:pt modelId="{9F31F518-762F-4318-B94D-F0F6F08D81A1}" type="pres">
      <dgm:prSet presAssocID="{9D29C732-F9D9-4926-8BD2-8F244FCE26BF}" presName="spaceRect" presStyleCnt="0"/>
      <dgm:spPr/>
    </dgm:pt>
    <dgm:pt modelId="{BFA771C6-C927-4DA3-8A96-74A346C2DEEB}" type="pres">
      <dgm:prSet presAssocID="{9D29C732-F9D9-4926-8BD2-8F244FCE26BF}" presName="parTx" presStyleLbl="revTx" presStyleIdx="6" presStyleCnt="8">
        <dgm:presLayoutVars>
          <dgm:chMax val="0"/>
          <dgm:chPref val="0"/>
        </dgm:presLayoutVars>
      </dgm:prSet>
      <dgm:spPr/>
    </dgm:pt>
    <dgm:pt modelId="{8D492A44-06AD-40DC-A26E-28AD9B7A80D8}" type="pres">
      <dgm:prSet presAssocID="{E6F33868-C6BA-49BA-9563-70539F49FC73}" presName="sibTrans" presStyleCnt="0"/>
      <dgm:spPr/>
    </dgm:pt>
    <dgm:pt modelId="{8E501F0C-146B-405C-AA65-C9EA0AC79EF2}" type="pres">
      <dgm:prSet presAssocID="{292087D3-E33E-4ED1-9495-D04E3BC4635C}" presName="compNode" presStyleCnt="0"/>
      <dgm:spPr/>
    </dgm:pt>
    <dgm:pt modelId="{B3429FE4-9F21-4D5D-AF27-229901899ACF}" type="pres">
      <dgm:prSet presAssocID="{292087D3-E33E-4ED1-9495-D04E3BC4635C}" presName="bgRect" presStyleLbl="bgShp" presStyleIdx="7" presStyleCnt="8"/>
      <dgm:spPr/>
    </dgm:pt>
    <dgm:pt modelId="{7AA84B43-2043-4B41-86BB-144558F637C5}" type="pres">
      <dgm:prSet presAssocID="{292087D3-E33E-4ED1-9495-D04E3BC4635C}"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Coffee"/>
        </a:ext>
      </dgm:extLst>
    </dgm:pt>
    <dgm:pt modelId="{3C848B28-0217-4DF6-90B5-554749D42793}" type="pres">
      <dgm:prSet presAssocID="{292087D3-E33E-4ED1-9495-D04E3BC4635C}" presName="spaceRect" presStyleCnt="0"/>
      <dgm:spPr/>
    </dgm:pt>
    <dgm:pt modelId="{981CF4B7-A871-4DF8-B990-B1E9A5EB9036}" type="pres">
      <dgm:prSet presAssocID="{292087D3-E33E-4ED1-9495-D04E3BC4635C}" presName="parTx" presStyleLbl="revTx" presStyleIdx="7" presStyleCnt="8">
        <dgm:presLayoutVars>
          <dgm:chMax val="0"/>
          <dgm:chPref val="0"/>
        </dgm:presLayoutVars>
      </dgm:prSet>
      <dgm:spPr/>
    </dgm:pt>
  </dgm:ptLst>
  <dgm:cxnLst>
    <dgm:cxn modelId="{49393907-2BDC-4C05-9948-2826E07B98A0}" type="presOf" srcId="{07A017E1-8D2C-4779-82B8-899193960EA8}" destId="{ED7D4340-7C23-48A4-A915-F5756A74C9B4}" srcOrd="0" destOrd="0" presId="urn:microsoft.com/office/officeart/2018/2/layout/IconVerticalSolidList"/>
    <dgm:cxn modelId="{7EA25F07-68DA-482E-85C5-62CCDE0CA9DA}" type="presOf" srcId="{C9B51B93-6E12-4A13-9B1F-9FC4ACC5EBBC}" destId="{F54FFACA-26C7-4406-8F79-4E583D2AB4AF}" srcOrd="0" destOrd="0" presId="urn:microsoft.com/office/officeart/2018/2/layout/IconVerticalSolidList"/>
    <dgm:cxn modelId="{EFF07A0C-9A56-4ABB-B7FB-F82A6DA8AF2B}" srcId="{07A017E1-8D2C-4779-82B8-899193960EA8}" destId="{C9B51B93-6E12-4A13-9B1F-9FC4ACC5EBBC}" srcOrd="1" destOrd="0" parTransId="{F327BF90-CF8B-4726-9922-EF8F63EE43C7}" sibTransId="{0C7EFB8D-9FCB-4261-8801-3BCBDC5A2AB6}"/>
    <dgm:cxn modelId="{D170E522-13D6-4979-A6D0-4B56A7D069C6}" srcId="{07A017E1-8D2C-4779-82B8-899193960EA8}" destId="{9D29C732-F9D9-4926-8BD2-8F244FCE26BF}" srcOrd="6" destOrd="0" parTransId="{D1A284AB-925A-4146-9F52-5AAA347E1879}" sibTransId="{E6F33868-C6BA-49BA-9563-70539F49FC73}"/>
    <dgm:cxn modelId="{C19A1424-7BDC-4025-A342-E47B4A1D3F43}" type="presOf" srcId="{E26D074A-C582-4354-BB91-19D23F789AC4}" destId="{026555C1-753F-4F10-9897-50DC64D98B63}" srcOrd="0" destOrd="0" presId="urn:microsoft.com/office/officeart/2018/2/layout/IconVerticalSolidList"/>
    <dgm:cxn modelId="{2FB83035-04E0-45C8-80DC-6D69E978CC8A}" type="presOf" srcId="{292087D3-E33E-4ED1-9495-D04E3BC4635C}" destId="{981CF4B7-A871-4DF8-B990-B1E9A5EB9036}" srcOrd="0" destOrd="0" presId="urn:microsoft.com/office/officeart/2018/2/layout/IconVerticalSolidList"/>
    <dgm:cxn modelId="{89BAC951-3066-4154-8848-E275CA073C2A}" type="presOf" srcId="{7DC11712-0AFC-4B96-B9C2-88324DDEC933}" destId="{7BF22CB7-66F5-4B3D-B05A-7EA3B178325B}" srcOrd="0" destOrd="0" presId="urn:microsoft.com/office/officeart/2018/2/layout/IconVerticalSolidList"/>
    <dgm:cxn modelId="{AE9CEF77-428C-4193-BF15-44E4E5D21463}" srcId="{07A017E1-8D2C-4779-82B8-899193960EA8}" destId="{4949FFF1-A844-45A4-B37A-682A5771A03C}" srcOrd="5" destOrd="0" parTransId="{39E30C77-25CB-4EF5-B42C-0F7C9D80E4DF}" sibTransId="{E6D6BAFA-03C3-46B4-98FD-BB6802EB011B}"/>
    <dgm:cxn modelId="{6DC31B7A-5F98-4068-A201-0F41B58DE6F1}" srcId="{07A017E1-8D2C-4779-82B8-899193960EA8}" destId="{CE767C44-71D2-480B-976C-114FC192ABE0}" srcOrd="2" destOrd="0" parTransId="{C9E454F0-44A5-458A-9C38-1A6D06F86079}" sibTransId="{D705D9BC-8D4A-4BB7-B37D-86E838FEF022}"/>
    <dgm:cxn modelId="{6B9B3495-6AEF-41F8-9723-7C3B9B310D2E}" type="presOf" srcId="{CE767C44-71D2-480B-976C-114FC192ABE0}" destId="{2221795B-1BF8-4F6E-8849-61E51B0F38DA}" srcOrd="0" destOrd="0" presId="urn:microsoft.com/office/officeart/2018/2/layout/IconVerticalSolidList"/>
    <dgm:cxn modelId="{FAAB9999-A6A7-45D6-9C37-F6C7BE2E6F17}" type="presOf" srcId="{9D29C732-F9D9-4926-8BD2-8F244FCE26BF}" destId="{BFA771C6-C927-4DA3-8A96-74A346C2DEEB}" srcOrd="0" destOrd="0" presId="urn:microsoft.com/office/officeart/2018/2/layout/IconVerticalSolidList"/>
    <dgm:cxn modelId="{CE74CFAF-9A8C-4209-B76A-8D98B2AA97E3}" srcId="{07A017E1-8D2C-4779-82B8-899193960EA8}" destId="{7DC11712-0AFC-4B96-B9C2-88324DDEC933}" srcOrd="3" destOrd="0" parTransId="{1D485462-7916-4F65-8BA4-D7BCAD7BCDE1}" sibTransId="{D4DAE645-13AF-4F12-BB9F-F5F68235C40B}"/>
    <dgm:cxn modelId="{D8B1B0B6-A065-4D1E-9780-E22ACAD347FB}" type="presOf" srcId="{369EB6E3-206D-4567-89A5-A5B06CDA0BF7}" destId="{1399CAB3-72BB-46A4-B034-9EB59C3555D0}" srcOrd="0" destOrd="0" presId="urn:microsoft.com/office/officeart/2018/2/layout/IconVerticalSolidList"/>
    <dgm:cxn modelId="{434DCDD7-6879-4B84-8D5F-38692BFE9C4E}" srcId="{07A017E1-8D2C-4779-82B8-899193960EA8}" destId="{292087D3-E33E-4ED1-9495-D04E3BC4635C}" srcOrd="7" destOrd="0" parTransId="{371D12A7-1B09-4E79-BE8E-FEE5BE0284F4}" sibTransId="{F0FD4989-D32E-4DBF-AECD-5BFBF84CBE7C}"/>
    <dgm:cxn modelId="{BE5959E0-700F-49F6-AF5D-BB82BA367865}" srcId="{07A017E1-8D2C-4779-82B8-899193960EA8}" destId="{369EB6E3-206D-4567-89A5-A5B06CDA0BF7}" srcOrd="4" destOrd="0" parTransId="{804834C9-66C5-4DB7-AE2D-7399E386B44E}" sibTransId="{C97A6E69-CFE6-4B77-963F-D78593D662C7}"/>
    <dgm:cxn modelId="{D0033BE5-6B04-4082-BECD-EBD92D2012B2}" type="presOf" srcId="{4949FFF1-A844-45A4-B37A-682A5771A03C}" destId="{910E7FCE-0339-4CCF-9E05-56E9F5C9ABED}" srcOrd="0" destOrd="0" presId="urn:microsoft.com/office/officeart/2018/2/layout/IconVerticalSolidList"/>
    <dgm:cxn modelId="{621350EA-37F9-4625-B388-AEEC77C57303}" srcId="{07A017E1-8D2C-4779-82B8-899193960EA8}" destId="{E26D074A-C582-4354-BB91-19D23F789AC4}" srcOrd="0" destOrd="0" parTransId="{00C337CD-8233-447F-9811-1C95BE8F1B16}" sibTransId="{F1811362-77BA-4F51-A8BA-BD3195515527}"/>
    <dgm:cxn modelId="{85393A05-A3F9-4C25-8B10-F0960E881ED3}" type="presParOf" srcId="{ED7D4340-7C23-48A4-A915-F5756A74C9B4}" destId="{4D755415-0A72-4027-ACF5-E99FDD1EB16B}" srcOrd="0" destOrd="0" presId="urn:microsoft.com/office/officeart/2018/2/layout/IconVerticalSolidList"/>
    <dgm:cxn modelId="{CE3834D0-33BC-4DB8-929F-DC8DC4E05FF2}" type="presParOf" srcId="{4D755415-0A72-4027-ACF5-E99FDD1EB16B}" destId="{B9053CE9-B44D-4005-980C-BC1C52618C84}" srcOrd="0" destOrd="0" presId="urn:microsoft.com/office/officeart/2018/2/layout/IconVerticalSolidList"/>
    <dgm:cxn modelId="{FEBE6B5E-330D-4D82-973C-3250B3B71EC5}" type="presParOf" srcId="{4D755415-0A72-4027-ACF5-E99FDD1EB16B}" destId="{21F0EBC3-0569-4B4B-8A05-F35138BC67A6}" srcOrd="1" destOrd="0" presId="urn:microsoft.com/office/officeart/2018/2/layout/IconVerticalSolidList"/>
    <dgm:cxn modelId="{F40BD40D-FA49-461C-A696-9EE6DDF93420}" type="presParOf" srcId="{4D755415-0A72-4027-ACF5-E99FDD1EB16B}" destId="{32E7B54C-23AE-42D1-8454-0160EE86EAC4}" srcOrd="2" destOrd="0" presId="urn:microsoft.com/office/officeart/2018/2/layout/IconVerticalSolidList"/>
    <dgm:cxn modelId="{1DDFD570-1A13-4DA1-88B4-891AA5775E98}" type="presParOf" srcId="{4D755415-0A72-4027-ACF5-E99FDD1EB16B}" destId="{026555C1-753F-4F10-9897-50DC64D98B63}" srcOrd="3" destOrd="0" presId="urn:microsoft.com/office/officeart/2018/2/layout/IconVerticalSolidList"/>
    <dgm:cxn modelId="{B5BA70CA-AD13-4752-8408-81AE38A0AA0F}" type="presParOf" srcId="{ED7D4340-7C23-48A4-A915-F5756A74C9B4}" destId="{CA726E32-E850-4C80-84E2-3AFE9EFA2DD4}" srcOrd="1" destOrd="0" presId="urn:microsoft.com/office/officeart/2018/2/layout/IconVerticalSolidList"/>
    <dgm:cxn modelId="{5A4E54A5-6EBD-4286-8459-6A55D7130126}" type="presParOf" srcId="{ED7D4340-7C23-48A4-A915-F5756A74C9B4}" destId="{BDA1990B-B56F-4E93-AC0D-9776E3F5310C}" srcOrd="2" destOrd="0" presId="urn:microsoft.com/office/officeart/2018/2/layout/IconVerticalSolidList"/>
    <dgm:cxn modelId="{93E75353-F7EE-402C-8236-55DC9D8EE0A6}" type="presParOf" srcId="{BDA1990B-B56F-4E93-AC0D-9776E3F5310C}" destId="{E8038BA0-1D2A-41F9-BB2C-7A529BDDB0A8}" srcOrd="0" destOrd="0" presId="urn:microsoft.com/office/officeart/2018/2/layout/IconVerticalSolidList"/>
    <dgm:cxn modelId="{9DDE92EF-1DEA-4CBC-8ED3-0138937DE1AF}" type="presParOf" srcId="{BDA1990B-B56F-4E93-AC0D-9776E3F5310C}" destId="{4370150D-9F20-427B-A2E8-1968F2A1442E}" srcOrd="1" destOrd="0" presId="urn:microsoft.com/office/officeart/2018/2/layout/IconVerticalSolidList"/>
    <dgm:cxn modelId="{0240855F-6963-4322-9391-A8238E8F778A}" type="presParOf" srcId="{BDA1990B-B56F-4E93-AC0D-9776E3F5310C}" destId="{D3C51780-9BE6-404D-99E3-7F7191BC4582}" srcOrd="2" destOrd="0" presId="urn:microsoft.com/office/officeart/2018/2/layout/IconVerticalSolidList"/>
    <dgm:cxn modelId="{AB354236-0DA5-4A70-9B83-82BB9BE411AE}" type="presParOf" srcId="{BDA1990B-B56F-4E93-AC0D-9776E3F5310C}" destId="{F54FFACA-26C7-4406-8F79-4E583D2AB4AF}" srcOrd="3" destOrd="0" presId="urn:microsoft.com/office/officeart/2018/2/layout/IconVerticalSolidList"/>
    <dgm:cxn modelId="{2F3CC271-C208-4914-A8F5-F64FED0EFD7D}" type="presParOf" srcId="{ED7D4340-7C23-48A4-A915-F5756A74C9B4}" destId="{15D23621-6CB8-4236-ACB9-30D318AAFDEC}" srcOrd="3" destOrd="0" presId="urn:microsoft.com/office/officeart/2018/2/layout/IconVerticalSolidList"/>
    <dgm:cxn modelId="{31CFC2C0-A887-4CE7-B86D-5586C97694B8}" type="presParOf" srcId="{ED7D4340-7C23-48A4-A915-F5756A74C9B4}" destId="{AB0EF823-FFD9-4685-91D8-08959C615B98}" srcOrd="4" destOrd="0" presId="urn:microsoft.com/office/officeart/2018/2/layout/IconVerticalSolidList"/>
    <dgm:cxn modelId="{7D162E3F-7DED-4E58-9348-C71483C0D593}" type="presParOf" srcId="{AB0EF823-FFD9-4685-91D8-08959C615B98}" destId="{BD565879-302F-4818-AB06-33F9319CDA48}" srcOrd="0" destOrd="0" presId="urn:microsoft.com/office/officeart/2018/2/layout/IconVerticalSolidList"/>
    <dgm:cxn modelId="{2C623847-C198-4D6C-AB73-9949388FA41A}" type="presParOf" srcId="{AB0EF823-FFD9-4685-91D8-08959C615B98}" destId="{177431FB-5C4E-48AC-ACEC-8E29988CFCD2}" srcOrd="1" destOrd="0" presId="urn:microsoft.com/office/officeart/2018/2/layout/IconVerticalSolidList"/>
    <dgm:cxn modelId="{CF595F00-5368-483A-8760-3DFC676658FE}" type="presParOf" srcId="{AB0EF823-FFD9-4685-91D8-08959C615B98}" destId="{E212A85F-78E4-4A1F-88AA-C68AD2F5C141}" srcOrd="2" destOrd="0" presId="urn:microsoft.com/office/officeart/2018/2/layout/IconVerticalSolidList"/>
    <dgm:cxn modelId="{95A4B8FF-9354-4B8A-9222-4397483E67A1}" type="presParOf" srcId="{AB0EF823-FFD9-4685-91D8-08959C615B98}" destId="{2221795B-1BF8-4F6E-8849-61E51B0F38DA}" srcOrd="3" destOrd="0" presId="urn:microsoft.com/office/officeart/2018/2/layout/IconVerticalSolidList"/>
    <dgm:cxn modelId="{DC3B3B77-9C22-4C91-842E-D3DB4E6CF35F}" type="presParOf" srcId="{ED7D4340-7C23-48A4-A915-F5756A74C9B4}" destId="{B91F18B5-B7DB-43FE-AD00-46A928929328}" srcOrd="5" destOrd="0" presId="urn:microsoft.com/office/officeart/2018/2/layout/IconVerticalSolidList"/>
    <dgm:cxn modelId="{EE2B9BB7-B26E-42BC-A21E-5708AEEA71DC}" type="presParOf" srcId="{ED7D4340-7C23-48A4-A915-F5756A74C9B4}" destId="{0B808D2B-F62D-4BAE-91A4-ABA4D574078E}" srcOrd="6" destOrd="0" presId="urn:microsoft.com/office/officeart/2018/2/layout/IconVerticalSolidList"/>
    <dgm:cxn modelId="{6258A4EE-CDDF-4AF4-A14F-71F2E403BBE6}" type="presParOf" srcId="{0B808D2B-F62D-4BAE-91A4-ABA4D574078E}" destId="{3E8D59D9-1264-402F-9C77-F4CF80985F17}" srcOrd="0" destOrd="0" presId="urn:microsoft.com/office/officeart/2018/2/layout/IconVerticalSolidList"/>
    <dgm:cxn modelId="{A520376E-52F5-4C62-AFE0-69FF2AB67760}" type="presParOf" srcId="{0B808D2B-F62D-4BAE-91A4-ABA4D574078E}" destId="{61FCC50F-67C5-4556-8C2B-CE1351D877C9}" srcOrd="1" destOrd="0" presId="urn:microsoft.com/office/officeart/2018/2/layout/IconVerticalSolidList"/>
    <dgm:cxn modelId="{0EFE3AE3-3604-4DEA-9853-0ADBC474476A}" type="presParOf" srcId="{0B808D2B-F62D-4BAE-91A4-ABA4D574078E}" destId="{C2E786DF-EB42-4F4B-B7C5-703C2D022EE3}" srcOrd="2" destOrd="0" presId="urn:microsoft.com/office/officeart/2018/2/layout/IconVerticalSolidList"/>
    <dgm:cxn modelId="{144A4D0A-4AD3-4604-B32B-7776CC9DF462}" type="presParOf" srcId="{0B808D2B-F62D-4BAE-91A4-ABA4D574078E}" destId="{7BF22CB7-66F5-4B3D-B05A-7EA3B178325B}" srcOrd="3" destOrd="0" presId="urn:microsoft.com/office/officeart/2018/2/layout/IconVerticalSolidList"/>
    <dgm:cxn modelId="{9899A95B-ADD0-448A-9BCF-D2168E462A60}" type="presParOf" srcId="{ED7D4340-7C23-48A4-A915-F5756A74C9B4}" destId="{2219E33C-6FD0-4D06-B0FF-556DE91671FA}" srcOrd="7" destOrd="0" presId="urn:microsoft.com/office/officeart/2018/2/layout/IconVerticalSolidList"/>
    <dgm:cxn modelId="{5CAD0701-CCFF-4D70-82A1-6B6AFDDC1CBE}" type="presParOf" srcId="{ED7D4340-7C23-48A4-A915-F5756A74C9B4}" destId="{27AB8E9D-58D6-4AAA-8842-4272CC19A6FC}" srcOrd="8" destOrd="0" presId="urn:microsoft.com/office/officeart/2018/2/layout/IconVerticalSolidList"/>
    <dgm:cxn modelId="{9C27E91B-F095-4008-B1B3-196C0713E914}" type="presParOf" srcId="{27AB8E9D-58D6-4AAA-8842-4272CC19A6FC}" destId="{18AB5B7C-4E2E-49D2-AAD5-127AE40F5DC4}" srcOrd="0" destOrd="0" presId="urn:microsoft.com/office/officeart/2018/2/layout/IconVerticalSolidList"/>
    <dgm:cxn modelId="{A8B648AC-8D1D-4B46-A56A-AE9B9D830DB2}" type="presParOf" srcId="{27AB8E9D-58D6-4AAA-8842-4272CC19A6FC}" destId="{5C80AD47-095C-4D6F-B7EB-5AB15E126823}" srcOrd="1" destOrd="0" presId="urn:microsoft.com/office/officeart/2018/2/layout/IconVerticalSolidList"/>
    <dgm:cxn modelId="{CE509C15-3D81-4562-92C1-8267B6FEC97D}" type="presParOf" srcId="{27AB8E9D-58D6-4AAA-8842-4272CC19A6FC}" destId="{5B50BCDF-5A82-4955-8594-6AC18D3FCE04}" srcOrd="2" destOrd="0" presId="urn:microsoft.com/office/officeart/2018/2/layout/IconVerticalSolidList"/>
    <dgm:cxn modelId="{DB80B55B-2468-402E-8BC2-3BCB44730154}" type="presParOf" srcId="{27AB8E9D-58D6-4AAA-8842-4272CC19A6FC}" destId="{1399CAB3-72BB-46A4-B034-9EB59C3555D0}" srcOrd="3" destOrd="0" presId="urn:microsoft.com/office/officeart/2018/2/layout/IconVerticalSolidList"/>
    <dgm:cxn modelId="{5AE2B8F0-2132-41FF-82CC-7B6444621B86}" type="presParOf" srcId="{ED7D4340-7C23-48A4-A915-F5756A74C9B4}" destId="{CE10BA24-1456-4FDF-A0D2-EEE415A733C5}" srcOrd="9" destOrd="0" presId="urn:microsoft.com/office/officeart/2018/2/layout/IconVerticalSolidList"/>
    <dgm:cxn modelId="{5205806D-B06E-456D-BF13-0061535F09B0}" type="presParOf" srcId="{ED7D4340-7C23-48A4-A915-F5756A74C9B4}" destId="{7F12DCEC-B70D-401D-B648-B8F5FA4D553F}" srcOrd="10" destOrd="0" presId="urn:microsoft.com/office/officeart/2018/2/layout/IconVerticalSolidList"/>
    <dgm:cxn modelId="{0A27BEF3-F556-45D0-BBF4-E3C546C9EFD0}" type="presParOf" srcId="{7F12DCEC-B70D-401D-B648-B8F5FA4D553F}" destId="{3A6619CD-14C4-42FF-BF01-F30213A7004F}" srcOrd="0" destOrd="0" presId="urn:microsoft.com/office/officeart/2018/2/layout/IconVerticalSolidList"/>
    <dgm:cxn modelId="{FFEDDD5E-4C51-4F67-A93A-0BB83C3E15B4}" type="presParOf" srcId="{7F12DCEC-B70D-401D-B648-B8F5FA4D553F}" destId="{6866F933-09D8-4DCF-B57B-F0C4CF427391}" srcOrd="1" destOrd="0" presId="urn:microsoft.com/office/officeart/2018/2/layout/IconVerticalSolidList"/>
    <dgm:cxn modelId="{9B19F3A9-0F45-4CC0-9B0E-3460C5D7E6B4}" type="presParOf" srcId="{7F12DCEC-B70D-401D-B648-B8F5FA4D553F}" destId="{2E628E40-82A1-46A0-AA08-DDF449AB1131}" srcOrd="2" destOrd="0" presId="urn:microsoft.com/office/officeart/2018/2/layout/IconVerticalSolidList"/>
    <dgm:cxn modelId="{177BE6B5-9A12-45BB-A61A-33222384622F}" type="presParOf" srcId="{7F12DCEC-B70D-401D-B648-B8F5FA4D553F}" destId="{910E7FCE-0339-4CCF-9E05-56E9F5C9ABED}" srcOrd="3" destOrd="0" presId="urn:microsoft.com/office/officeart/2018/2/layout/IconVerticalSolidList"/>
    <dgm:cxn modelId="{A1B4CC40-5574-44F9-9BE2-1EFBF3B5C3C3}" type="presParOf" srcId="{ED7D4340-7C23-48A4-A915-F5756A74C9B4}" destId="{91648B23-2E36-4E24-922A-1BBD0D0A8279}" srcOrd="11" destOrd="0" presId="urn:microsoft.com/office/officeart/2018/2/layout/IconVerticalSolidList"/>
    <dgm:cxn modelId="{CD9275B4-3CBC-48A5-9590-4EE165039379}" type="presParOf" srcId="{ED7D4340-7C23-48A4-A915-F5756A74C9B4}" destId="{3A9AEEBB-7A26-4DE3-A006-D5414191EDE3}" srcOrd="12" destOrd="0" presId="urn:microsoft.com/office/officeart/2018/2/layout/IconVerticalSolidList"/>
    <dgm:cxn modelId="{57811B66-0334-4D35-BEFF-07A45A9995C7}" type="presParOf" srcId="{3A9AEEBB-7A26-4DE3-A006-D5414191EDE3}" destId="{3BF523CF-DA01-44BF-8179-D7DCA0B981D8}" srcOrd="0" destOrd="0" presId="urn:microsoft.com/office/officeart/2018/2/layout/IconVerticalSolidList"/>
    <dgm:cxn modelId="{442FB133-99C3-48D1-8898-773B8D5C2F5E}" type="presParOf" srcId="{3A9AEEBB-7A26-4DE3-A006-D5414191EDE3}" destId="{5E036C7D-67AC-4ECA-AD2E-CDC50222D855}" srcOrd="1" destOrd="0" presId="urn:microsoft.com/office/officeart/2018/2/layout/IconVerticalSolidList"/>
    <dgm:cxn modelId="{10DB5A00-0C4F-45A9-8333-B49015799D1E}" type="presParOf" srcId="{3A9AEEBB-7A26-4DE3-A006-D5414191EDE3}" destId="{9F31F518-762F-4318-B94D-F0F6F08D81A1}" srcOrd="2" destOrd="0" presId="urn:microsoft.com/office/officeart/2018/2/layout/IconVerticalSolidList"/>
    <dgm:cxn modelId="{65B67FA9-A667-4B43-BF51-142B1E50B8DC}" type="presParOf" srcId="{3A9AEEBB-7A26-4DE3-A006-D5414191EDE3}" destId="{BFA771C6-C927-4DA3-8A96-74A346C2DEEB}" srcOrd="3" destOrd="0" presId="urn:microsoft.com/office/officeart/2018/2/layout/IconVerticalSolidList"/>
    <dgm:cxn modelId="{9486369C-9452-45B8-8639-6B5764D574FA}" type="presParOf" srcId="{ED7D4340-7C23-48A4-A915-F5756A74C9B4}" destId="{8D492A44-06AD-40DC-A26E-28AD9B7A80D8}" srcOrd="13" destOrd="0" presId="urn:microsoft.com/office/officeart/2018/2/layout/IconVerticalSolidList"/>
    <dgm:cxn modelId="{E56FD97F-0D37-4FEA-8384-2B4979266FCA}" type="presParOf" srcId="{ED7D4340-7C23-48A4-A915-F5756A74C9B4}" destId="{8E501F0C-146B-405C-AA65-C9EA0AC79EF2}" srcOrd="14" destOrd="0" presId="urn:microsoft.com/office/officeart/2018/2/layout/IconVerticalSolidList"/>
    <dgm:cxn modelId="{63664F84-CD0E-4BDA-807D-F96961069BE5}" type="presParOf" srcId="{8E501F0C-146B-405C-AA65-C9EA0AC79EF2}" destId="{B3429FE4-9F21-4D5D-AF27-229901899ACF}" srcOrd="0" destOrd="0" presId="urn:microsoft.com/office/officeart/2018/2/layout/IconVerticalSolidList"/>
    <dgm:cxn modelId="{E0C19DB6-6D29-44C3-8368-9C183D826426}" type="presParOf" srcId="{8E501F0C-146B-405C-AA65-C9EA0AC79EF2}" destId="{7AA84B43-2043-4B41-86BB-144558F637C5}" srcOrd="1" destOrd="0" presId="urn:microsoft.com/office/officeart/2018/2/layout/IconVerticalSolidList"/>
    <dgm:cxn modelId="{8944D124-0863-42D7-8EFB-84BB28A85AFC}" type="presParOf" srcId="{8E501F0C-146B-405C-AA65-C9EA0AC79EF2}" destId="{3C848B28-0217-4DF6-90B5-554749D42793}" srcOrd="2" destOrd="0" presId="urn:microsoft.com/office/officeart/2018/2/layout/IconVerticalSolidList"/>
    <dgm:cxn modelId="{2F54AEFF-26A6-47E1-9797-8D0631B2B621}" type="presParOf" srcId="{8E501F0C-146B-405C-AA65-C9EA0AC79EF2}" destId="{981CF4B7-A871-4DF8-B990-B1E9A5EB903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785676-788D-4331-8D98-7498A4EE48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697E5FC-DF9E-425C-AD93-D90EACE1F93D}">
      <dgm:prSet/>
      <dgm:spPr/>
      <dgm:t>
        <a:bodyPr/>
        <a:lstStyle/>
        <a:p>
          <a:pPr>
            <a:lnSpc>
              <a:spcPct val="100000"/>
            </a:lnSpc>
          </a:pPr>
          <a:r>
            <a:rPr lang="en-US" b="1" dirty="0"/>
            <a:t>Int Away Goals: </a:t>
          </a:r>
          <a:r>
            <a:rPr lang="en-US" dirty="0"/>
            <a:t>Total number of international goals scored by away teams.</a:t>
          </a:r>
        </a:p>
      </dgm:t>
    </dgm:pt>
    <dgm:pt modelId="{4047D757-44E9-4AA2-82ED-77092432A9B9}" type="parTrans" cxnId="{270AD2F1-6FB9-4603-93C0-985CCE7304C5}">
      <dgm:prSet/>
      <dgm:spPr/>
      <dgm:t>
        <a:bodyPr/>
        <a:lstStyle/>
        <a:p>
          <a:endParaRPr lang="en-US"/>
        </a:p>
      </dgm:t>
    </dgm:pt>
    <dgm:pt modelId="{B2F31CBF-8891-4F16-A2D1-ABD3B060B718}" type="sibTrans" cxnId="{270AD2F1-6FB9-4603-93C0-985CCE7304C5}">
      <dgm:prSet/>
      <dgm:spPr/>
      <dgm:t>
        <a:bodyPr/>
        <a:lstStyle/>
        <a:p>
          <a:endParaRPr lang="en-US"/>
        </a:p>
      </dgm:t>
    </dgm:pt>
    <dgm:pt modelId="{361AA479-3FEC-4A80-81DE-019C9D8A7840}">
      <dgm:prSet/>
      <dgm:spPr/>
      <dgm:t>
        <a:bodyPr/>
        <a:lstStyle/>
        <a:p>
          <a:pPr>
            <a:lnSpc>
              <a:spcPct val="100000"/>
            </a:lnSpc>
          </a:pPr>
          <a:r>
            <a:rPr lang="en-US" b="1" dirty="0"/>
            <a:t>Int Home Goals: </a:t>
          </a:r>
          <a:r>
            <a:rPr lang="en-US" dirty="0"/>
            <a:t>Total number of international goals scored by home teams.</a:t>
          </a:r>
        </a:p>
      </dgm:t>
    </dgm:pt>
    <dgm:pt modelId="{AC208408-5312-4CBA-BD26-073C7B2D7BB7}" type="parTrans" cxnId="{12F8DF24-ACFF-4370-8B97-58D56A0ADF59}">
      <dgm:prSet/>
      <dgm:spPr/>
      <dgm:t>
        <a:bodyPr/>
        <a:lstStyle/>
        <a:p>
          <a:endParaRPr lang="en-US"/>
        </a:p>
      </dgm:t>
    </dgm:pt>
    <dgm:pt modelId="{FA09F3D5-8211-409F-9C94-A8B0894D610B}" type="sibTrans" cxnId="{12F8DF24-ACFF-4370-8B97-58D56A0ADF59}">
      <dgm:prSet/>
      <dgm:spPr/>
      <dgm:t>
        <a:bodyPr/>
        <a:lstStyle/>
        <a:p>
          <a:endParaRPr lang="en-US"/>
        </a:p>
      </dgm:t>
    </dgm:pt>
    <dgm:pt modelId="{CE3E6725-4E7B-42A2-B550-A9F593285C78}">
      <dgm:prSet/>
      <dgm:spPr/>
      <dgm:t>
        <a:bodyPr/>
        <a:lstStyle/>
        <a:p>
          <a:pPr>
            <a:lnSpc>
              <a:spcPct val="100000"/>
            </a:lnSpc>
          </a:pPr>
          <a:r>
            <a:rPr lang="en-US" b="1" dirty="0"/>
            <a:t>Int Total Goals: </a:t>
          </a:r>
          <a:r>
            <a:rPr lang="en-US" dirty="0"/>
            <a:t>Total number of international goals.</a:t>
          </a:r>
        </a:p>
      </dgm:t>
    </dgm:pt>
    <dgm:pt modelId="{8C6231FC-E60C-4888-BC41-F2446508EA2F}" type="parTrans" cxnId="{71B55A99-BF14-4D22-9C7A-4870CDF02D37}">
      <dgm:prSet/>
      <dgm:spPr/>
      <dgm:t>
        <a:bodyPr/>
        <a:lstStyle/>
        <a:p>
          <a:endParaRPr lang="en-US"/>
        </a:p>
      </dgm:t>
    </dgm:pt>
    <dgm:pt modelId="{89F8FA33-2122-4220-8256-F1534E9DAD1B}" type="sibTrans" cxnId="{71B55A99-BF14-4D22-9C7A-4870CDF02D37}">
      <dgm:prSet/>
      <dgm:spPr/>
      <dgm:t>
        <a:bodyPr/>
        <a:lstStyle/>
        <a:p>
          <a:endParaRPr lang="en-US"/>
        </a:p>
      </dgm:t>
    </dgm:pt>
    <dgm:pt modelId="{27D2E436-36DF-4571-AA6D-70EE3A85506B}">
      <dgm:prSet/>
      <dgm:spPr/>
      <dgm:t>
        <a:bodyPr/>
        <a:lstStyle/>
        <a:p>
          <a:pPr>
            <a:lnSpc>
              <a:spcPct val="100000"/>
            </a:lnSpc>
          </a:pPr>
          <a:r>
            <a:rPr lang="en-US" b="1" dirty="0"/>
            <a:t>Int Total Matches Count: </a:t>
          </a:r>
          <a:r>
            <a:rPr lang="en-US" dirty="0"/>
            <a:t>Count of international matches.</a:t>
          </a:r>
        </a:p>
      </dgm:t>
    </dgm:pt>
    <dgm:pt modelId="{6FFF4459-CBDA-44E9-935D-2FC4A2449B92}" type="parTrans" cxnId="{2BC679ED-9803-4C4C-ABF2-BB22AECF0638}">
      <dgm:prSet/>
      <dgm:spPr/>
      <dgm:t>
        <a:bodyPr/>
        <a:lstStyle/>
        <a:p>
          <a:endParaRPr lang="en-US"/>
        </a:p>
      </dgm:t>
    </dgm:pt>
    <dgm:pt modelId="{918F30E6-8C3C-4871-8B06-2E3CCA9986E6}" type="sibTrans" cxnId="{2BC679ED-9803-4C4C-ABF2-BB22AECF0638}">
      <dgm:prSet/>
      <dgm:spPr/>
      <dgm:t>
        <a:bodyPr/>
        <a:lstStyle/>
        <a:p>
          <a:endParaRPr lang="en-US"/>
        </a:p>
      </dgm:t>
    </dgm:pt>
    <dgm:pt modelId="{45372D3A-37D9-49F3-A3AE-879D0CAC4DCE}">
      <dgm:prSet/>
      <dgm:spPr/>
      <dgm:t>
        <a:bodyPr/>
        <a:lstStyle/>
        <a:p>
          <a:pPr>
            <a:lnSpc>
              <a:spcPct val="100000"/>
            </a:lnSpc>
          </a:pPr>
          <a:r>
            <a:rPr lang="en-US" b="1" dirty="0"/>
            <a:t>Int Tournaments Count: </a:t>
          </a:r>
          <a:r>
            <a:rPr lang="en-US" dirty="0"/>
            <a:t>Count of international tournaments.</a:t>
          </a:r>
        </a:p>
      </dgm:t>
    </dgm:pt>
    <dgm:pt modelId="{2636EB01-4C6F-4F12-BC61-A4C2978AB305}" type="parTrans" cxnId="{DDABC4F3-524D-471C-ACB4-B031B5950761}">
      <dgm:prSet/>
      <dgm:spPr/>
      <dgm:t>
        <a:bodyPr/>
        <a:lstStyle/>
        <a:p>
          <a:endParaRPr lang="en-US"/>
        </a:p>
      </dgm:t>
    </dgm:pt>
    <dgm:pt modelId="{8B0E1D29-5316-41FE-A7B8-095631D4B98B}" type="sibTrans" cxnId="{DDABC4F3-524D-471C-ACB4-B031B5950761}">
      <dgm:prSet/>
      <dgm:spPr/>
      <dgm:t>
        <a:bodyPr/>
        <a:lstStyle/>
        <a:p>
          <a:endParaRPr lang="en-US"/>
        </a:p>
      </dgm:t>
    </dgm:pt>
    <dgm:pt modelId="{05279E27-D661-43EA-AA02-BA630D6E8135}">
      <dgm:prSet/>
      <dgm:spPr/>
      <dgm:t>
        <a:bodyPr/>
        <a:lstStyle/>
        <a:p>
          <a:pPr>
            <a:lnSpc>
              <a:spcPct val="100000"/>
            </a:lnSpc>
          </a:pPr>
          <a:r>
            <a:rPr lang="en-US" b="1" dirty="0"/>
            <a:t>Int Total Matches for team</a:t>
          </a:r>
          <a:endParaRPr lang="en-US" dirty="0"/>
        </a:p>
      </dgm:t>
    </dgm:pt>
    <dgm:pt modelId="{E6CB24A3-EF2F-4317-A586-CFA4DDC39618}" type="parTrans" cxnId="{1A851DF4-AA6D-481A-A4AD-63FC911010EA}">
      <dgm:prSet/>
      <dgm:spPr/>
      <dgm:t>
        <a:bodyPr/>
        <a:lstStyle/>
        <a:p>
          <a:endParaRPr lang="en-US"/>
        </a:p>
      </dgm:t>
    </dgm:pt>
    <dgm:pt modelId="{90798A85-6FF0-46DC-803D-DCB1341F2B19}" type="sibTrans" cxnId="{1A851DF4-AA6D-481A-A4AD-63FC911010EA}">
      <dgm:prSet/>
      <dgm:spPr/>
      <dgm:t>
        <a:bodyPr/>
        <a:lstStyle/>
        <a:p>
          <a:endParaRPr lang="en-US"/>
        </a:p>
      </dgm:t>
    </dgm:pt>
    <dgm:pt modelId="{EFFD2435-7A51-4AEC-BDB8-554D0BACF9AD}" type="pres">
      <dgm:prSet presAssocID="{70785676-788D-4331-8D98-7498A4EE4827}" presName="root" presStyleCnt="0">
        <dgm:presLayoutVars>
          <dgm:dir/>
          <dgm:resizeHandles val="exact"/>
        </dgm:presLayoutVars>
      </dgm:prSet>
      <dgm:spPr/>
    </dgm:pt>
    <dgm:pt modelId="{B6EFC0CD-1C42-4F7C-A02B-8ACD512DF384}" type="pres">
      <dgm:prSet presAssocID="{6697E5FC-DF9E-425C-AD93-D90EACE1F93D}" presName="compNode" presStyleCnt="0"/>
      <dgm:spPr/>
    </dgm:pt>
    <dgm:pt modelId="{A2227C87-11E2-4286-9F51-2E69332310D4}" type="pres">
      <dgm:prSet presAssocID="{6697E5FC-DF9E-425C-AD93-D90EACE1F93D}" presName="bgRect" presStyleLbl="bgShp" presStyleIdx="0" presStyleCnt="6"/>
      <dgm:spPr/>
    </dgm:pt>
    <dgm:pt modelId="{69667019-1594-4926-AD89-79FCF1A559C0}" type="pres">
      <dgm:prSet presAssocID="{6697E5FC-DF9E-425C-AD93-D90EACE1F93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ibbon"/>
        </a:ext>
      </dgm:extLst>
    </dgm:pt>
    <dgm:pt modelId="{1C623E24-F297-414F-BDE3-5AD8BD1D1B79}" type="pres">
      <dgm:prSet presAssocID="{6697E5FC-DF9E-425C-AD93-D90EACE1F93D}" presName="spaceRect" presStyleCnt="0"/>
      <dgm:spPr/>
    </dgm:pt>
    <dgm:pt modelId="{BBB0FF09-BF1F-4DE8-A090-A7A6BB6E1898}" type="pres">
      <dgm:prSet presAssocID="{6697E5FC-DF9E-425C-AD93-D90EACE1F93D}" presName="parTx" presStyleLbl="revTx" presStyleIdx="0" presStyleCnt="6">
        <dgm:presLayoutVars>
          <dgm:chMax val="0"/>
          <dgm:chPref val="0"/>
        </dgm:presLayoutVars>
      </dgm:prSet>
      <dgm:spPr/>
    </dgm:pt>
    <dgm:pt modelId="{F8E67EBF-1FA3-4293-9299-4BF96D986CFC}" type="pres">
      <dgm:prSet presAssocID="{B2F31CBF-8891-4F16-A2D1-ABD3B060B718}" presName="sibTrans" presStyleCnt="0"/>
      <dgm:spPr/>
    </dgm:pt>
    <dgm:pt modelId="{79A84C99-6170-46AA-B428-AABCFF553238}" type="pres">
      <dgm:prSet presAssocID="{361AA479-3FEC-4A80-81DE-019C9D8A7840}" presName="compNode" presStyleCnt="0"/>
      <dgm:spPr/>
    </dgm:pt>
    <dgm:pt modelId="{924325D0-9A2E-4C02-8718-2A54C26AE800}" type="pres">
      <dgm:prSet presAssocID="{361AA479-3FEC-4A80-81DE-019C9D8A7840}" presName="bgRect" presStyleLbl="bgShp" presStyleIdx="1" presStyleCnt="6"/>
      <dgm:spPr/>
    </dgm:pt>
    <dgm:pt modelId="{F216DB9C-ECCA-493A-A66E-4B1BEF324BBD}" type="pres">
      <dgm:prSet presAssocID="{361AA479-3FEC-4A80-81DE-019C9D8A784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use"/>
        </a:ext>
      </dgm:extLst>
    </dgm:pt>
    <dgm:pt modelId="{126CF46E-F126-4D7F-95B8-1B832A54B5E5}" type="pres">
      <dgm:prSet presAssocID="{361AA479-3FEC-4A80-81DE-019C9D8A7840}" presName="spaceRect" presStyleCnt="0"/>
      <dgm:spPr/>
    </dgm:pt>
    <dgm:pt modelId="{6FD856B6-BE8E-4ABE-9C64-D29D00F380D6}" type="pres">
      <dgm:prSet presAssocID="{361AA479-3FEC-4A80-81DE-019C9D8A7840}" presName="parTx" presStyleLbl="revTx" presStyleIdx="1" presStyleCnt="6">
        <dgm:presLayoutVars>
          <dgm:chMax val="0"/>
          <dgm:chPref val="0"/>
        </dgm:presLayoutVars>
      </dgm:prSet>
      <dgm:spPr/>
    </dgm:pt>
    <dgm:pt modelId="{C1194D9E-32DD-4A5D-BEAF-D8AC28AA5022}" type="pres">
      <dgm:prSet presAssocID="{FA09F3D5-8211-409F-9C94-A8B0894D610B}" presName="sibTrans" presStyleCnt="0"/>
      <dgm:spPr/>
    </dgm:pt>
    <dgm:pt modelId="{A7A22B16-5467-46FF-A356-3C1AACFA4C91}" type="pres">
      <dgm:prSet presAssocID="{CE3E6725-4E7B-42A2-B550-A9F593285C78}" presName="compNode" presStyleCnt="0"/>
      <dgm:spPr/>
    </dgm:pt>
    <dgm:pt modelId="{7F8162EF-85D5-41F4-B995-87CF092CCBE5}" type="pres">
      <dgm:prSet presAssocID="{CE3E6725-4E7B-42A2-B550-A9F593285C78}" presName="bgRect" presStyleLbl="bgShp" presStyleIdx="2" presStyleCnt="6"/>
      <dgm:spPr/>
    </dgm:pt>
    <dgm:pt modelId="{FC5A55F1-7569-42D2-8D67-1CAF769D44FA}" type="pres">
      <dgm:prSet presAssocID="{CE3E6725-4E7B-42A2-B550-A9F593285C7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r"/>
        </a:ext>
      </dgm:extLst>
    </dgm:pt>
    <dgm:pt modelId="{BDA0186B-A96C-40E7-A7D5-E61FF5939CEE}" type="pres">
      <dgm:prSet presAssocID="{CE3E6725-4E7B-42A2-B550-A9F593285C78}" presName="spaceRect" presStyleCnt="0"/>
      <dgm:spPr/>
    </dgm:pt>
    <dgm:pt modelId="{BD99327F-B44B-4FE2-9D7F-B24413406CAA}" type="pres">
      <dgm:prSet presAssocID="{CE3E6725-4E7B-42A2-B550-A9F593285C78}" presName="parTx" presStyleLbl="revTx" presStyleIdx="2" presStyleCnt="6">
        <dgm:presLayoutVars>
          <dgm:chMax val="0"/>
          <dgm:chPref val="0"/>
        </dgm:presLayoutVars>
      </dgm:prSet>
      <dgm:spPr/>
    </dgm:pt>
    <dgm:pt modelId="{FE486C4E-7598-4220-9D66-6A0BC31567DB}" type="pres">
      <dgm:prSet presAssocID="{89F8FA33-2122-4220-8256-F1534E9DAD1B}" presName="sibTrans" presStyleCnt="0"/>
      <dgm:spPr/>
    </dgm:pt>
    <dgm:pt modelId="{60A88410-525D-4ED9-92C7-F2CB072EC439}" type="pres">
      <dgm:prSet presAssocID="{27D2E436-36DF-4571-AA6D-70EE3A85506B}" presName="compNode" presStyleCnt="0"/>
      <dgm:spPr/>
    </dgm:pt>
    <dgm:pt modelId="{6829019D-76C8-4F56-86C5-E6B2FC955DCF}" type="pres">
      <dgm:prSet presAssocID="{27D2E436-36DF-4571-AA6D-70EE3A85506B}" presName="bgRect" presStyleLbl="bgShp" presStyleIdx="3" presStyleCnt="6"/>
      <dgm:spPr/>
    </dgm:pt>
    <dgm:pt modelId="{585D389E-F7D0-43DE-A111-BFE481FC9F4B}" type="pres">
      <dgm:prSet presAssocID="{27D2E436-36DF-4571-AA6D-70EE3A85506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occer"/>
        </a:ext>
      </dgm:extLst>
    </dgm:pt>
    <dgm:pt modelId="{1B54A3AF-F444-4F1D-988E-8065B709DBC4}" type="pres">
      <dgm:prSet presAssocID="{27D2E436-36DF-4571-AA6D-70EE3A85506B}" presName="spaceRect" presStyleCnt="0"/>
      <dgm:spPr/>
    </dgm:pt>
    <dgm:pt modelId="{C70FB257-5B97-4E91-8B89-40113D287981}" type="pres">
      <dgm:prSet presAssocID="{27D2E436-36DF-4571-AA6D-70EE3A85506B}" presName="parTx" presStyleLbl="revTx" presStyleIdx="3" presStyleCnt="6">
        <dgm:presLayoutVars>
          <dgm:chMax val="0"/>
          <dgm:chPref val="0"/>
        </dgm:presLayoutVars>
      </dgm:prSet>
      <dgm:spPr/>
    </dgm:pt>
    <dgm:pt modelId="{A8D4D297-5AAF-4D52-B45B-B57FC4AFAA3C}" type="pres">
      <dgm:prSet presAssocID="{918F30E6-8C3C-4871-8B06-2E3CCA9986E6}" presName="sibTrans" presStyleCnt="0"/>
      <dgm:spPr/>
    </dgm:pt>
    <dgm:pt modelId="{AC8622A2-83C8-41C5-A60D-5E7EAAB8A956}" type="pres">
      <dgm:prSet presAssocID="{45372D3A-37D9-49F3-A3AE-879D0CAC4DCE}" presName="compNode" presStyleCnt="0"/>
      <dgm:spPr/>
    </dgm:pt>
    <dgm:pt modelId="{EB48134A-DE31-49F3-B275-6A179DD8DE9E}" type="pres">
      <dgm:prSet presAssocID="{45372D3A-37D9-49F3-A3AE-879D0CAC4DCE}" presName="bgRect" presStyleLbl="bgShp" presStyleIdx="4" presStyleCnt="6"/>
      <dgm:spPr/>
    </dgm:pt>
    <dgm:pt modelId="{29BE55A8-5311-4E4E-B169-87C831796892}" type="pres">
      <dgm:prSet presAssocID="{45372D3A-37D9-49F3-A3AE-879D0CAC4DC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rophy"/>
        </a:ext>
      </dgm:extLst>
    </dgm:pt>
    <dgm:pt modelId="{836361AE-C57F-475E-BA2C-BC5E65B9D932}" type="pres">
      <dgm:prSet presAssocID="{45372D3A-37D9-49F3-A3AE-879D0CAC4DCE}" presName="spaceRect" presStyleCnt="0"/>
      <dgm:spPr/>
    </dgm:pt>
    <dgm:pt modelId="{8A36595A-65A6-4993-9EA0-9D89913AB8FB}" type="pres">
      <dgm:prSet presAssocID="{45372D3A-37D9-49F3-A3AE-879D0CAC4DCE}" presName="parTx" presStyleLbl="revTx" presStyleIdx="4" presStyleCnt="6">
        <dgm:presLayoutVars>
          <dgm:chMax val="0"/>
          <dgm:chPref val="0"/>
        </dgm:presLayoutVars>
      </dgm:prSet>
      <dgm:spPr/>
    </dgm:pt>
    <dgm:pt modelId="{65463D0E-895D-4708-BDBA-890FEE7FD594}" type="pres">
      <dgm:prSet presAssocID="{8B0E1D29-5316-41FE-A7B8-095631D4B98B}" presName="sibTrans" presStyleCnt="0"/>
      <dgm:spPr/>
    </dgm:pt>
    <dgm:pt modelId="{D454D3D9-62CA-49E1-8A58-C8FF503FFE9C}" type="pres">
      <dgm:prSet presAssocID="{05279E27-D661-43EA-AA02-BA630D6E8135}" presName="compNode" presStyleCnt="0"/>
      <dgm:spPr/>
    </dgm:pt>
    <dgm:pt modelId="{D34702B2-32ED-4111-9A45-12DC5E0D351E}" type="pres">
      <dgm:prSet presAssocID="{05279E27-D661-43EA-AA02-BA630D6E8135}" presName="bgRect" presStyleLbl="bgShp" presStyleIdx="5" presStyleCnt="6"/>
      <dgm:spPr/>
    </dgm:pt>
    <dgm:pt modelId="{5B335F0C-BD76-418A-942A-AEE13A69928C}" type="pres">
      <dgm:prSet presAssocID="{05279E27-D661-43EA-AA02-BA630D6E813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roup"/>
        </a:ext>
      </dgm:extLst>
    </dgm:pt>
    <dgm:pt modelId="{22850626-439E-4D41-84BE-A5D70B2188B4}" type="pres">
      <dgm:prSet presAssocID="{05279E27-D661-43EA-AA02-BA630D6E8135}" presName="spaceRect" presStyleCnt="0"/>
      <dgm:spPr/>
    </dgm:pt>
    <dgm:pt modelId="{E7B3FC40-2DF4-46CC-A31F-ED75ADAE039A}" type="pres">
      <dgm:prSet presAssocID="{05279E27-D661-43EA-AA02-BA630D6E8135}" presName="parTx" presStyleLbl="revTx" presStyleIdx="5" presStyleCnt="6">
        <dgm:presLayoutVars>
          <dgm:chMax val="0"/>
          <dgm:chPref val="0"/>
        </dgm:presLayoutVars>
      </dgm:prSet>
      <dgm:spPr/>
    </dgm:pt>
  </dgm:ptLst>
  <dgm:cxnLst>
    <dgm:cxn modelId="{05DC0B1B-2AE0-4ACD-A48A-91B81F62E5E0}" type="presOf" srcId="{CE3E6725-4E7B-42A2-B550-A9F593285C78}" destId="{BD99327F-B44B-4FE2-9D7F-B24413406CAA}" srcOrd="0" destOrd="0" presId="urn:microsoft.com/office/officeart/2018/2/layout/IconVerticalSolidList"/>
    <dgm:cxn modelId="{12F8DF24-ACFF-4370-8B97-58D56A0ADF59}" srcId="{70785676-788D-4331-8D98-7498A4EE4827}" destId="{361AA479-3FEC-4A80-81DE-019C9D8A7840}" srcOrd="1" destOrd="0" parTransId="{AC208408-5312-4CBA-BD26-073C7B2D7BB7}" sibTransId="{FA09F3D5-8211-409F-9C94-A8B0894D610B}"/>
    <dgm:cxn modelId="{1F7C443C-9581-4C19-AE76-CCE90607E055}" type="presOf" srcId="{27D2E436-36DF-4571-AA6D-70EE3A85506B}" destId="{C70FB257-5B97-4E91-8B89-40113D287981}" srcOrd="0" destOrd="0" presId="urn:microsoft.com/office/officeart/2018/2/layout/IconVerticalSolidList"/>
    <dgm:cxn modelId="{423E6565-75D5-41A9-8FBD-066CA44DA98E}" type="presOf" srcId="{6697E5FC-DF9E-425C-AD93-D90EACE1F93D}" destId="{BBB0FF09-BF1F-4DE8-A090-A7A6BB6E1898}" srcOrd="0" destOrd="0" presId="urn:microsoft.com/office/officeart/2018/2/layout/IconVerticalSolidList"/>
    <dgm:cxn modelId="{BFC4FE50-6257-45E6-8387-5B82332017CE}" type="presOf" srcId="{361AA479-3FEC-4A80-81DE-019C9D8A7840}" destId="{6FD856B6-BE8E-4ABE-9C64-D29D00F380D6}" srcOrd="0" destOrd="0" presId="urn:microsoft.com/office/officeart/2018/2/layout/IconVerticalSolidList"/>
    <dgm:cxn modelId="{A3C20499-1A6D-47A5-91AB-E0D7C988B1E2}" type="presOf" srcId="{45372D3A-37D9-49F3-A3AE-879D0CAC4DCE}" destId="{8A36595A-65A6-4993-9EA0-9D89913AB8FB}" srcOrd="0" destOrd="0" presId="urn:microsoft.com/office/officeart/2018/2/layout/IconVerticalSolidList"/>
    <dgm:cxn modelId="{71B55A99-BF14-4D22-9C7A-4870CDF02D37}" srcId="{70785676-788D-4331-8D98-7498A4EE4827}" destId="{CE3E6725-4E7B-42A2-B550-A9F593285C78}" srcOrd="2" destOrd="0" parTransId="{8C6231FC-E60C-4888-BC41-F2446508EA2F}" sibTransId="{89F8FA33-2122-4220-8256-F1534E9DAD1B}"/>
    <dgm:cxn modelId="{997383A3-AA84-4498-B466-04EB460AA91F}" type="presOf" srcId="{70785676-788D-4331-8D98-7498A4EE4827}" destId="{EFFD2435-7A51-4AEC-BDB8-554D0BACF9AD}" srcOrd="0" destOrd="0" presId="urn:microsoft.com/office/officeart/2018/2/layout/IconVerticalSolidList"/>
    <dgm:cxn modelId="{8D6892D1-2670-482F-9293-1D09557E29B7}" type="presOf" srcId="{05279E27-D661-43EA-AA02-BA630D6E8135}" destId="{E7B3FC40-2DF4-46CC-A31F-ED75ADAE039A}" srcOrd="0" destOrd="0" presId="urn:microsoft.com/office/officeart/2018/2/layout/IconVerticalSolidList"/>
    <dgm:cxn modelId="{2BC679ED-9803-4C4C-ABF2-BB22AECF0638}" srcId="{70785676-788D-4331-8D98-7498A4EE4827}" destId="{27D2E436-36DF-4571-AA6D-70EE3A85506B}" srcOrd="3" destOrd="0" parTransId="{6FFF4459-CBDA-44E9-935D-2FC4A2449B92}" sibTransId="{918F30E6-8C3C-4871-8B06-2E3CCA9986E6}"/>
    <dgm:cxn modelId="{270AD2F1-6FB9-4603-93C0-985CCE7304C5}" srcId="{70785676-788D-4331-8D98-7498A4EE4827}" destId="{6697E5FC-DF9E-425C-AD93-D90EACE1F93D}" srcOrd="0" destOrd="0" parTransId="{4047D757-44E9-4AA2-82ED-77092432A9B9}" sibTransId="{B2F31CBF-8891-4F16-A2D1-ABD3B060B718}"/>
    <dgm:cxn modelId="{DDABC4F3-524D-471C-ACB4-B031B5950761}" srcId="{70785676-788D-4331-8D98-7498A4EE4827}" destId="{45372D3A-37D9-49F3-A3AE-879D0CAC4DCE}" srcOrd="4" destOrd="0" parTransId="{2636EB01-4C6F-4F12-BC61-A4C2978AB305}" sibTransId="{8B0E1D29-5316-41FE-A7B8-095631D4B98B}"/>
    <dgm:cxn modelId="{1A851DF4-AA6D-481A-A4AD-63FC911010EA}" srcId="{70785676-788D-4331-8D98-7498A4EE4827}" destId="{05279E27-D661-43EA-AA02-BA630D6E8135}" srcOrd="5" destOrd="0" parTransId="{E6CB24A3-EF2F-4317-A586-CFA4DDC39618}" sibTransId="{90798A85-6FF0-46DC-803D-DCB1341F2B19}"/>
    <dgm:cxn modelId="{C78712E1-D77A-4FB8-96F7-C18B32CF93B9}" type="presParOf" srcId="{EFFD2435-7A51-4AEC-BDB8-554D0BACF9AD}" destId="{B6EFC0CD-1C42-4F7C-A02B-8ACD512DF384}" srcOrd="0" destOrd="0" presId="urn:microsoft.com/office/officeart/2018/2/layout/IconVerticalSolidList"/>
    <dgm:cxn modelId="{CF809FEC-19BA-454E-82FA-5FB6FA61F511}" type="presParOf" srcId="{B6EFC0CD-1C42-4F7C-A02B-8ACD512DF384}" destId="{A2227C87-11E2-4286-9F51-2E69332310D4}" srcOrd="0" destOrd="0" presId="urn:microsoft.com/office/officeart/2018/2/layout/IconVerticalSolidList"/>
    <dgm:cxn modelId="{0B4E9FD9-DBCB-4A15-85E2-96305EF662E4}" type="presParOf" srcId="{B6EFC0CD-1C42-4F7C-A02B-8ACD512DF384}" destId="{69667019-1594-4926-AD89-79FCF1A559C0}" srcOrd="1" destOrd="0" presId="urn:microsoft.com/office/officeart/2018/2/layout/IconVerticalSolidList"/>
    <dgm:cxn modelId="{104ED3A2-0D15-4D59-9F97-503C9291A1A8}" type="presParOf" srcId="{B6EFC0CD-1C42-4F7C-A02B-8ACD512DF384}" destId="{1C623E24-F297-414F-BDE3-5AD8BD1D1B79}" srcOrd="2" destOrd="0" presId="urn:microsoft.com/office/officeart/2018/2/layout/IconVerticalSolidList"/>
    <dgm:cxn modelId="{54854355-6E14-43CA-9AC0-402D95BC69FE}" type="presParOf" srcId="{B6EFC0CD-1C42-4F7C-A02B-8ACD512DF384}" destId="{BBB0FF09-BF1F-4DE8-A090-A7A6BB6E1898}" srcOrd="3" destOrd="0" presId="urn:microsoft.com/office/officeart/2018/2/layout/IconVerticalSolidList"/>
    <dgm:cxn modelId="{923DDD14-561E-4782-99D8-C637B99BE647}" type="presParOf" srcId="{EFFD2435-7A51-4AEC-BDB8-554D0BACF9AD}" destId="{F8E67EBF-1FA3-4293-9299-4BF96D986CFC}" srcOrd="1" destOrd="0" presId="urn:microsoft.com/office/officeart/2018/2/layout/IconVerticalSolidList"/>
    <dgm:cxn modelId="{BE4BBF0B-89B7-4398-A9DD-808497C2C271}" type="presParOf" srcId="{EFFD2435-7A51-4AEC-BDB8-554D0BACF9AD}" destId="{79A84C99-6170-46AA-B428-AABCFF553238}" srcOrd="2" destOrd="0" presId="urn:microsoft.com/office/officeart/2018/2/layout/IconVerticalSolidList"/>
    <dgm:cxn modelId="{96EC154C-528A-429A-A4C4-32C23D17B273}" type="presParOf" srcId="{79A84C99-6170-46AA-B428-AABCFF553238}" destId="{924325D0-9A2E-4C02-8718-2A54C26AE800}" srcOrd="0" destOrd="0" presId="urn:microsoft.com/office/officeart/2018/2/layout/IconVerticalSolidList"/>
    <dgm:cxn modelId="{3BA4A187-6FFD-4AA7-BD5B-B6489829F81E}" type="presParOf" srcId="{79A84C99-6170-46AA-B428-AABCFF553238}" destId="{F216DB9C-ECCA-493A-A66E-4B1BEF324BBD}" srcOrd="1" destOrd="0" presId="urn:microsoft.com/office/officeart/2018/2/layout/IconVerticalSolidList"/>
    <dgm:cxn modelId="{4F58A36B-0303-4839-8D86-1770F003083B}" type="presParOf" srcId="{79A84C99-6170-46AA-B428-AABCFF553238}" destId="{126CF46E-F126-4D7F-95B8-1B832A54B5E5}" srcOrd="2" destOrd="0" presId="urn:microsoft.com/office/officeart/2018/2/layout/IconVerticalSolidList"/>
    <dgm:cxn modelId="{B1BCBEBA-AD3D-4918-86D3-678D77AB3ED1}" type="presParOf" srcId="{79A84C99-6170-46AA-B428-AABCFF553238}" destId="{6FD856B6-BE8E-4ABE-9C64-D29D00F380D6}" srcOrd="3" destOrd="0" presId="urn:microsoft.com/office/officeart/2018/2/layout/IconVerticalSolidList"/>
    <dgm:cxn modelId="{3742CB83-C569-43E2-9194-FCAA65C61043}" type="presParOf" srcId="{EFFD2435-7A51-4AEC-BDB8-554D0BACF9AD}" destId="{C1194D9E-32DD-4A5D-BEAF-D8AC28AA5022}" srcOrd="3" destOrd="0" presId="urn:microsoft.com/office/officeart/2018/2/layout/IconVerticalSolidList"/>
    <dgm:cxn modelId="{AB2F17A3-615F-44E8-BA29-ECE9E2988F12}" type="presParOf" srcId="{EFFD2435-7A51-4AEC-BDB8-554D0BACF9AD}" destId="{A7A22B16-5467-46FF-A356-3C1AACFA4C91}" srcOrd="4" destOrd="0" presId="urn:microsoft.com/office/officeart/2018/2/layout/IconVerticalSolidList"/>
    <dgm:cxn modelId="{0FAD8484-EDE4-4BF1-B1E8-54A607D88B13}" type="presParOf" srcId="{A7A22B16-5467-46FF-A356-3C1AACFA4C91}" destId="{7F8162EF-85D5-41F4-B995-87CF092CCBE5}" srcOrd="0" destOrd="0" presId="urn:microsoft.com/office/officeart/2018/2/layout/IconVerticalSolidList"/>
    <dgm:cxn modelId="{7B9AB652-A637-4B46-B026-B9E39B1D0007}" type="presParOf" srcId="{A7A22B16-5467-46FF-A356-3C1AACFA4C91}" destId="{FC5A55F1-7569-42D2-8D67-1CAF769D44FA}" srcOrd="1" destOrd="0" presId="urn:microsoft.com/office/officeart/2018/2/layout/IconVerticalSolidList"/>
    <dgm:cxn modelId="{15040B23-209E-4689-8C7E-056823BA6E1E}" type="presParOf" srcId="{A7A22B16-5467-46FF-A356-3C1AACFA4C91}" destId="{BDA0186B-A96C-40E7-A7D5-E61FF5939CEE}" srcOrd="2" destOrd="0" presId="urn:microsoft.com/office/officeart/2018/2/layout/IconVerticalSolidList"/>
    <dgm:cxn modelId="{337AC129-D00D-4C48-B928-F13B42683448}" type="presParOf" srcId="{A7A22B16-5467-46FF-A356-3C1AACFA4C91}" destId="{BD99327F-B44B-4FE2-9D7F-B24413406CAA}" srcOrd="3" destOrd="0" presId="urn:microsoft.com/office/officeart/2018/2/layout/IconVerticalSolidList"/>
    <dgm:cxn modelId="{55C5D1B7-883F-4A45-ABEF-D909F60BD43F}" type="presParOf" srcId="{EFFD2435-7A51-4AEC-BDB8-554D0BACF9AD}" destId="{FE486C4E-7598-4220-9D66-6A0BC31567DB}" srcOrd="5" destOrd="0" presId="urn:microsoft.com/office/officeart/2018/2/layout/IconVerticalSolidList"/>
    <dgm:cxn modelId="{5C3FBE09-3633-40A8-97BE-3D83100EA973}" type="presParOf" srcId="{EFFD2435-7A51-4AEC-BDB8-554D0BACF9AD}" destId="{60A88410-525D-4ED9-92C7-F2CB072EC439}" srcOrd="6" destOrd="0" presId="urn:microsoft.com/office/officeart/2018/2/layout/IconVerticalSolidList"/>
    <dgm:cxn modelId="{06796796-897F-4775-A2A3-73F10AD8A81E}" type="presParOf" srcId="{60A88410-525D-4ED9-92C7-F2CB072EC439}" destId="{6829019D-76C8-4F56-86C5-E6B2FC955DCF}" srcOrd="0" destOrd="0" presId="urn:microsoft.com/office/officeart/2018/2/layout/IconVerticalSolidList"/>
    <dgm:cxn modelId="{3FFE8B9D-E9F6-40BA-94E4-6F0FFE5C9AC6}" type="presParOf" srcId="{60A88410-525D-4ED9-92C7-F2CB072EC439}" destId="{585D389E-F7D0-43DE-A111-BFE481FC9F4B}" srcOrd="1" destOrd="0" presId="urn:microsoft.com/office/officeart/2018/2/layout/IconVerticalSolidList"/>
    <dgm:cxn modelId="{DEFC9C57-7F11-41D6-8FCB-3735EEA6E1EC}" type="presParOf" srcId="{60A88410-525D-4ED9-92C7-F2CB072EC439}" destId="{1B54A3AF-F444-4F1D-988E-8065B709DBC4}" srcOrd="2" destOrd="0" presId="urn:microsoft.com/office/officeart/2018/2/layout/IconVerticalSolidList"/>
    <dgm:cxn modelId="{7882737E-2046-4B2F-AB54-1052D41F4814}" type="presParOf" srcId="{60A88410-525D-4ED9-92C7-F2CB072EC439}" destId="{C70FB257-5B97-4E91-8B89-40113D287981}" srcOrd="3" destOrd="0" presId="urn:microsoft.com/office/officeart/2018/2/layout/IconVerticalSolidList"/>
    <dgm:cxn modelId="{0CF38933-D0A5-4D61-80C9-005FF9034E42}" type="presParOf" srcId="{EFFD2435-7A51-4AEC-BDB8-554D0BACF9AD}" destId="{A8D4D297-5AAF-4D52-B45B-B57FC4AFAA3C}" srcOrd="7" destOrd="0" presId="urn:microsoft.com/office/officeart/2018/2/layout/IconVerticalSolidList"/>
    <dgm:cxn modelId="{8D3BEA6A-A1F7-4AFD-8635-FC358D4ECFA5}" type="presParOf" srcId="{EFFD2435-7A51-4AEC-BDB8-554D0BACF9AD}" destId="{AC8622A2-83C8-41C5-A60D-5E7EAAB8A956}" srcOrd="8" destOrd="0" presId="urn:microsoft.com/office/officeart/2018/2/layout/IconVerticalSolidList"/>
    <dgm:cxn modelId="{D1B6414B-9839-4D0E-A1DD-9B81816A0026}" type="presParOf" srcId="{AC8622A2-83C8-41C5-A60D-5E7EAAB8A956}" destId="{EB48134A-DE31-49F3-B275-6A179DD8DE9E}" srcOrd="0" destOrd="0" presId="urn:microsoft.com/office/officeart/2018/2/layout/IconVerticalSolidList"/>
    <dgm:cxn modelId="{64B50550-9944-4788-BE37-3F5702369506}" type="presParOf" srcId="{AC8622A2-83C8-41C5-A60D-5E7EAAB8A956}" destId="{29BE55A8-5311-4E4E-B169-87C831796892}" srcOrd="1" destOrd="0" presId="urn:microsoft.com/office/officeart/2018/2/layout/IconVerticalSolidList"/>
    <dgm:cxn modelId="{2F23AE7C-FE3E-4F44-9E1C-F79D86720A97}" type="presParOf" srcId="{AC8622A2-83C8-41C5-A60D-5E7EAAB8A956}" destId="{836361AE-C57F-475E-BA2C-BC5E65B9D932}" srcOrd="2" destOrd="0" presId="urn:microsoft.com/office/officeart/2018/2/layout/IconVerticalSolidList"/>
    <dgm:cxn modelId="{23A4FA0B-6D4B-4714-9F3B-6909D184744E}" type="presParOf" srcId="{AC8622A2-83C8-41C5-A60D-5E7EAAB8A956}" destId="{8A36595A-65A6-4993-9EA0-9D89913AB8FB}" srcOrd="3" destOrd="0" presId="urn:microsoft.com/office/officeart/2018/2/layout/IconVerticalSolidList"/>
    <dgm:cxn modelId="{79AF56AC-F7FB-426C-887E-6AD1ADEDB266}" type="presParOf" srcId="{EFFD2435-7A51-4AEC-BDB8-554D0BACF9AD}" destId="{65463D0E-895D-4708-BDBA-890FEE7FD594}" srcOrd="9" destOrd="0" presId="urn:microsoft.com/office/officeart/2018/2/layout/IconVerticalSolidList"/>
    <dgm:cxn modelId="{7B8A3AA2-F6C0-48F4-8CAB-17D6BC5A8A3A}" type="presParOf" srcId="{EFFD2435-7A51-4AEC-BDB8-554D0BACF9AD}" destId="{D454D3D9-62CA-49E1-8A58-C8FF503FFE9C}" srcOrd="10" destOrd="0" presId="urn:microsoft.com/office/officeart/2018/2/layout/IconVerticalSolidList"/>
    <dgm:cxn modelId="{11E2B1DE-E08D-4C97-A62B-5AA1A9F5CD89}" type="presParOf" srcId="{D454D3D9-62CA-49E1-8A58-C8FF503FFE9C}" destId="{D34702B2-32ED-4111-9A45-12DC5E0D351E}" srcOrd="0" destOrd="0" presId="urn:microsoft.com/office/officeart/2018/2/layout/IconVerticalSolidList"/>
    <dgm:cxn modelId="{2E67BFE5-481D-43B8-8698-67E7500F359F}" type="presParOf" srcId="{D454D3D9-62CA-49E1-8A58-C8FF503FFE9C}" destId="{5B335F0C-BD76-418A-942A-AEE13A69928C}" srcOrd="1" destOrd="0" presId="urn:microsoft.com/office/officeart/2018/2/layout/IconVerticalSolidList"/>
    <dgm:cxn modelId="{20862358-F94A-45E0-8E91-9219B94E2B2B}" type="presParOf" srcId="{D454D3D9-62CA-49E1-8A58-C8FF503FFE9C}" destId="{22850626-439E-4D41-84BE-A5D70B2188B4}" srcOrd="2" destOrd="0" presId="urn:microsoft.com/office/officeart/2018/2/layout/IconVerticalSolidList"/>
    <dgm:cxn modelId="{9E43786A-CCA5-46C2-9D36-1EB52449EE6E}" type="presParOf" srcId="{D454D3D9-62CA-49E1-8A58-C8FF503FFE9C}" destId="{E7B3FC40-2DF4-46CC-A31F-ED75ADAE039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DC168-5137-4C7B-B41A-00919CD9FC6A}">
      <dsp:nvSpPr>
        <dsp:cNvPr id="0" name=""/>
        <dsp:cNvSpPr/>
      </dsp:nvSpPr>
      <dsp:spPr>
        <a:xfrm>
          <a:off x="0" y="0"/>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A3B0F6-E129-4EB6-9DDF-F5764C441279}">
      <dsp:nvSpPr>
        <dsp:cNvPr id="0" name=""/>
        <dsp:cNvSpPr/>
      </dsp:nvSpPr>
      <dsp:spPr>
        <a:xfrm>
          <a:off x="0" y="0"/>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Defenders Age AVG: </a:t>
          </a:r>
          <a:r>
            <a:rPr lang="en-US" sz="1500" kern="1200" dirty="0"/>
            <a:t>Average of wc 2022 Defender players age.</a:t>
          </a:r>
        </a:p>
      </dsp:txBody>
      <dsp:txXfrm>
        <a:off x="0" y="0"/>
        <a:ext cx="8276896" cy="338357"/>
      </dsp:txXfrm>
    </dsp:sp>
    <dsp:sp modelId="{D767635A-B72F-4C64-A255-3E49C8D3DC26}">
      <dsp:nvSpPr>
        <dsp:cNvPr id="0" name=""/>
        <dsp:cNvSpPr/>
      </dsp:nvSpPr>
      <dsp:spPr>
        <a:xfrm>
          <a:off x="0" y="338357"/>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4A05A3-C5A9-45D9-BECF-42DA3FCA4B20}">
      <dsp:nvSpPr>
        <dsp:cNvPr id="0" name=""/>
        <dsp:cNvSpPr/>
      </dsp:nvSpPr>
      <dsp:spPr>
        <a:xfrm>
          <a:off x="0" y="338357"/>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Defenders Count: </a:t>
          </a:r>
          <a:r>
            <a:rPr lang="en-US" sz="1500" kern="1200" dirty="0"/>
            <a:t>Count of wc 2022 Defender players.</a:t>
          </a:r>
        </a:p>
      </dsp:txBody>
      <dsp:txXfrm>
        <a:off x="0" y="338357"/>
        <a:ext cx="8276896" cy="338357"/>
      </dsp:txXfrm>
    </dsp:sp>
    <dsp:sp modelId="{D9AC275A-8FC5-42E1-A4CB-24A5113DE3C6}">
      <dsp:nvSpPr>
        <dsp:cNvPr id="0" name=""/>
        <dsp:cNvSpPr/>
      </dsp:nvSpPr>
      <dsp:spPr>
        <a:xfrm>
          <a:off x="0" y="676715"/>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6FB76D-026F-46D6-8A6D-9D84C7877E51}">
      <dsp:nvSpPr>
        <dsp:cNvPr id="0" name=""/>
        <dsp:cNvSpPr/>
      </dsp:nvSpPr>
      <dsp:spPr>
        <a:xfrm>
          <a:off x="0" y="676715"/>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Forwards Age AVG: </a:t>
          </a:r>
          <a:r>
            <a:rPr lang="en-US" sz="1500" kern="1200" dirty="0"/>
            <a:t>Average of wc 2022 forward players age.</a:t>
          </a:r>
        </a:p>
      </dsp:txBody>
      <dsp:txXfrm>
        <a:off x="0" y="676715"/>
        <a:ext cx="8276896" cy="338357"/>
      </dsp:txXfrm>
    </dsp:sp>
    <dsp:sp modelId="{F1DF1549-C0BB-4693-81F4-2A5E1EF6B674}">
      <dsp:nvSpPr>
        <dsp:cNvPr id="0" name=""/>
        <dsp:cNvSpPr/>
      </dsp:nvSpPr>
      <dsp:spPr>
        <a:xfrm>
          <a:off x="0" y="1015073"/>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A31F42-4D71-402D-8773-D621904A02EE}">
      <dsp:nvSpPr>
        <dsp:cNvPr id="0" name=""/>
        <dsp:cNvSpPr/>
      </dsp:nvSpPr>
      <dsp:spPr>
        <a:xfrm>
          <a:off x="0" y="1015073"/>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Forwards Count: </a:t>
          </a:r>
          <a:r>
            <a:rPr lang="en-US" sz="1500" kern="1200" dirty="0"/>
            <a:t>Count of wc 2022 forward players.</a:t>
          </a:r>
        </a:p>
      </dsp:txBody>
      <dsp:txXfrm>
        <a:off x="0" y="1015073"/>
        <a:ext cx="8276896" cy="338357"/>
      </dsp:txXfrm>
    </dsp:sp>
    <dsp:sp modelId="{FD437028-2F7F-4D0D-86DA-A1AE9896D0C1}">
      <dsp:nvSpPr>
        <dsp:cNvPr id="0" name=""/>
        <dsp:cNvSpPr/>
      </dsp:nvSpPr>
      <dsp:spPr>
        <a:xfrm>
          <a:off x="0" y="1353431"/>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F8443-2D20-48CA-BC0D-25633B6804B0}">
      <dsp:nvSpPr>
        <dsp:cNvPr id="0" name=""/>
        <dsp:cNvSpPr/>
      </dsp:nvSpPr>
      <dsp:spPr>
        <a:xfrm>
          <a:off x="0" y="1353431"/>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Goalkeepers Age AVG: </a:t>
          </a:r>
          <a:r>
            <a:rPr lang="en-US" sz="1500" kern="1200" dirty="0"/>
            <a:t>Average of wc 2022 Goalkeeper players age.</a:t>
          </a:r>
        </a:p>
      </dsp:txBody>
      <dsp:txXfrm>
        <a:off x="0" y="1353431"/>
        <a:ext cx="8276896" cy="338357"/>
      </dsp:txXfrm>
    </dsp:sp>
    <dsp:sp modelId="{407A0906-EEC5-4A79-8096-F2E915E6AE85}">
      <dsp:nvSpPr>
        <dsp:cNvPr id="0" name=""/>
        <dsp:cNvSpPr/>
      </dsp:nvSpPr>
      <dsp:spPr>
        <a:xfrm>
          <a:off x="0" y="1691789"/>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675A56-931C-41D9-8410-3EC2F6FDD0FA}">
      <dsp:nvSpPr>
        <dsp:cNvPr id="0" name=""/>
        <dsp:cNvSpPr/>
      </dsp:nvSpPr>
      <dsp:spPr>
        <a:xfrm>
          <a:off x="0" y="1691789"/>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Goalkeepers Count: </a:t>
          </a:r>
          <a:r>
            <a:rPr lang="en-US" sz="1500" kern="1200" dirty="0"/>
            <a:t>Count of wc 2022 goalkeeper players.</a:t>
          </a:r>
        </a:p>
      </dsp:txBody>
      <dsp:txXfrm>
        <a:off x="0" y="1691789"/>
        <a:ext cx="8276896" cy="338357"/>
      </dsp:txXfrm>
    </dsp:sp>
    <dsp:sp modelId="{39443238-FC06-478F-AD01-9D4AB113CF41}">
      <dsp:nvSpPr>
        <dsp:cNvPr id="0" name=""/>
        <dsp:cNvSpPr/>
      </dsp:nvSpPr>
      <dsp:spPr>
        <a:xfrm>
          <a:off x="0" y="2030147"/>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21649-72B8-4C5E-8EE7-2EDAC71429F4}">
      <dsp:nvSpPr>
        <dsp:cNvPr id="0" name=""/>
        <dsp:cNvSpPr/>
      </dsp:nvSpPr>
      <dsp:spPr>
        <a:xfrm>
          <a:off x="0" y="2030147"/>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Max Caps Player: </a:t>
          </a:r>
          <a:r>
            <a:rPr lang="en-US" sz="1500" kern="1200" dirty="0"/>
            <a:t>Maximum number of matches players played with national team.</a:t>
          </a:r>
        </a:p>
      </dsp:txBody>
      <dsp:txXfrm>
        <a:off x="0" y="2030147"/>
        <a:ext cx="8276896" cy="338357"/>
      </dsp:txXfrm>
    </dsp:sp>
    <dsp:sp modelId="{330747F9-6FF9-4257-9B2C-799BD50F4B0F}">
      <dsp:nvSpPr>
        <dsp:cNvPr id="0" name=""/>
        <dsp:cNvSpPr/>
      </dsp:nvSpPr>
      <dsp:spPr>
        <a:xfrm>
          <a:off x="0" y="2368505"/>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42B15F-D77B-49DD-9E1D-D3C4AE4112DF}">
      <dsp:nvSpPr>
        <dsp:cNvPr id="0" name=""/>
        <dsp:cNvSpPr/>
      </dsp:nvSpPr>
      <dsp:spPr>
        <a:xfrm>
          <a:off x="0" y="2368505"/>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Max WC goal Scorer: </a:t>
          </a:r>
          <a:r>
            <a:rPr lang="en-US" sz="1500" kern="1200" dirty="0"/>
            <a:t>First player in total wc goals.</a:t>
          </a:r>
        </a:p>
      </dsp:txBody>
      <dsp:txXfrm>
        <a:off x="0" y="2368505"/>
        <a:ext cx="8276896" cy="338357"/>
      </dsp:txXfrm>
    </dsp:sp>
    <dsp:sp modelId="{B1047276-ADBB-4646-A606-AD24C42488BB}">
      <dsp:nvSpPr>
        <dsp:cNvPr id="0" name=""/>
        <dsp:cNvSpPr/>
      </dsp:nvSpPr>
      <dsp:spPr>
        <a:xfrm>
          <a:off x="0" y="2706862"/>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4B41AB-2162-486A-B115-736A1CB6279A}">
      <dsp:nvSpPr>
        <dsp:cNvPr id="0" name=""/>
        <dsp:cNvSpPr/>
      </dsp:nvSpPr>
      <dsp:spPr>
        <a:xfrm>
          <a:off x="0" y="2706863"/>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Midfielders Age AVG: </a:t>
          </a:r>
          <a:r>
            <a:rPr lang="en-US" sz="1500" kern="1200" dirty="0"/>
            <a:t>Average of wc 2022 Midfielder players age.</a:t>
          </a:r>
        </a:p>
      </dsp:txBody>
      <dsp:txXfrm>
        <a:off x="0" y="2706863"/>
        <a:ext cx="8276896" cy="338357"/>
      </dsp:txXfrm>
    </dsp:sp>
    <dsp:sp modelId="{2374D73A-3FF5-4C6D-95CE-168AD51B8977}">
      <dsp:nvSpPr>
        <dsp:cNvPr id="0" name=""/>
        <dsp:cNvSpPr/>
      </dsp:nvSpPr>
      <dsp:spPr>
        <a:xfrm>
          <a:off x="0" y="3045220"/>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8DB255-2FBE-4151-8F18-DF5DE778FBF7}">
      <dsp:nvSpPr>
        <dsp:cNvPr id="0" name=""/>
        <dsp:cNvSpPr/>
      </dsp:nvSpPr>
      <dsp:spPr>
        <a:xfrm>
          <a:off x="0" y="3045220"/>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Midfielders Count: </a:t>
          </a:r>
          <a:r>
            <a:rPr lang="en-US" sz="1500" kern="1200" dirty="0"/>
            <a:t>Count of wc 2022 Midfielder players.</a:t>
          </a:r>
        </a:p>
      </dsp:txBody>
      <dsp:txXfrm>
        <a:off x="0" y="3045220"/>
        <a:ext cx="8276896" cy="338357"/>
      </dsp:txXfrm>
    </dsp:sp>
    <dsp:sp modelId="{5EEC3136-1EF3-447E-8B94-6D101C9319CA}">
      <dsp:nvSpPr>
        <dsp:cNvPr id="0" name=""/>
        <dsp:cNvSpPr/>
      </dsp:nvSpPr>
      <dsp:spPr>
        <a:xfrm>
          <a:off x="0" y="3383578"/>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23FE92-C4FD-4389-906C-61189BE59CF8}">
      <dsp:nvSpPr>
        <dsp:cNvPr id="0" name=""/>
        <dsp:cNvSpPr/>
      </dsp:nvSpPr>
      <dsp:spPr>
        <a:xfrm>
          <a:off x="0" y="3383578"/>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Min Caps Player: </a:t>
          </a:r>
          <a:r>
            <a:rPr lang="en-US" sz="1500" kern="1200" dirty="0"/>
            <a:t>Minimum number of matches players played with national team.</a:t>
          </a:r>
        </a:p>
      </dsp:txBody>
      <dsp:txXfrm>
        <a:off x="0" y="3383578"/>
        <a:ext cx="8276896" cy="338357"/>
      </dsp:txXfrm>
    </dsp:sp>
    <dsp:sp modelId="{D88E4C2F-67B9-4692-9C5F-DCF579AFEF04}">
      <dsp:nvSpPr>
        <dsp:cNvPr id="0" name=""/>
        <dsp:cNvSpPr/>
      </dsp:nvSpPr>
      <dsp:spPr>
        <a:xfrm>
          <a:off x="0" y="3721936"/>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8E3881-FB6E-4D31-BEF2-212D17B89088}">
      <dsp:nvSpPr>
        <dsp:cNvPr id="0" name=""/>
        <dsp:cNvSpPr/>
      </dsp:nvSpPr>
      <dsp:spPr>
        <a:xfrm>
          <a:off x="0" y="3721936"/>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Min WC goal Scorer: </a:t>
          </a:r>
          <a:r>
            <a:rPr lang="en-US" sz="1500" kern="1200" dirty="0"/>
            <a:t>Last player in total wc goals.</a:t>
          </a:r>
        </a:p>
      </dsp:txBody>
      <dsp:txXfrm>
        <a:off x="0" y="3721936"/>
        <a:ext cx="8276896" cy="338357"/>
      </dsp:txXfrm>
    </dsp:sp>
    <dsp:sp modelId="{19DC6899-E644-4E20-B428-4685A3DB236A}">
      <dsp:nvSpPr>
        <dsp:cNvPr id="0" name=""/>
        <dsp:cNvSpPr/>
      </dsp:nvSpPr>
      <dsp:spPr>
        <a:xfrm>
          <a:off x="0" y="4060294"/>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2570D9-7E6D-42B3-9CF2-6EC6C288BE43}">
      <dsp:nvSpPr>
        <dsp:cNvPr id="0" name=""/>
        <dsp:cNvSpPr/>
      </dsp:nvSpPr>
      <dsp:spPr>
        <a:xfrm>
          <a:off x="0" y="4060294"/>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2022 Players Age AVG: </a:t>
          </a:r>
          <a:r>
            <a:rPr lang="en-US" sz="1500" kern="1200" dirty="0"/>
            <a:t>Average of wc 2022 players ages.</a:t>
          </a:r>
        </a:p>
      </dsp:txBody>
      <dsp:txXfrm>
        <a:off x="0" y="4060294"/>
        <a:ext cx="8276896" cy="338357"/>
      </dsp:txXfrm>
    </dsp:sp>
    <dsp:sp modelId="{D7A17679-564A-481F-8E4C-11B14DBAB0BB}">
      <dsp:nvSpPr>
        <dsp:cNvPr id="0" name=""/>
        <dsp:cNvSpPr/>
      </dsp:nvSpPr>
      <dsp:spPr>
        <a:xfrm>
          <a:off x="0" y="4398652"/>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63E17-F358-4AD9-83E6-211B1C2FA56B}">
      <dsp:nvSpPr>
        <dsp:cNvPr id="0" name=""/>
        <dsp:cNvSpPr/>
      </dsp:nvSpPr>
      <dsp:spPr>
        <a:xfrm>
          <a:off x="0" y="4398652"/>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Caps AVG</a:t>
          </a:r>
          <a:endParaRPr lang="en-US" sz="1500" kern="1200" dirty="0"/>
        </a:p>
      </dsp:txBody>
      <dsp:txXfrm>
        <a:off x="0" y="4398652"/>
        <a:ext cx="8276896" cy="338357"/>
      </dsp:txXfrm>
    </dsp:sp>
    <dsp:sp modelId="{EA43C536-DB97-4DC1-B068-249BB1E2E4F1}">
      <dsp:nvSpPr>
        <dsp:cNvPr id="0" name=""/>
        <dsp:cNvSpPr/>
      </dsp:nvSpPr>
      <dsp:spPr>
        <a:xfrm>
          <a:off x="0" y="4737010"/>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F2995D-EF4F-4773-A4E0-E00D5C5A3495}">
      <dsp:nvSpPr>
        <dsp:cNvPr id="0" name=""/>
        <dsp:cNvSpPr/>
      </dsp:nvSpPr>
      <dsp:spPr>
        <a:xfrm>
          <a:off x="0" y="4737010"/>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Clubs Count</a:t>
          </a:r>
          <a:endParaRPr lang="en-US" sz="1500" kern="1200" dirty="0"/>
        </a:p>
      </dsp:txBody>
      <dsp:txXfrm>
        <a:off x="0" y="4737010"/>
        <a:ext cx="8276896" cy="338357"/>
      </dsp:txXfrm>
    </dsp:sp>
    <dsp:sp modelId="{41776165-B8D7-4B7D-A85E-AF129EC06DAD}">
      <dsp:nvSpPr>
        <dsp:cNvPr id="0" name=""/>
        <dsp:cNvSpPr/>
      </dsp:nvSpPr>
      <dsp:spPr>
        <a:xfrm>
          <a:off x="0" y="5075368"/>
          <a:ext cx="827689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0C4822-1B6A-4E4E-92DB-705C006281D1}">
      <dsp:nvSpPr>
        <dsp:cNvPr id="0" name=""/>
        <dsp:cNvSpPr/>
      </dsp:nvSpPr>
      <dsp:spPr>
        <a:xfrm>
          <a:off x="0" y="5075368"/>
          <a:ext cx="8276896" cy="338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Goals AVG per Player</a:t>
          </a:r>
          <a:endParaRPr lang="en-US" sz="1500" kern="1200" dirty="0"/>
        </a:p>
      </dsp:txBody>
      <dsp:txXfrm>
        <a:off x="0" y="5075368"/>
        <a:ext cx="8276896" cy="3383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1D52B-17E4-45D5-95B6-FCFF88ED28AC}">
      <dsp:nvSpPr>
        <dsp:cNvPr id="0" name=""/>
        <dsp:cNvSpPr/>
      </dsp:nvSpPr>
      <dsp:spPr>
        <a:xfrm>
          <a:off x="0" y="416"/>
          <a:ext cx="6093724" cy="574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71228-0F05-4FED-8D64-3B900FD9E8CA}">
      <dsp:nvSpPr>
        <dsp:cNvPr id="0" name=""/>
        <dsp:cNvSpPr/>
      </dsp:nvSpPr>
      <dsp:spPr>
        <a:xfrm>
          <a:off x="173640" y="129571"/>
          <a:ext cx="315709" cy="3157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DDF5C5-6220-43B2-A279-F1B7E9BB50C8}">
      <dsp:nvSpPr>
        <dsp:cNvPr id="0" name=""/>
        <dsp:cNvSpPr/>
      </dsp:nvSpPr>
      <dsp:spPr>
        <a:xfrm>
          <a:off x="662990" y="416"/>
          <a:ext cx="5430733" cy="5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50" tIns="60750" rIns="60750" bIns="60750" numCol="1" spcCol="1270" anchor="ctr" anchorCtr="0">
          <a:noAutofit/>
        </a:bodyPr>
        <a:lstStyle/>
        <a:p>
          <a:pPr marL="0" lvl="0" indent="0" algn="l" defTabSz="622300">
            <a:lnSpc>
              <a:spcPct val="100000"/>
            </a:lnSpc>
            <a:spcBef>
              <a:spcPct val="0"/>
            </a:spcBef>
            <a:spcAft>
              <a:spcPct val="35000"/>
            </a:spcAft>
            <a:buNone/>
          </a:pPr>
          <a:r>
            <a:rPr lang="en-US" sz="1400" b="1" kern="1200" dirty="0"/>
            <a:t>2022 Groups Count</a:t>
          </a:r>
          <a:endParaRPr lang="en-US" sz="1400" kern="1200" dirty="0"/>
        </a:p>
      </dsp:txBody>
      <dsp:txXfrm>
        <a:off x="662990" y="416"/>
        <a:ext cx="5430733" cy="574018"/>
      </dsp:txXfrm>
    </dsp:sp>
    <dsp:sp modelId="{BC161F2C-E526-44D4-9D4C-9D5305B14F74}">
      <dsp:nvSpPr>
        <dsp:cNvPr id="0" name=""/>
        <dsp:cNvSpPr/>
      </dsp:nvSpPr>
      <dsp:spPr>
        <a:xfrm>
          <a:off x="0" y="717939"/>
          <a:ext cx="6093724" cy="574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6A8ADE-FA58-430A-84F7-C437C0491453}">
      <dsp:nvSpPr>
        <dsp:cNvPr id="0" name=""/>
        <dsp:cNvSpPr/>
      </dsp:nvSpPr>
      <dsp:spPr>
        <a:xfrm>
          <a:off x="173640" y="847093"/>
          <a:ext cx="315709" cy="3157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434595-DC41-44E3-A6EB-E56DFC145F17}">
      <dsp:nvSpPr>
        <dsp:cNvPr id="0" name=""/>
        <dsp:cNvSpPr/>
      </dsp:nvSpPr>
      <dsp:spPr>
        <a:xfrm>
          <a:off x="662990" y="717939"/>
          <a:ext cx="5430733" cy="5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50" tIns="60750" rIns="60750" bIns="60750" numCol="1" spcCol="1270" anchor="ctr" anchorCtr="0">
          <a:noAutofit/>
        </a:bodyPr>
        <a:lstStyle/>
        <a:p>
          <a:pPr marL="0" lvl="0" indent="0" algn="l" defTabSz="622300">
            <a:lnSpc>
              <a:spcPct val="100000"/>
            </a:lnSpc>
            <a:spcBef>
              <a:spcPct val="0"/>
            </a:spcBef>
            <a:spcAft>
              <a:spcPct val="35000"/>
            </a:spcAft>
            <a:buNone/>
          </a:pPr>
          <a:r>
            <a:rPr lang="en-US" sz="1400" b="1" kern="1200" dirty="0"/>
            <a:t>2022 Max Ranked Team: </a:t>
          </a:r>
          <a:r>
            <a:rPr lang="en-US" sz="1400" kern="1200" dirty="0"/>
            <a:t>First ranked team by FIFA.</a:t>
          </a:r>
        </a:p>
      </dsp:txBody>
      <dsp:txXfrm>
        <a:off x="662990" y="717939"/>
        <a:ext cx="5430733" cy="574018"/>
      </dsp:txXfrm>
    </dsp:sp>
    <dsp:sp modelId="{D2BF07CD-E9B3-4158-B2A5-C6E95092A915}">
      <dsp:nvSpPr>
        <dsp:cNvPr id="0" name=""/>
        <dsp:cNvSpPr/>
      </dsp:nvSpPr>
      <dsp:spPr>
        <a:xfrm>
          <a:off x="0" y="1435462"/>
          <a:ext cx="6093724" cy="574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74BA52-63FF-4868-9920-DF184A1BF23A}">
      <dsp:nvSpPr>
        <dsp:cNvPr id="0" name=""/>
        <dsp:cNvSpPr/>
      </dsp:nvSpPr>
      <dsp:spPr>
        <a:xfrm>
          <a:off x="173640" y="1564616"/>
          <a:ext cx="315709" cy="3157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21ABC-1C62-4F78-9548-BB2999C14D20}">
      <dsp:nvSpPr>
        <dsp:cNvPr id="0" name=""/>
        <dsp:cNvSpPr/>
      </dsp:nvSpPr>
      <dsp:spPr>
        <a:xfrm>
          <a:off x="662990" y="1435462"/>
          <a:ext cx="5430733" cy="5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50" tIns="60750" rIns="60750" bIns="60750" numCol="1" spcCol="1270" anchor="ctr" anchorCtr="0">
          <a:noAutofit/>
        </a:bodyPr>
        <a:lstStyle/>
        <a:p>
          <a:pPr marL="0" lvl="0" indent="0" algn="l" defTabSz="622300">
            <a:lnSpc>
              <a:spcPct val="100000"/>
            </a:lnSpc>
            <a:spcBef>
              <a:spcPct val="0"/>
            </a:spcBef>
            <a:spcAft>
              <a:spcPct val="35000"/>
            </a:spcAft>
            <a:buNone/>
          </a:pPr>
          <a:r>
            <a:rPr lang="en-US" sz="1400" b="1" kern="1200" dirty="0"/>
            <a:t>2022 Min Ranked Team: </a:t>
          </a:r>
          <a:r>
            <a:rPr lang="en-US" sz="1400" kern="1200" dirty="0"/>
            <a:t>Last ranked team by FIFA.</a:t>
          </a:r>
        </a:p>
      </dsp:txBody>
      <dsp:txXfrm>
        <a:off x="662990" y="1435462"/>
        <a:ext cx="5430733" cy="574018"/>
      </dsp:txXfrm>
    </dsp:sp>
    <dsp:sp modelId="{3416EEB6-4C12-48D6-832F-16D85B91B59D}">
      <dsp:nvSpPr>
        <dsp:cNvPr id="0" name=""/>
        <dsp:cNvSpPr/>
      </dsp:nvSpPr>
      <dsp:spPr>
        <a:xfrm>
          <a:off x="0" y="2152984"/>
          <a:ext cx="6093724" cy="574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0282F-3259-4689-9BC4-112AF45851AD}">
      <dsp:nvSpPr>
        <dsp:cNvPr id="0" name=""/>
        <dsp:cNvSpPr/>
      </dsp:nvSpPr>
      <dsp:spPr>
        <a:xfrm>
          <a:off x="173640" y="2282139"/>
          <a:ext cx="315709" cy="3157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0E6266-2C1A-43F5-BC9C-6FB9BFDFC5FB}">
      <dsp:nvSpPr>
        <dsp:cNvPr id="0" name=""/>
        <dsp:cNvSpPr/>
      </dsp:nvSpPr>
      <dsp:spPr>
        <a:xfrm>
          <a:off x="662990" y="2152984"/>
          <a:ext cx="5430733" cy="5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50" tIns="60750" rIns="60750" bIns="60750" numCol="1" spcCol="1270" anchor="ctr" anchorCtr="0">
          <a:noAutofit/>
        </a:bodyPr>
        <a:lstStyle/>
        <a:p>
          <a:pPr marL="0" lvl="0" indent="0" algn="l" defTabSz="622300">
            <a:lnSpc>
              <a:spcPct val="100000"/>
            </a:lnSpc>
            <a:spcBef>
              <a:spcPct val="0"/>
            </a:spcBef>
            <a:spcAft>
              <a:spcPct val="35000"/>
            </a:spcAft>
            <a:buNone/>
          </a:pPr>
          <a:r>
            <a:rPr lang="en-US" sz="1400" b="1" kern="1200" dirty="0"/>
            <a:t>2022 Qualified Teams: </a:t>
          </a:r>
          <a:r>
            <a:rPr lang="en-US" sz="1400" kern="1200" dirty="0"/>
            <a:t>Total number of qualified teams in wc 2022.</a:t>
          </a:r>
        </a:p>
      </dsp:txBody>
      <dsp:txXfrm>
        <a:off x="662990" y="2152984"/>
        <a:ext cx="5430733" cy="574018"/>
      </dsp:txXfrm>
    </dsp:sp>
    <dsp:sp modelId="{06A791CA-4F9D-4F72-AA38-0F7C89B3345E}">
      <dsp:nvSpPr>
        <dsp:cNvPr id="0" name=""/>
        <dsp:cNvSpPr/>
      </dsp:nvSpPr>
      <dsp:spPr>
        <a:xfrm>
          <a:off x="0" y="2870507"/>
          <a:ext cx="6093724" cy="574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3F7E82-CA05-4267-A2E2-C2360747DF2F}">
      <dsp:nvSpPr>
        <dsp:cNvPr id="0" name=""/>
        <dsp:cNvSpPr/>
      </dsp:nvSpPr>
      <dsp:spPr>
        <a:xfrm>
          <a:off x="173640" y="2999661"/>
          <a:ext cx="315709" cy="3157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ED23B-5E7A-418B-B285-7593922DEDE7}">
      <dsp:nvSpPr>
        <dsp:cNvPr id="0" name=""/>
        <dsp:cNvSpPr/>
      </dsp:nvSpPr>
      <dsp:spPr>
        <a:xfrm>
          <a:off x="662990" y="2870507"/>
          <a:ext cx="5430733" cy="5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50" tIns="60750" rIns="60750" bIns="60750" numCol="1" spcCol="1270" anchor="ctr" anchorCtr="0">
          <a:noAutofit/>
        </a:bodyPr>
        <a:lstStyle/>
        <a:p>
          <a:pPr marL="0" lvl="0" indent="0" algn="l" defTabSz="622300">
            <a:lnSpc>
              <a:spcPct val="100000"/>
            </a:lnSpc>
            <a:spcBef>
              <a:spcPct val="0"/>
            </a:spcBef>
            <a:spcAft>
              <a:spcPct val="35000"/>
            </a:spcAft>
            <a:buNone/>
          </a:pPr>
          <a:r>
            <a:rPr lang="en-US" sz="1400" b="1" kern="1200" dirty="0"/>
            <a:t>2022 Total Players Count: </a:t>
          </a:r>
          <a:r>
            <a:rPr lang="en-US" sz="1400" kern="1200" dirty="0"/>
            <a:t>Total number of participated players in wc 2022.</a:t>
          </a:r>
        </a:p>
      </dsp:txBody>
      <dsp:txXfrm>
        <a:off x="662990" y="2870507"/>
        <a:ext cx="5430733" cy="574018"/>
      </dsp:txXfrm>
    </dsp:sp>
    <dsp:sp modelId="{32D74B3F-31F2-4CFA-8845-F2C5CEE31566}">
      <dsp:nvSpPr>
        <dsp:cNvPr id="0" name=""/>
        <dsp:cNvSpPr/>
      </dsp:nvSpPr>
      <dsp:spPr>
        <a:xfrm>
          <a:off x="0" y="3588030"/>
          <a:ext cx="6093724" cy="574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6D702A-4341-4116-8B94-FBEAB4B98F7A}">
      <dsp:nvSpPr>
        <dsp:cNvPr id="0" name=""/>
        <dsp:cNvSpPr/>
      </dsp:nvSpPr>
      <dsp:spPr>
        <a:xfrm>
          <a:off x="173640" y="3717184"/>
          <a:ext cx="315709" cy="3157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7FE73-5BEF-4D8D-9A2A-158554D58602}">
      <dsp:nvSpPr>
        <dsp:cNvPr id="0" name=""/>
        <dsp:cNvSpPr/>
      </dsp:nvSpPr>
      <dsp:spPr>
        <a:xfrm>
          <a:off x="662990" y="3588030"/>
          <a:ext cx="5430733" cy="5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50" tIns="60750" rIns="60750" bIns="60750" numCol="1" spcCol="1270" anchor="ctr" anchorCtr="0">
          <a:noAutofit/>
        </a:bodyPr>
        <a:lstStyle/>
        <a:p>
          <a:pPr marL="0" lvl="0" indent="0" algn="l" defTabSz="622300">
            <a:lnSpc>
              <a:spcPct val="100000"/>
            </a:lnSpc>
            <a:spcBef>
              <a:spcPct val="0"/>
            </a:spcBef>
            <a:spcAft>
              <a:spcPct val="35000"/>
            </a:spcAft>
            <a:buNone/>
          </a:pPr>
          <a:r>
            <a:rPr lang="en-US" sz="1400" b="1" kern="1200" dirty="0"/>
            <a:t>FIFA Ranking</a:t>
          </a:r>
          <a:endParaRPr lang="en-US" sz="1400" kern="1200" dirty="0"/>
        </a:p>
      </dsp:txBody>
      <dsp:txXfrm>
        <a:off x="662990" y="3588030"/>
        <a:ext cx="5430733" cy="574018"/>
      </dsp:txXfrm>
    </dsp:sp>
    <dsp:sp modelId="{A128A590-D5F2-437B-BA0B-7398CFEBC679}">
      <dsp:nvSpPr>
        <dsp:cNvPr id="0" name=""/>
        <dsp:cNvSpPr/>
      </dsp:nvSpPr>
      <dsp:spPr>
        <a:xfrm>
          <a:off x="0" y="4305552"/>
          <a:ext cx="6093724" cy="574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1AD2E-D4AA-4001-AE87-D2527EAAD9A3}">
      <dsp:nvSpPr>
        <dsp:cNvPr id="0" name=""/>
        <dsp:cNvSpPr/>
      </dsp:nvSpPr>
      <dsp:spPr>
        <a:xfrm>
          <a:off x="173640" y="4434706"/>
          <a:ext cx="315709" cy="3157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EC24F4-7A9D-427E-9EEE-7C34D156FC19}">
      <dsp:nvSpPr>
        <dsp:cNvPr id="0" name=""/>
        <dsp:cNvSpPr/>
      </dsp:nvSpPr>
      <dsp:spPr>
        <a:xfrm>
          <a:off x="662990" y="4305552"/>
          <a:ext cx="5430733" cy="574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750" tIns="60750" rIns="60750" bIns="60750" numCol="1" spcCol="1270" anchor="ctr" anchorCtr="0">
          <a:noAutofit/>
        </a:bodyPr>
        <a:lstStyle/>
        <a:p>
          <a:pPr marL="0" lvl="0" indent="0" algn="l" defTabSz="622300">
            <a:lnSpc>
              <a:spcPct val="100000"/>
            </a:lnSpc>
            <a:spcBef>
              <a:spcPct val="0"/>
            </a:spcBef>
            <a:spcAft>
              <a:spcPct val="35000"/>
            </a:spcAft>
            <a:buNone/>
          </a:pPr>
          <a:r>
            <a:rPr lang="en-US" sz="1400" b="1" kern="1200" dirty="0"/>
            <a:t>Winners Count</a:t>
          </a:r>
          <a:endParaRPr lang="en-US" sz="1400" kern="1200" dirty="0"/>
        </a:p>
      </dsp:txBody>
      <dsp:txXfrm>
        <a:off x="662990" y="4305552"/>
        <a:ext cx="5430733" cy="574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53CE9-B44D-4005-980C-BC1C52618C84}">
      <dsp:nvSpPr>
        <dsp:cNvPr id="0" name=""/>
        <dsp:cNvSpPr/>
      </dsp:nvSpPr>
      <dsp:spPr>
        <a:xfrm>
          <a:off x="0" y="629"/>
          <a:ext cx="7584744" cy="529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0EBC3-0569-4B4B-8A05-F35138BC67A6}">
      <dsp:nvSpPr>
        <dsp:cNvPr id="0" name=""/>
        <dsp:cNvSpPr/>
      </dsp:nvSpPr>
      <dsp:spPr>
        <a:xfrm>
          <a:off x="160027" y="119658"/>
          <a:ext cx="290959" cy="2909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6555C1-753F-4F10-9897-50DC64D98B63}">
      <dsp:nvSpPr>
        <dsp:cNvPr id="0" name=""/>
        <dsp:cNvSpPr/>
      </dsp:nvSpPr>
      <dsp:spPr>
        <a:xfrm>
          <a:off x="611014" y="629"/>
          <a:ext cx="6973729" cy="529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88" tIns="55988" rIns="55988" bIns="55988" numCol="1" spcCol="1270" anchor="ctr" anchorCtr="0">
          <a:noAutofit/>
        </a:bodyPr>
        <a:lstStyle/>
        <a:p>
          <a:pPr marL="0" lvl="0" indent="0" algn="l" defTabSz="622300">
            <a:lnSpc>
              <a:spcPct val="100000"/>
            </a:lnSpc>
            <a:spcBef>
              <a:spcPct val="0"/>
            </a:spcBef>
            <a:spcAft>
              <a:spcPct val="35000"/>
            </a:spcAft>
            <a:buNone/>
          </a:pPr>
          <a:r>
            <a:rPr lang="en-US" sz="1400" b="1" kern="1200" dirty="0"/>
            <a:t>2022 World cup Matches</a:t>
          </a:r>
          <a:endParaRPr lang="en-US" sz="1400" kern="1200" dirty="0"/>
        </a:p>
      </dsp:txBody>
      <dsp:txXfrm>
        <a:off x="611014" y="629"/>
        <a:ext cx="6973729" cy="529016"/>
      </dsp:txXfrm>
    </dsp:sp>
    <dsp:sp modelId="{E8038BA0-1D2A-41F9-BB2C-7A529BDDB0A8}">
      <dsp:nvSpPr>
        <dsp:cNvPr id="0" name=""/>
        <dsp:cNvSpPr/>
      </dsp:nvSpPr>
      <dsp:spPr>
        <a:xfrm>
          <a:off x="0" y="661900"/>
          <a:ext cx="7584744" cy="529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0150D-9F20-427B-A2E8-1968F2A1442E}">
      <dsp:nvSpPr>
        <dsp:cNvPr id="0" name=""/>
        <dsp:cNvSpPr/>
      </dsp:nvSpPr>
      <dsp:spPr>
        <a:xfrm>
          <a:off x="160027" y="780929"/>
          <a:ext cx="290959" cy="2909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4FFACA-26C7-4406-8F79-4E583D2AB4AF}">
      <dsp:nvSpPr>
        <dsp:cNvPr id="0" name=""/>
        <dsp:cNvSpPr/>
      </dsp:nvSpPr>
      <dsp:spPr>
        <a:xfrm>
          <a:off x="611014" y="661900"/>
          <a:ext cx="6973729" cy="529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88" tIns="55988" rIns="55988" bIns="55988" numCol="1" spcCol="1270" anchor="ctr" anchorCtr="0">
          <a:noAutofit/>
        </a:bodyPr>
        <a:lstStyle/>
        <a:p>
          <a:pPr marL="0" lvl="0" indent="0" algn="l" defTabSz="622300">
            <a:lnSpc>
              <a:spcPct val="100000"/>
            </a:lnSpc>
            <a:spcBef>
              <a:spcPct val="0"/>
            </a:spcBef>
            <a:spcAft>
              <a:spcPct val="35000"/>
            </a:spcAft>
            <a:buNone/>
          </a:pPr>
          <a:r>
            <a:rPr lang="en-US" sz="1400" b="1" kern="1200" dirty="0"/>
            <a:t>Beginning Qualified Teams: </a:t>
          </a:r>
          <a:r>
            <a:rPr lang="en-US" sz="1400" kern="1200" dirty="0"/>
            <a:t>Count of team participated in wc form the start of tournament.</a:t>
          </a:r>
        </a:p>
      </dsp:txBody>
      <dsp:txXfrm>
        <a:off x="611014" y="661900"/>
        <a:ext cx="6973729" cy="529016"/>
      </dsp:txXfrm>
    </dsp:sp>
    <dsp:sp modelId="{BD565879-302F-4818-AB06-33F9319CDA48}">
      <dsp:nvSpPr>
        <dsp:cNvPr id="0" name=""/>
        <dsp:cNvSpPr/>
      </dsp:nvSpPr>
      <dsp:spPr>
        <a:xfrm>
          <a:off x="0" y="1323171"/>
          <a:ext cx="7584744" cy="529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7431FB-5C4E-48AC-ACEC-8E29988CFCD2}">
      <dsp:nvSpPr>
        <dsp:cNvPr id="0" name=""/>
        <dsp:cNvSpPr/>
      </dsp:nvSpPr>
      <dsp:spPr>
        <a:xfrm>
          <a:off x="160027" y="1442200"/>
          <a:ext cx="290959" cy="2909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21795B-1BF8-4F6E-8849-61E51B0F38DA}">
      <dsp:nvSpPr>
        <dsp:cNvPr id="0" name=""/>
        <dsp:cNvSpPr/>
      </dsp:nvSpPr>
      <dsp:spPr>
        <a:xfrm>
          <a:off x="611014" y="1323171"/>
          <a:ext cx="6973729" cy="529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88" tIns="55988" rIns="55988" bIns="55988" numCol="1" spcCol="1270" anchor="ctr" anchorCtr="0">
          <a:noAutofit/>
        </a:bodyPr>
        <a:lstStyle/>
        <a:p>
          <a:pPr marL="0" lvl="0" indent="0" algn="l" defTabSz="622300">
            <a:lnSpc>
              <a:spcPct val="100000"/>
            </a:lnSpc>
            <a:spcBef>
              <a:spcPct val="0"/>
            </a:spcBef>
            <a:spcAft>
              <a:spcPct val="35000"/>
            </a:spcAft>
            <a:buNone/>
          </a:pPr>
          <a:r>
            <a:rPr lang="en-US" sz="1400" b="1" kern="1200" dirty="0"/>
            <a:t>Beginning Total Goals: </a:t>
          </a:r>
          <a:r>
            <a:rPr lang="en-US" sz="1400" kern="1200" dirty="0"/>
            <a:t>Total number of goals in wc form the start of tournament.</a:t>
          </a:r>
        </a:p>
      </dsp:txBody>
      <dsp:txXfrm>
        <a:off x="611014" y="1323171"/>
        <a:ext cx="6973729" cy="529016"/>
      </dsp:txXfrm>
    </dsp:sp>
    <dsp:sp modelId="{3E8D59D9-1264-402F-9C77-F4CF80985F17}">
      <dsp:nvSpPr>
        <dsp:cNvPr id="0" name=""/>
        <dsp:cNvSpPr/>
      </dsp:nvSpPr>
      <dsp:spPr>
        <a:xfrm>
          <a:off x="0" y="1984442"/>
          <a:ext cx="7584744" cy="529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FCC50F-67C5-4556-8C2B-CE1351D877C9}">
      <dsp:nvSpPr>
        <dsp:cNvPr id="0" name=""/>
        <dsp:cNvSpPr/>
      </dsp:nvSpPr>
      <dsp:spPr>
        <a:xfrm>
          <a:off x="160027" y="2103471"/>
          <a:ext cx="290959" cy="2909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F22CB7-66F5-4B3D-B05A-7EA3B178325B}">
      <dsp:nvSpPr>
        <dsp:cNvPr id="0" name=""/>
        <dsp:cNvSpPr/>
      </dsp:nvSpPr>
      <dsp:spPr>
        <a:xfrm>
          <a:off x="611014" y="1984442"/>
          <a:ext cx="6973729" cy="529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88" tIns="55988" rIns="55988" bIns="55988" numCol="1" spcCol="1270" anchor="ctr" anchorCtr="0">
          <a:noAutofit/>
        </a:bodyPr>
        <a:lstStyle/>
        <a:p>
          <a:pPr marL="0" lvl="0" indent="0" algn="l" defTabSz="622300">
            <a:lnSpc>
              <a:spcPct val="100000"/>
            </a:lnSpc>
            <a:spcBef>
              <a:spcPct val="0"/>
            </a:spcBef>
            <a:spcAft>
              <a:spcPct val="35000"/>
            </a:spcAft>
            <a:buNone/>
          </a:pPr>
          <a:r>
            <a:rPr lang="en-US" sz="1400" b="1" kern="1200" dirty="0"/>
            <a:t>Beginning Total Played Matches: </a:t>
          </a:r>
          <a:r>
            <a:rPr lang="en-US" sz="1400" kern="1200" dirty="0"/>
            <a:t>Total number of matches in wc form the start of tournament.</a:t>
          </a:r>
        </a:p>
      </dsp:txBody>
      <dsp:txXfrm>
        <a:off x="611014" y="1984442"/>
        <a:ext cx="6973729" cy="529016"/>
      </dsp:txXfrm>
    </dsp:sp>
    <dsp:sp modelId="{18AB5B7C-4E2E-49D2-AAD5-127AE40F5DC4}">
      <dsp:nvSpPr>
        <dsp:cNvPr id="0" name=""/>
        <dsp:cNvSpPr/>
      </dsp:nvSpPr>
      <dsp:spPr>
        <a:xfrm>
          <a:off x="0" y="2645713"/>
          <a:ext cx="7584744" cy="529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0AD47-095C-4D6F-B7EB-5AB15E126823}">
      <dsp:nvSpPr>
        <dsp:cNvPr id="0" name=""/>
        <dsp:cNvSpPr/>
      </dsp:nvSpPr>
      <dsp:spPr>
        <a:xfrm>
          <a:off x="160027" y="2764742"/>
          <a:ext cx="290959" cy="2909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99CAB3-72BB-46A4-B034-9EB59C3555D0}">
      <dsp:nvSpPr>
        <dsp:cNvPr id="0" name=""/>
        <dsp:cNvSpPr/>
      </dsp:nvSpPr>
      <dsp:spPr>
        <a:xfrm>
          <a:off x="611014" y="2645713"/>
          <a:ext cx="6973729" cy="529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88" tIns="55988" rIns="55988" bIns="55988" numCol="1" spcCol="1270" anchor="ctr" anchorCtr="0">
          <a:noAutofit/>
        </a:bodyPr>
        <a:lstStyle/>
        <a:p>
          <a:pPr marL="0" lvl="0" indent="0" algn="l" defTabSz="622300">
            <a:lnSpc>
              <a:spcPct val="100000"/>
            </a:lnSpc>
            <a:spcBef>
              <a:spcPct val="0"/>
            </a:spcBef>
            <a:spcAft>
              <a:spcPct val="35000"/>
            </a:spcAft>
            <a:buNone/>
          </a:pPr>
          <a:r>
            <a:rPr lang="en-US" sz="1400" b="1" kern="1200" dirty="0"/>
            <a:t>Beginning World Cup Years</a:t>
          </a:r>
          <a:endParaRPr lang="en-US" sz="1400" kern="1200" dirty="0"/>
        </a:p>
      </dsp:txBody>
      <dsp:txXfrm>
        <a:off x="611014" y="2645713"/>
        <a:ext cx="6973729" cy="529016"/>
      </dsp:txXfrm>
    </dsp:sp>
    <dsp:sp modelId="{3A6619CD-14C4-42FF-BF01-F30213A7004F}">
      <dsp:nvSpPr>
        <dsp:cNvPr id="0" name=""/>
        <dsp:cNvSpPr/>
      </dsp:nvSpPr>
      <dsp:spPr>
        <a:xfrm>
          <a:off x="0" y="3306984"/>
          <a:ext cx="7584744" cy="529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6F933-09D8-4DCF-B57B-F0C4CF427391}">
      <dsp:nvSpPr>
        <dsp:cNvPr id="0" name=""/>
        <dsp:cNvSpPr/>
      </dsp:nvSpPr>
      <dsp:spPr>
        <a:xfrm>
          <a:off x="160027" y="3426013"/>
          <a:ext cx="290959" cy="2909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E7FCE-0339-4CCF-9E05-56E9F5C9ABED}">
      <dsp:nvSpPr>
        <dsp:cNvPr id="0" name=""/>
        <dsp:cNvSpPr/>
      </dsp:nvSpPr>
      <dsp:spPr>
        <a:xfrm>
          <a:off x="611014" y="3306984"/>
          <a:ext cx="6973729" cy="529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88" tIns="55988" rIns="55988" bIns="55988" numCol="1" spcCol="1270" anchor="ctr" anchorCtr="0">
          <a:noAutofit/>
        </a:bodyPr>
        <a:lstStyle/>
        <a:p>
          <a:pPr marL="0" lvl="0" indent="0" algn="l" defTabSz="622300">
            <a:lnSpc>
              <a:spcPct val="100000"/>
            </a:lnSpc>
            <a:spcBef>
              <a:spcPct val="0"/>
            </a:spcBef>
            <a:spcAft>
              <a:spcPct val="35000"/>
            </a:spcAft>
            <a:buNone/>
          </a:pPr>
          <a:r>
            <a:rPr lang="en-US" sz="1400" b="1" kern="1200" dirty="0"/>
            <a:t>Host Count</a:t>
          </a:r>
          <a:endParaRPr lang="en-US" sz="1400" kern="1200" dirty="0"/>
        </a:p>
      </dsp:txBody>
      <dsp:txXfrm>
        <a:off x="611014" y="3306984"/>
        <a:ext cx="6973729" cy="529016"/>
      </dsp:txXfrm>
    </dsp:sp>
    <dsp:sp modelId="{3BF523CF-DA01-44BF-8179-D7DCA0B981D8}">
      <dsp:nvSpPr>
        <dsp:cNvPr id="0" name=""/>
        <dsp:cNvSpPr/>
      </dsp:nvSpPr>
      <dsp:spPr>
        <a:xfrm>
          <a:off x="0" y="3968255"/>
          <a:ext cx="7584744" cy="529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036C7D-67AC-4ECA-AD2E-CDC50222D855}">
      <dsp:nvSpPr>
        <dsp:cNvPr id="0" name=""/>
        <dsp:cNvSpPr/>
      </dsp:nvSpPr>
      <dsp:spPr>
        <a:xfrm>
          <a:off x="160027" y="4087284"/>
          <a:ext cx="290959" cy="29095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A771C6-C927-4DA3-8A96-74A346C2DEEB}">
      <dsp:nvSpPr>
        <dsp:cNvPr id="0" name=""/>
        <dsp:cNvSpPr/>
      </dsp:nvSpPr>
      <dsp:spPr>
        <a:xfrm>
          <a:off x="611014" y="3968255"/>
          <a:ext cx="6973729" cy="529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88" tIns="55988" rIns="55988" bIns="55988" numCol="1" spcCol="1270" anchor="ctr" anchorCtr="0">
          <a:noAutofit/>
        </a:bodyPr>
        <a:lstStyle/>
        <a:p>
          <a:pPr marL="0" lvl="0" indent="0" algn="l" defTabSz="622300">
            <a:lnSpc>
              <a:spcPct val="100000"/>
            </a:lnSpc>
            <a:spcBef>
              <a:spcPct val="0"/>
            </a:spcBef>
            <a:spcAft>
              <a:spcPct val="35000"/>
            </a:spcAft>
            <a:buNone/>
          </a:pPr>
          <a:r>
            <a:rPr lang="en-US" sz="1400" b="1" kern="1200" dirty="0"/>
            <a:t>Total World Cups</a:t>
          </a:r>
          <a:endParaRPr lang="en-US" sz="1400" kern="1200" dirty="0"/>
        </a:p>
      </dsp:txBody>
      <dsp:txXfrm>
        <a:off x="611014" y="3968255"/>
        <a:ext cx="6973729" cy="529016"/>
      </dsp:txXfrm>
    </dsp:sp>
    <dsp:sp modelId="{B3429FE4-9F21-4D5D-AF27-229901899ACF}">
      <dsp:nvSpPr>
        <dsp:cNvPr id="0" name=""/>
        <dsp:cNvSpPr/>
      </dsp:nvSpPr>
      <dsp:spPr>
        <a:xfrm>
          <a:off x="0" y="4629526"/>
          <a:ext cx="7584744" cy="529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84B43-2043-4B41-86BB-144558F637C5}">
      <dsp:nvSpPr>
        <dsp:cNvPr id="0" name=""/>
        <dsp:cNvSpPr/>
      </dsp:nvSpPr>
      <dsp:spPr>
        <a:xfrm>
          <a:off x="160027" y="4748555"/>
          <a:ext cx="290959" cy="29095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1CF4B7-A871-4DF8-B990-B1E9A5EB9036}">
      <dsp:nvSpPr>
        <dsp:cNvPr id="0" name=""/>
        <dsp:cNvSpPr/>
      </dsp:nvSpPr>
      <dsp:spPr>
        <a:xfrm>
          <a:off x="611014" y="4629526"/>
          <a:ext cx="6973729" cy="529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988" tIns="55988" rIns="55988" bIns="55988" numCol="1" spcCol="1270" anchor="ctr" anchorCtr="0">
          <a:noAutofit/>
        </a:bodyPr>
        <a:lstStyle/>
        <a:p>
          <a:pPr marL="0" lvl="0" indent="0" algn="l" defTabSz="622300">
            <a:lnSpc>
              <a:spcPct val="100000"/>
            </a:lnSpc>
            <a:spcBef>
              <a:spcPct val="0"/>
            </a:spcBef>
            <a:spcAft>
              <a:spcPct val="35000"/>
            </a:spcAft>
            <a:buNone/>
          </a:pPr>
          <a:r>
            <a:rPr lang="en-US" sz="1400" b="1" kern="1200" dirty="0"/>
            <a:t>World Cups Winnig Rate</a:t>
          </a:r>
          <a:endParaRPr lang="en-US" sz="1400" kern="1200" dirty="0"/>
        </a:p>
      </dsp:txBody>
      <dsp:txXfrm>
        <a:off x="611014" y="4629526"/>
        <a:ext cx="6973729" cy="529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27C87-11E2-4286-9F51-2E69332310D4}">
      <dsp:nvSpPr>
        <dsp:cNvPr id="0" name=""/>
        <dsp:cNvSpPr/>
      </dsp:nvSpPr>
      <dsp:spPr>
        <a:xfrm>
          <a:off x="0" y="1489"/>
          <a:ext cx="7014949" cy="6345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667019-1594-4926-AD89-79FCF1A559C0}">
      <dsp:nvSpPr>
        <dsp:cNvPr id="0" name=""/>
        <dsp:cNvSpPr/>
      </dsp:nvSpPr>
      <dsp:spPr>
        <a:xfrm>
          <a:off x="191956" y="144266"/>
          <a:ext cx="349012" cy="349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B0FF09-BF1F-4DE8-A090-A7A6BB6E1898}">
      <dsp:nvSpPr>
        <dsp:cNvPr id="0" name=""/>
        <dsp:cNvSpPr/>
      </dsp:nvSpPr>
      <dsp:spPr>
        <a:xfrm>
          <a:off x="732925" y="1489"/>
          <a:ext cx="6282023" cy="634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158" tIns="67158" rIns="67158" bIns="67158" numCol="1" spcCol="1270" anchor="ctr" anchorCtr="0">
          <a:noAutofit/>
        </a:bodyPr>
        <a:lstStyle/>
        <a:p>
          <a:pPr marL="0" lvl="0" indent="0" algn="l" defTabSz="711200">
            <a:lnSpc>
              <a:spcPct val="100000"/>
            </a:lnSpc>
            <a:spcBef>
              <a:spcPct val="0"/>
            </a:spcBef>
            <a:spcAft>
              <a:spcPct val="35000"/>
            </a:spcAft>
            <a:buNone/>
          </a:pPr>
          <a:r>
            <a:rPr lang="en-US" sz="1600" b="1" kern="1200" dirty="0"/>
            <a:t>Int Away Goals: </a:t>
          </a:r>
          <a:r>
            <a:rPr lang="en-US" sz="1600" kern="1200" dirty="0"/>
            <a:t>Total number of international goals scored by away teams.</a:t>
          </a:r>
        </a:p>
      </dsp:txBody>
      <dsp:txXfrm>
        <a:off x="732925" y="1489"/>
        <a:ext cx="6282023" cy="634567"/>
      </dsp:txXfrm>
    </dsp:sp>
    <dsp:sp modelId="{924325D0-9A2E-4C02-8718-2A54C26AE800}">
      <dsp:nvSpPr>
        <dsp:cNvPr id="0" name=""/>
        <dsp:cNvSpPr/>
      </dsp:nvSpPr>
      <dsp:spPr>
        <a:xfrm>
          <a:off x="0" y="794699"/>
          <a:ext cx="7014949" cy="6345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16DB9C-ECCA-493A-A66E-4B1BEF324BBD}">
      <dsp:nvSpPr>
        <dsp:cNvPr id="0" name=""/>
        <dsp:cNvSpPr/>
      </dsp:nvSpPr>
      <dsp:spPr>
        <a:xfrm>
          <a:off x="191956" y="937476"/>
          <a:ext cx="349012" cy="349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D856B6-BE8E-4ABE-9C64-D29D00F380D6}">
      <dsp:nvSpPr>
        <dsp:cNvPr id="0" name=""/>
        <dsp:cNvSpPr/>
      </dsp:nvSpPr>
      <dsp:spPr>
        <a:xfrm>
          <a:off x="732925" y="794699"/>
          <a:ext cx="6282023" cy="634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158" tIns="67158" rIns="67158" bIns="67158" numCol="1" spcCol="1270" anchor="ctr" anchorCtr="0">
          <a:noAutofit/>
        </a:bodyPr>
        <a:lstStyle/>
        <a:p>
          <a:pPr marL="0" lvl="0" indent="0" algn="l" defTabSz="711200">
            <a:lnSpc>
              <a:spcPct val="100000"/>
            </a:lnSpc>
            <a:spcBef>
              <a:spcPct val="0"/>
            </a:spcBef>
            <a:spcAft>
              <a:spcPct val="35000"/>
            </a:spcAft>
            <a:buNone/>
          </a:pPr>
          <a:r>
            <a:rPr lang="en-US" sz="1600" b="1" kern="1200" dirty="0"/>
            <a:t>Int Home Goals: </a:t>
          </a:r>
          <a:r>
            <a:rPr lang="en-US" sz="1600" kern="1200" dirty="0"/>
            <a:t>Total number of international goals scored by home teams.</a:t>
          </a:r>
        </a:p>
      </dsp:txBody>
      <dsp:txXfrm>
        <a:off x="732925" y="794699"/>
        <a:ext cx="6282023" cy="634567"/>
      </dsp:txXfrm>
    </dsp:sp>
    <dsp:sp modelId="{7F8162EF-85D5-41F4-B995-87CF092CCBE5}">
      <dsp:nvSpPr>
        <dsp:cNvPr id="0" name=""/>
        <dsp:cNvSpPr/>
      </dsp:nvSpPr>
      <dsp:spPr>
        <a:xfrm>
          <a:off x="0" y="1587909"/>
          <a:ext cx="7014949" cy="6345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5A55F1-7569-42D2-8D67-1CAF769D44FA}">
      <dsp:nvSpPr>
        <dsp:cNvPr id="0" name=""/>
        <dsp:cNvSpPr/>
      </dsp:nvSpPr>
      <dsp:spPr>
        <a:xfrm>
          <a:off x="191956" y="1730686"/>
          <a:ext cx="349012" cy="349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99327F-B44B-4FE2-9D7F-B24413406CAA}">
      <dsp:nvSpPr>
        <dsp:cNvPr id="0" name=""/>
        <dsp:cNvSpPr/>
      </dsp:nvSpPr>
      <dsp:spPr>
        <a:xfrm>
          <a:off x="732925" y="1587909"/>
          <a:ext cx="6282023" cy="634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158" tIns="67158" rIns="67158" bIns="67158" numCol="1" spcCol="1270" anchor="ctr" anchorCtr="0">
          <a:noAutofit/>
        </a:bodyPr>
        <a:lstStyle/>
        <a:p>
          <a:pPr marL="0" lvl="0" indent="0" algn="l" defTabSz="711200">
            <a:lnSpc>
              <a:spcPct val="100000"/>
            </a:lnSpc>
            <a:spcBef>
              <a:spcPct val="0"/>
            </a:spcBef>
            <a:spcAft>
              <a:spcPct val="35000"/>
            </a:spcAft>
            <a:buNone/>
          </a:pPr>
          <a:r>
            <a:rPr lang="en-US" sz="1600" b="1" kern="1200" dirty="0"/>
            <a:t>Int Total Goals: </a:t>
          </a:r>
          <a:r>
            <a:rPr lang="en-US" sz="1600" kern="1200" dirty="0"/>
            <a:t>Total number of international goals.</a:t>
          </a:r>
        </a:p>
      </dsp:txBody>
      <dsp:txXfrm>
        <a:off x="732925" y="1587909"/>
        <a:ext cx="6282023" cy="634567"/>
      </dsp:txXfrm>
    </dsp:sp>
    <dsp:sp modelId="{6829019D-76C8-4F56-86C5-E6B2FC955DCF}">
      <dsp:nvSpPr>
        <dsp:cNvPr id="0" name=""/>
        <dsp:cNvSpPr/>
      </dsp:nvSpPr>
      <dsp:spPr>
        <a:xfrm>
          <a:off x="0" y="2381118"/>
          <a:ext cx="7014949" cy="6345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5D389E-F7D0-43DE-A111-BFE481FC9F4B}">
      <dsp:nvSpPr>
        <dsp:cNvPr id="0" name=""/>
        <dsp:cNvSpPr/>
      </dsp:nvSpPr>
      <dsp:spPr>
        <a:xfrm>
          <a:off x="191956" y="2523896"/>
          <a:ext cx="349012" cy="349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FB257-5B97-4E91-8B89-40113D287981}">
      <dsp:nvSpPr>
        <dsp:cNvPr id="0" name=""/>
        <dsp:cNvSpPr/>
      </dsp:nvSpPr>
      <dsp:spPr>
        <a:xfrm>
          <a:off x="732925" y="2381118"/>
          <a:ext cx="6282023" cy="634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158" tIns="67158" rIns="67158" bIns="67158" numCol="1" spcCol="1270" anchor="ctr" anchorCtr="0">
          <a:noAutofit/>
        </a:bodyPr>
        <a:lstStyle/>
        <a:p>
          <a:pPr marL="0" lvl="0" indent="0" algn="l" defTabSz="711200">
            <a:lnSpc>
              <a:spcPct val="100000"/>
            </a:lnSpc>
            <a:spcBef>
              <a:spcPct val="0"/>
            </a:spcBef>
            <a:spcAft>
              <a:spcPct val="35000"/>
            </a:spcAft>
            <a:buNone/>
          </a:pPr>
          <a:r>
            <a:rPr lang="en-US" sz="1600" b="1" kern="1200" dirty="0"/>
            <a:t>Int Total Matches Count: </a:t>
          </a:r>
          <a:r>
            <a:rPr lang="en-US" sz="1600" kern="1200" dirty="0"/>
            <a:t>Count of international matches.</a:t>
          </a:r>
        </a:p>
      </dsp:txBody>
      <dsp:txXfrm>
        <a:off x="732925" y="2381118"/>
        <a:ext cx="6282023" cy="634567"/>
      </dsp:txXfrm>
    </dsp:sp>
    <dsp:sp modelId="{EB48134A-DE31-49F3-B275-6A179DD8DE9E}">
      <dsp:nvSpPr>
        <dsp:cNvPr id="0" name=""/>
        <dsp:cNvSpPr/>
      </dsp:nvSpPr>
      <dsp:spPr>
        <a:xfrm>
          <a:off x="0" y="3174328"/>
          <a:ext cx="7014949" cy="6345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E55A8-5311-4E4E-B169-87C831796892}">
      <dsp:nvSpPr>
        <dsp:cNvPr id="0" name=""/>
        <dsp:cNvSpPr/>
      </dsp:nvSpPr>
      <dsp:spPr>
        <a:xfrm>
          <a:off x="191956" y="3317106"/>
          <a:ext cx="349012" cy="3490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36595A-65A6-4993-9EA0-9D89913AB8FB}">
      <dsp:nvSpPr>
        <dsp:cNvPr id="0" name=""/>
        <dsp:cNvSpPr/>
      </dsp:nvSpPr>
      <dsp:spPr>
        <a:xfrm>
          <a:off x="732925" y="3174328"/>
          <a:ext cx="6282023" cy="634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158" tIns="67158" rIns="67158" bIns="67158" numCol="1" spcCol="1270" anchor="ctr" anchorCtr="0">
          <a:noAutofit/>
        </a:bodyPr>
        <a:lstStyle/>
        <a:p>
          <a:pPr marL="0" lvl="0" indent="0" algn="l" defTabSz="711200">
            <a:lnSpc>
              <a:spcPct val="100000"/>
            </a:lnSpc>
            <a:spcBef>
              <a:spcPct val="0"/>
            </a:spcBef>
            <a:spcAft>
              <a:spcPct val="35000"/>
            </a:spcAft>
            <a:buNone/>
          </a:pPr>
          <a:r>
            <a:rPr lang="en-US" sz="1600" b="1" kern="1200" dirty="0"/>
            <a:t>Int Tournaments Count: </a:t>
          </a:r>
          <a:r>
            <a:rPr lang="en-US" sz="1600" kern="1200" dirty="0"/>
            <a:t>Count of international tournaments.</a:t>
          </a:r>
        </a:p>
      </dsp:txBody>
      <dsp:txXfrm>
        <a:off x="732925" y="3174328"/>
        <a:ext cx="6282023" cy="634567"/>
      </dsp:txXfrm>
    </dsp:sp>
    <dsp:sp modelId="{D34702B2-32ED-4111-9A45-12DC5E0D351E}">
      <dsp:nvSpPr>
        <dsp:cNvPr id="0" name=""/>
        <dsp:cNvSpPr/>
      </dsp:nvSpPr>
      <dsp:spPr>
        <a:xfrm>
          <a:off x="0" y="3967538"/>
          <a:ext cx="7014949" cy="6345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35F0C-BD76-418A-942A-AEE13A69928C}">
      <dsp:nvSpPr>
        <dsp:cNvPr id="0" name=""/>
        <dsp:cNvSpPr/>
      </dsp:nvSpPr>
      <dsp:spPr>
        <a:xfrm>
          <a:off x="191956" y="4110316"/>
          <a:ext cx="349012" cy="3490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3FC40-2DF4-46CC-A31F-ED75ADAE039A}">
      <dsp:nvSpPr>
        <dsp:cNvPr id="0" name=""/>
        <dsp:cNvSpPr/>
      </dsp:nvSpPr>
      <dsp:spPr>
        <a:xfrm>
          <a:off x="732925" y="3967538"/>
          <a:ext cx="6282023" cy="634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7158" tIns="67158" rIns="67158" bIns="67158" numCol="1" spcCol="1270" anchor="ctr" anchorCtr="0">
          <a:noAutofit/>
        </a:bodyPr>
        <a:lstStyle/>
        <a:p>
          <a:pPr marL="0" lvl="0" indent="0" algn="l" defTabSz="711200">
            <a:lnSpc>
              <a:spcPct val="100000"/>
            </a:lnSpc>
            <a:spcBef>
              <a:spcPct val="0"/>
            </a:spcBef>
            <a:spcAft>
              <a:spcPct val="35000"/>
            </a:spcAft>
            <a:buNone/>
          </a:pPr>
          <a:r>
            <a:rPr lang="en-US" sz="1600" b="1" kern="1200" dirty="0"/>
            <a:t>Int Total Matches for team</a:t>
          </a:r>
          <a:endParaRPr lang="en-US" sz="1600" kern="1200" dirty="0"/>
        </a:p>
      </dsp:txBody>
      <dsp:txXfrm>
        <a:off x="732925" y="3967538"/>
        <a:ext cx="6282023" cy="63456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21.10.2024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21.10.2024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21.10.2024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EB09-233E-4ED6-91BA-08A71DBF7A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91F32A-F44A-4A36-9365-8A89E2C3CC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A8DFA6-013D-46F0-9E60-BCEC687559ED}"/>
              </a:ext>
            </a:extLst>
          </p:cNvPr>
          <p:cNvSpPr>
            <a:spLocks noGrp="1"/>
          </p:cNvSpPr>
          <p:nvPr>
            <p:ph type="dt" sz="half" idx="10"/>
          </p:nvPr>
        </p:nvSpPr>
        <p:spPr/>
        <p:txBody>
          <a:bodyPr/>
          <a:lstStyle/>
          <a:p>
            <a:fld id="{DCB4B745-4458-4710-BCF8-CA513F9A0C46}" type="datetimeFigureOut">
              <a:rPr lang="en-US" smtClean="0"/>
              <a:t>10/21/2024</a:t>
            </a:fld>
            <a:endParaRPr lang="en-US" dirty="0"/>
          </a:p>
        </p:txBody>
      </p:sp>
      <p:sp>
        <p:nvSpPr>
          <p:cNvPr id="5" name="Footer Placeholder 4">
            <a:extLst>
              <a:ext uri="{FF2B5EF4-FFF2-40B4-BE49-F238E27FC236}">
                <a16:creationId xmlns:a16="http://schemas.microsoft.com/office/drawing/2014/main" id="{A242EDB1-2694-4624-B4BF-F6CCF430D9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03841A-03D0-4E95-871A-0D850AB17F6C}"/>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2502095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1C35-2555-482C-924D-1506BC6092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5A419D-7E48-4993-A144-88395619AE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91F7A-09BA-479D-8726-8AC0A0F140F4}"/>
              </a:ext>
            </a:extLst>
          </p:cNvPr>
          <p:cNvSpPr>
            <a:spLocks noGrp="1"/>
          </p:cNvSpPr>
          <p:nvPr>
            <p:ph type="dt" sz="half" idx="10"/>
          </p:nvPr>
        </p:nvSpPr>
        <p:spPr/>
        <p:txBody>
          <a:bodyPr/>
          <a:lstStyle/>
          <a:p>
            <a:fld id="{DCB4B745-4458-4710-BCF8-CA513F9A0C46}" type="datetimeFigureOut">
              <a:rPr lang="en-US" smtClean="0"/>
              <a:t>10/21/2024</a:t>
            </a:fld>
            <a:endParaRPr lang="en-US" dirty="0"/>
          </a:p>
        </p:txBody>
      </p:sp>
      <p:sp>
        <p:nvSpPr>
          <p:cNvPr id="5" name="Footer Placeholder 4">
            <a:extLst>
              <a:ext uri="{FF2B5EF4-FFF2-40B4-BE49-F238E27FC236}">
                <a16:creationId xmlns:a16="http://schemas.microsoft.com/office/drawing/2014/main" id="{843BEA92-7CD6-4C2F-A2CE-F88E500CA4C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A173B96-DAEA-4303-B7E5-51E98311B8B8}"/>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682500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94A2-671E-4242-AA5D-0E9440DC7F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FC97DE-E222-4D4F-999B-249AAB9E3F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E20627-D71C-4EF6-BF6F-04F5720DA2A0}"/>
              </a:ext>
            </a:extLst>
          </p:cNvPr>
          <p:cNvSpPr>
            <a:spLocks noGrp="1"/>
          </p:cNvSpPr>
          <p:nvPr>
            <p:ph type="dt" sz="half" idx="10"/>
          </p:nvPr>
        </p:nvSpPr>
        <p:spPr/>
        <p:txBody>
          <a:bodyPr/>
          <a:lstStyle/>
          <a:p>
            <a:fld id="{DCB4B745-4458-4710-BCF8-CA513F9A0C46}" type="datetimeFigureOut">
              <a:rPr lang="en-US" smtClean="0"/>
              <a:t>10/21/2024</a:t>
            </a:fld>
            <a:endParaRPr lang="en-US" dirty="0"/>
          </a:p>
        </p:txBody>
      </p:sp>
      <p:sp>
        <p:nvSpPr>
          <p:cNvPr id="5" name="Footer Placeholder 4">
            <a:extLst>
              <a:ext uri="{FF2B5EF4-FFF2-40B4-BE49-F238E27FC236}">
                <a16:creationId xmlns:a16="http://schemas.microsoft.com/office/drawing/2014/main" id="{B451CF77-F5F3-4ABA-A843-C78666EECA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796CE8-DF88-4D18-BF39-640969B32356}"/>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2639238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A591-CF89-44E0-92CA-DEFE5CC28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E9ADBF-FEF9-42C3-9222-8AD858CBEE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ECD8D8-7987-410E-B788-6C579DDC76A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F5BA80-2552-4325-80C2-2CF21045065E}"/>
              </a:ext>
            </a:extLst>
          </p:cNvPr>
          <p:cNvSpPr>
            <a:spLocks noGrp="1"/>
          </p:cNvSpPr>
          <p:nvPr>
            <p:ph type="dt" sz="half" idx="10"/>
          </p:nvPr>
        </p:nvSpPr>
        <p:spPr/>
        <p:txBody>
          <a:bodyPr/>
          <a:lstStyle/>
          <a:p>
            <a:fld id="{DCB4B745-4458-4710-BCF8-CA513F9A0C46}" type="datetimeFigureOut">
              <a:rPr lang="en-US" smtClean="0"/>
              <a:t>10/21/2024</a:t>
            </a:fld>
            <a:endParaRPr lang="en-US" dirty="0"/>
          </a:p>
        </p:txBody>
      </p:sp>
      <p:sp>
        <p:nvSpPr>
          <p:cNvPr id="6" name="Footer Placeholder 5">
            <a:extLst>
              <a:ext uri="{FF2B5EF4-FFF2-40B4-BE49-F238E27FC236}">
                <a16:creationId xmlns:a16="http://schemas.microsoft.com/office/drawing/2014/main" id="{054FAEE3-CCE8-4ED1-A5E3-222085244B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FB289B-CA34-46F3-97CE-C946FF54E0E7}"/>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3592916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F5FC-64C3-4A08-AECF-FD9C29C227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1C0320-F0E7-405D-9BF0-9A30B0B53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4839D69-E7AA-43DA-8303-2E2CC00BD7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7CA85-D2CB-4026-9E13-62215A2F55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B4D0B8-3B4D-4AF0-9E31-91DB3E945C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D3A4F8-F5BC-494E-8421-E5DFEB3DD7DC}"/>
              </a:ext>
            </a:extLst>
          </p:cNvPr>
          <p:cNvSpPr>
            <a:spLocks noGrp="1"/>
          </p:cNvSpPr>
          <p:nvPr>
            <p:ph type="dt" sz="half" idx="10"/>
          </p:nvPr>
        </p:nvSpPr>
        <p:spPr/>
        <p:txBody>
          <a:bodyPr/>
          <a:lstStyle/>
          <a:p>
            <a:fld id="{DCB4B745-4458-4710-BCF8-CA513F9A0C46}" type="datetimeFigureOut">
              <a:rPr lang="en-US" smtClean="0"/>
              <a:t>10/21/2024</a:t>
            </a:fld>
            <a:endParaRPr lang="en-US" dirty="0"/>
          </a:p>
        </p:txBody>
      </p:sp>
      <p:sp>
        <p:nvSpPr>
          <p:cNvPr id="8" name="Footer Placeholder 7">
            <a:extLst>
              <a:ext uri="{FF2B5EF4-FFF2-40B4-BE49-F238E27FC236}">
                <a16:creationId xmlns:a16="http://schemas.microsoft.com/office/drawing/2014/main" id="{975BB3D8-AACF-4DDD-BD51-7CE62F2BC7C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FAEA4CA-1D94-4A51-9D9E-E902DC145C6E}"/>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1927682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64E1-25A7-4192-A3F7-EEC16A6534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7A77E-0334-422A-89C1-2F6CFF2F3F0F}"/>
              </a:ext>
            </a:extLst>
          </p:cNvPr>
          <p:cNvSpPr>
            <a:spLocks noGrp="1"/>
          </p:cNvSpPr>
          <p:nvPr>
            <p:ph type="dt" sz="half" idx="10"/>
          </p:nvPr>
        </p:nvSpPr>
        <p:spPr/>
        <p:txBody>
          <a:bodyPr/>
          <a:lstStyle/>
          <a:p>
            <a:fld id="{DCB4B745-4458-4710-BCF8-CA513F9A0C46}" type="datetimeFigureOut">
              <a:rPr lang="en-US" smtClean="0"/>
              <a:t>10/21/2024</a:t>
            </a:fld>
            <a:endParaRPr lang="en-US" dirty="0"/>
          </a:p>
        </p:txBody>
      </p:sp>
      <p:sp>
        <p:nvSpPr>
          <p:cNvPr id="4" name="Footer Placeholder 3">
            <a:extLst>
              <a:ext uri="{FF2B5EF4-FFF2-40B4-BE49-F238E27FC236}">
                <a16:creationId xmlns:a16="http://schemas.microsoft.com/office/drawing/2014/main" id="{5EBC8065-CCE6-4811-B308-633EF71FF6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6F7B9B8-0318-49CF-8001-1310E7A11844}"/>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426419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4B4B7F-C9EB-44CB-9C5A-C575CB89B20B}"/>
              </a:ext>
            </a:extLst>
          </p:cNvPr>
          <p:cNvSpPr>
            <a:spLocks noGrp="1"/>
          </p:cNvSpPr>
          <p:nvPr>
            <p:ph type="dt" sz="half" idx="10"/>
          </p:nvPr>
        </p:nvSpPr>
        <p:spPr/>
        <p:txBody>
          <a:bodyPr/>
          <a:lstStyle/>
          <a:p>
            <a:fld id="{DCB4B745-4458-4710-BCF8-CA513F9A0C46}" type="datetimeFigureOut">
              <a:rPr lang="en-US" smtClean="0"/>
              <a:t>10/21/2024</a:t>
            </a:fld>
            <a:endParaRPr lang="en-US" dirty="0"/>
          </a:p>
        </p:txBody>
      </p:sp>
      <p:sp>
        <p:nvSpPr>
          <p:cNvPr id="3" name="Footer Placeholder 2">
            <a:extLst>
              <a:ext uri="{FF2B5EF4-FFF2-40B4-BE49-F238E27FC236}">
                <a16:creationId xmlns:a16="http://schemas.microsoft.com/office/drawing/2014/main" id="{25CB467C-FDA1-4F85-814E-B96B3D11DDC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E14E0C2-576B-4D58-9F52-D78326DCB9D1}"/>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1060467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389E7-11E2-4A9F-8E2A-C3E31D9271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457F2-8331-49A9-9E1A-B888C6049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D43361-48F3-4E4A-BF2B-29A30F494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0F330C4-BDF4-4063-97F2-D23A730E2D4D}"/>
              </a:ext>
            </a:extLst>
          </p:cNvPr>
          <p:cNvSpPr>
            <a:spLocks noGrp="1"/>
          </p:cNvSpPr>
          <p:nvPr>
            <p:ph type="dt" sz="half" idx="10"/>
          </p:nvPr>
        </p:nvSpPr>
        <p:spPr/>
        <p:txBody>
          <a:bodyPr/>
          <a:lstStyle/>
          <a:p>
            <a:fld id="{DCB4B745-4458-4710-BCF8-CA513F9A0C46}" type="datetimeFigureOut">
              <a:rPr lang="en-US" smtClean="0"/>
              <a:t>10/21/2024</a:t>
            </a:fld>
            <a:endParaRPr lang="en-US" dirty="0"/>
          </a:p>
        </p:txBody>
      </p:sp>
      <p:sp>
        <p:nvSpPr>
          <p:cNvPr id="6" name="Footer Placeholder 5">
            <a:extLst>
              <a:ext uri="{FF2B5EF4-FFF2-40B4-BE49-F238E27FC236}">
                <a16:creationId xmlns:a16="http://schemas.microsoft.com/office/drawing/2014/main" id="{F930E0B7-0CAC-43FD-87A0-52ECB50D5F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9D3E9E-DAD8-4DD1-AF5F-349705EAEA4B}"/>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1271514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21.10.2024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8CAC-7735-4A56-B13D-A45C37D8B9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0884AD-1483-4186-8470-C14341CD5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9538D3F-5F4F-45FD-88CA-675D4AB4C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0F5786-9DA1-4681-9F13-A83DB8278DA0}"/>
              </a:ext>
            </a:extLst>
          </p:cNvPr>
          <p:cNvSpPr>
            <a:spLocks noGrp="1"/>
          </p:cNvSpPr>
          <p:nvPr>
            <p:ph type="dt" sz="half" idx="10"/>
          </p:nvPr>
        </p:nvSpPr>
        <p:spPr/>
        <p:txBody>
          <a:bodyPr/>
          <a:lstStyle/>
          <a:p>
            <a:fld id="{DCB4B745-4458-4710-BCF8-CA513F9A0C46}" type="datetimeFigureOut">
              <a:rPr lang="en-US" smtClean="0"/>
              <a:t>10/21/2024</a:t>
            </a:fld>
            <a:endParaRPr lang="en-US" dirty="0"/>
          </a:p>
        </p:txBody>
      </p:sp>
      <p:sp>
        <p:nvSpPr>
          <p:cNvPr id="6" name="Footer Placeholder 5">
            <a:extLst>
              <a:ext uri="{FF2B5EF4-FFF2-40B4-BE49-F238E27FC236}">
                <a16:creationId xmlns:a16="http://schemas.microsoft.com/office/drawing/2014/main" id="{4C5D90A9-293D-4FA4-A198-6B747205AF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64FBDDB-CB04-48EF-B247-6E7F04F6F8B1}"/>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29963958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99FE-F891-4B1F-808F-D2D5AA8699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7BD31B-F732-4A69-ACB8-4D2903CA63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65219-D0B1-487E-B810-75CF5D8DB1D4}"/>
              </a:ext>
            </a:extLst>
          </p:cNvPr>
          <p:cNvSpPr>
            <a:spLocks noGrp="1"/>
          </p:cNvSpPr>
          <p:nvPr>
            <p:ph type="dt" sz="half" idx="10"/>
          </p:nvPr>
        </p:nvSpPr>
        <p:spPr/>
        <p:txBody>
          <a:bodyPr/>
          <a:lstStyle/>
          <a:p>
            <a:fld id="{DCB4B745-4458-4710-BCF8-CA513F9A0C46}" type="datetimeFigureOut">
              <a:rPr lang="en-US" smtClean="0"/>
              <a:t>10/21/2024</a:t>
            </a:fld>
            <a:endParaRPr lang="en-US" dirty="0"/>
          </a:p>
        </p:txBody>
      </p:sp>
      <p:sp>
        <p:nvSpPr>
          <p:cNvPr id="5" name="Footer Placeholder 4">
            <a:extLst>
              <a:ext uri="{FF2B5EF4-FFF2-40B4-BE49-F238E27FC236}">
                <a16:creationId xmlns:a16="http://schemas.microsoft.com/office/drawing/2014/main" id="{D16EEC6A-40E0-4E4B-A109-18E471D87E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852974-162D-4305-A3ED-3C404CA73583}"/>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1060218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E7E85-3601-4BC4-8529-E86252F20A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80DDB3-5307-49F5-AD2A-A599907B3A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BE3A5-7BA1-4BB2-B523-BB8086DDF6AA}"/>
              </a:ext>
            </a:extLst>
          </p:cNvPr>
          <p:cNvSpPr>
            <a:spLocks noGrp="1"/>
          </p:cNvSpPr>
          <p:nvPr>
            <p:ph type="dt" sz="half" idx="10"/>
          </p:nvPr>
        </p:nvSpPr>
        <p:spPr/>
        <p:txBody>
          <a:bodyPr/>
          <a:lstStyle/>
          <a:p>
            <a:fld id="{DCB4B745-4458-4710-BCF8-CA513F9A0C46}" type="datetimeFigureOut">
              <a:rPr lang="en-US" smtClean="0"/>
              <a:t>10/21/2024</a:t>
            </a:fld>
            <a:endParaRPr lang="en-US" dirty="0"/>
          </a:p>
        </p:txBody>
      </p:sp>
      <p:sp>
        <p:nvSpPr>
          <p:cNvPr id="5" name="Footer Placeholder 4">
            <a:extLst>
              <a:ext uri="{FF2B5EF4-FFF2-40B4-BE49-F238E27FC236}">
                <a16:creationId xmlns:a16="http://schemas.microsoft.com/office/drawing/2014/main" id="{F1697058-67A4-43D0-914F-27FE77F9D3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E78C88-7007-4AAC-97D9-A627FFED9601}"/>
              </a:ext>
            </a:extLst>
          </p:cNvPr>
          <p:cNvSpPr>
            <a:spLocks noGrp="1"/>
          </p:cNvSpPr>
          <p:nvPr>
            <p:ph type="sldNum" sz="quarter" idx="12"/>
          </p:nvPr>
        </p:nvSpPr>
        <p:spPr/>
        <p:txBody>
          <a:bodyPr/>
          <a:lstStyle/>
          <a:p>
            <a:fld id="{01CA4EA3-F852-4132-8DBE-3575D1D34D98}" type="slidenum">
              <a:rPr lang="en-US" smtClean="0"/>
              <a:t>‹#›</a:t>
            </a:fld>
            <a:endParaRPr lang="en-US" dirty="0"/>
          </a:p>
        </p:txBody>
      </p:sp>
    </p:spTree>
    <p:extLst>
      <p:ext uri="{BB962C8B-B14F-4D97-AF65-F5344CB8AC3E}">
        <p14:creationId xmlns:p14="http://schemas.microsoft.com/office/powerpoint/2010/main" val="19264498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Headline with Content">
    <p:spTree>
      <p:nvGrpSpPr>
        <p:cNvPr id="1" name=""/>
        <p:cNvGrpSpPr/>
        <p:nvPr/>
      </p:nvGrpSpPr>
      <p:grpSpPr>
        <a:xfrm>
          <a:off x="0" y="0"/>
          <a:ext cx="0" cy="0"/>
          <a:chOff x="0" y="0"/>
          <a:chExt cx="0" cy="0"/>
        </a:xfrm>
      </p:grpSpPr>
      <p:sp>
        <p:nvSpPr>
          <p:cNvPr id="9" name="Content Placeholder 7">
            <a:extLst>
              <a:ext uri="{FF2B5EF4-FFF2-40B4-BE49-F238E27FC236}">
                <a16:creationId xmlns:a16="http://schemas.microsoft.com/office/drawing/2014/main" id="{25BEF313-ACA4-54FE-424A-FB609A55797F}"/>
              </a:ext>
            </a:extLst>
          </p:cNvPr>
          <p:cNvSpPr>
            <a:spLocks noGrp="1"/>
          </p:cNvSpPr>
          <p:nvPr>
            <p:ph sz="quarter" idx="10" hasCustomPrompt="1"/>
          </p:nvPr>
        </p:nvSpPr>
        <p:spPr>
          <a:xfrm>
            <a:off x="2252132" y="1826432"/>
            <a:ext cx="7687733" cy="4051300"/>
          </a:xfrm>
          <a:prstGeom prst="rect">
            <a:avLst/>
          </a:prstGeom>
        </p:spPr>
        <p:txBody>
          <a:bodyPr/>
          <a:lstStyle>
            <a:lvl1pPr marL="0" indent="0" algn="ctr">
              <a:buNone/>
              <a:defRPr sz="2400">
                <a:solidFill>
                  <a:schemeClr val="bg1"/>
                </a:solidFill>
              </a:defRPr>
            </a:lvl1pPr>
          </a:lstStyle>
          <a:p>
            <a:pPr lvl="0"/>
            <a:r>
              <a:rPr lang="en-US" dirty="0"/>
              <a:t> Click to edit text styles</a:t>
            </a:r>
          </a:p>
        </p:txBody>
      </p:sp>
      <p:sp>
        <p:nvSpPr>
          <p:cNvPr id="11" name="Text Placeholder 10">
            <a:extLst>
              <a:ext uri="{FF2B5EF4-FFF2-40B4-BE49-F238E27FC236}">
                <a16:creationId xmlns:a16="http://schemas.microsoft.com/office/drawing/2014/main" id="{5496C4DE-F0CF-83FE-AA35-2A3C12C711E0}"/>
              </a:ext>
            </a:extLst>
          </p:cNvPr>
          <p:cNvSpPr>
            <a:spLocks noGrp="1"/>
          </p:cNvSpPr>
          <p:nvPr>
            <p:ph type="body" sz="quarter" idx="11" hasCustomPrompt="1"/>
          </p:nvPr>
        </p:nvSpPr>
        <p:spPr>
          <a:xfrm>
            <a:off x="2252133" y="899994"/>
            <a:ext cx="7687735" cy="900112"/>
          </a:xfrm>
          <a:prstGeom prst="rect">
            <a:avLst/>
          </a:prstGeom>
        </p:spPr>
        <p:txBody>
          <a:bodyPr anchor="ctr"/>
          <a:lstStyle>
            <a:lvl1pPr marL="0" indent="0" algn="ctr">
              <a:buNone/>
              <a:defRPr sz="4000" b="0">
                <a:solidFill>
                  <a:schemeClr val="bg1"/>
                </a:solidFill>
              </a:defRPr>
            </a:lvl1pPr>
            <a:lvl2pPr marL="342900" indent="0">
              <a:buNone/>
              <a:defRPr/>
            </a:lvl2pPr>
          </a:lstStyle>
          <a:p>
            <a:pPr lvl="0"/>
            <a:r>
              <a:rPr lang="en-US" dirty="0"/>
              <a:t>Click to edit text styles</a:t>
            </a:r>
          </a:p>
        </p:txBody>
      </p:sp>
      <p:sp>
        <p:nvSpPr>
          <p:cNvPr id="3" name="Freeform: Shape 2">
            <a:extLst>
              <a:ext uri="{FF2B5EF4-FFF2-40B4-BE49-F238E27FC236}">
                <a16:creationId xmlns:a16="http://schemas.microsoft.com/office/drawing/2014/main" id="{99872BD8-30F5-94F3-8388-481896B74F6C}"/>
              </a:ext>
            </a:extLst>
          </p:cNvPr>
          <p:cNvSpPr/>
          <p:nvPr userDrawn="1"/>
        </p:nvSpPr>
        <p:spPr bwMode="auto">
          <a:xfrm>
            <a:off x="0" y="0"/>
            <a:ext cx="2704800" cy="899994"/>
          </a:xfrm>
          <a:custGeom>
            <a:avLst/>
            <a:gdLst>
              <a:gd name="connsiteX0" fmla="*/ 3130285 w 3306676"/>
              <a:gd name="connsiteY0" fmla="*/ 0 h 1100262"/>
              <a:gd name="connsiteX1" fmla="*/ 3306676 w 3306676"/>
              <a:gd name="connsiteY1" fmla="*/ 0 h 1100262"/>
              <a:gd name="connsiteX2" fmla="*/ 3163485 w 3306676"/>
              <a:gd name="connsiteY2" fmla="*/ 14201 h 1100262"/>
              <a:gd name="connsiteX3" fmla="*/ 2179790 w 3306676"/>
              <a:gd name="connsiteY3" fmla="*/ 495643 h 1100262"/>
              <a:gd name="connsiteX4" fmla="*/ 628474 w 3306676"/>
              <a:gd name="connsiteY4" fmla="*/ 1100262 h 1100262"/>
              <a:gd name="connsiteX5" fmla="*/ 128620 w 3306676"/>
              <a:gd name="connsiteY5" fmla="*/ 1040770 h 1100262"/>
              <a:gd name="connsiteX6" fmla="*/ 0 w 3306676"/>
              <a:gd name="connsiteY6" fmla="*/ 1006033 h 1100262"/>
              <a:gd name="connsiteX7" fmla="*/ 0 w 3306676"/>
              <a:gd name="connsiteY7" fmla="*/ 984074 h 1100262"/>
              <a:gd name="connsiteX8" fmla="*/ 138716 w 3306676"/>
              <a:gd name="connsiteY8" fmla="*/ 1021320 h 1100262"/>
              <a:gd name="connsiteX9" fmla="*/ 2168063 w 3306676"/>
              <a:gd name="connsiteY9" fmla="*/ 478122 h 1100262"/>
              <a:gd name="connsiteX10" fmla="*/ 3010676 w 3306676"/>
              <a:gd name="connsiteY10" fmla="*/ 26893 h 1100262"/>
              <a:gd name="connsiteX11" fmla="*/ 2850502 w 3306676"/>
              <a:gd name="connsiteY11" fmla="*/ 0 h 1100262"/>
              <a:gd name="connsiteX12" fmla="*/ 2931850 w 3306676"/>
              <a:gd name="connsiteY12" fmla="*/ 0 h 1100262"/>
              <a:gd name="connsiteX13" fmla="*/ 2889053 w 3306676"/>
              <a:gd name="connsiteY13" fmla="*/ 9911 h 1100262"/>
              <a:gd name="connsiteX14" fmla="*/ 2057426 w 3306676"/>
              <a:gd name="connsiteY14" fmla="*/ 422309 h 1100262"/>
              <a:gd name="connsiteX15" fmla="*/ 697694 w 3306676"/>
              <a:gd name="connsiteY15" fmla="*/ 976698 h 1100262"/>
              <a:gd name="connsiteX16" fmla="*/ 451071 w 3306676"/>
              <a:gd name="connsiteY16" fmla="*/ 990045 h 1100262"/>
              <a:gd name="connsiteX17" fmla="*/ 205001 w 3306676"/>
              <a:gd name="connsiteY17" fmla="*/ 977419 h 1100262"/>
              <a:gd name="connsiteX18" fmla="*/ 75518 w 3306676"/>
              <a:gd name="connsiteY18" fmla="*/ 961018 h 1100262"/>
              <a:gd name="connsiteX19" fmla="*/ 0 w 3306676"/>
              <a:gd name="connsiteY19" fmla="*/ 947680 h 1100262"/>
              <a:gd name="connsiteX20" fmla="*/ 0 w 3306676"/>
              <a:gd name="connsiteY20" fmla="*/ 925804 h 1100262"/>
              <a:gd name="connsiteX21" fmla="*/ 120198 w 3306676"/>
              <a:gd name="connsiteY21" fmla="*/ 946195 h 1100262"/>
              <a:gd name="connsiteX22" fmla="*/ 2046404 w 3306676"/>
              <a:gd name="connsiteY22" fmla="*/ 404223 h 1100262"/>
              <a:gd name="connsiteX23" fmla="*/ 2759583 w 3306676"/>
              <a:gd name="connsiteY23" fmla="*/ 28917 h 1100262"/>
              <a:gd name="connsiteX24" fmla="*/ 2660409 w 3306676"/>
              <a:gd name="connsiteY24" fmla="*/ 0 h 1100262"/>
              <a:gd name="connsiteX25" fmla="*/ 2731414 w 3306676"/>
              <a:gd name="connsiteY25" fmla="*/ 0 h 1100262"/>
              <a:gd name="connsiteX26" fmla="*/ 2620972 w 3306676"/>
              <a:gd name="connsiteY26" fmla="*/ 34488 h 1100262"/>
              <a:gd name="connsiteX27" fmla="*/ 1887725 w 3306676"/>
              <a:gd name="connsiteY27" fmla="*/ 377942 h 1100262"/>
              <a:gd name="connsiteX28" fmla="*/ 257139 w 3306676"/>
              <a:gd name="connsiteY28" fmla="*/ 903714 h 1100262"/>
              <a:gd name="connsiteX29" fmla="*/ 257280 w 3306676"/>
              <a:gd name="connsiteY29" fmla="*/ 903573 h 1100262"/>
              <a:gd name="connsiteX30" fmla="*/ 90195 w 3306676"/>
              <a:gd name="connsiteY30" fmla="*/ 897126 h 1100262"/>
              <a:gd name="connsiteX31" fmla="*/ 0 w 3306676"/>
              <a:gd name="connsiteY31" fmla="*/ 886613 h 1100262"/>
              <a:gd name="connsiteX32" fmla="*/ 0 w 3306676"/>
              <a:gd name="connsiteY32" fmla="*/ 865837 h 1100262"/>
              <a:gd name="connsiteX33" fmla="*/ 63418 w 3306676"/>
              <a:gd name="connsiteY33" fmla="*/ 873642 h 1100262"/>
              <a:gd name="connsiteX34" fmla="*/ 1877976 w 3306676"/>
              <a:gd name="connsiteY34" fmla="*/ 359150 h 1100262"/>
              <a:gd name="connsiteX35" fmla="*/ 2614184 w 3306676"/>
              <a:gd name="connsiteY35" fmla="*/ 14423 h 1100262"/>
              <a:gd name="connsiteX36" fmla="*/ 2432258 w 3306676"/>
              <a:gd name="connsiteY36" fmla="*/ 0 h 1100262"/>
              <a:gd name="connsiteX37" fmla="*/ 2491944 w 3306676"/>
              <a:gd name="connsiteY37" fmla="*/ 0 h 1100262"/>
              <a:gd name="connsiteX38" fmla="*/ 2398348 w 3306676"/>
              <a:gd name="connsiteY38" fmla="*/ 35740 h 1100262"/>
              <a:gd name="connsiteX39" fmla="*/ 1848303 w 3306676"/>
              <a:gd name="connsiteY39" fmla="*/ 288925 h 1100262"/>
              <a:gd name="connsiteX40" fmla="*/ 197230 w 3306676"/>
              <a:gd name="connsiteY40" fmla="*/ 808479 h 1100262"/>
              <a:gd name="connsiteX41" fmla="*/ 197229 w 3306676"/>
              <a:gd name="connsiteY41" fmla="*/ 808338 h 1100262"/>
              <a:gd name="connsiteX42" fmla="*/ 37049 w 3306676"/>
              <a:gd name="connsiteY42" fmla="*/ 801467 h 1100262"/>
              <a:gd name="connsiteX43" fmla="*/ 0 w 3306676"/>
              <a:gd name="connsiteY43" fmla="*/ 796575 h 1100262"/>
              <a:gd name="connsiteX44" fmla="*/ 0 w 3306676"/>
              <a:gd name="connsiteY44" fmla="*/ 776298 h 1100262"/>
              <a:gd name="connsiteX45" fmla="*/ 8174 w 3306676"/>
              <a:gd name="connsiteY45" fmla="*/ 777453 h 1100262"/>
              <a:gd name="connsiteX46" fmla="*/ 1838978 w 3306676"/>
              <a:gd name="connsiteY46" fmla="*/ 269708 h 1100262"/>
              <a:gd name="connsiteX47" fmla="*/ 2390473 w 3306676"/>
              <a:gd name="connsiteY47" fmla="*/ 15947 h 1100262"/>
              <a:gd name="connsiteX48" fmla="*/ 2135398 w 3306676"/>
              <a:gd name="connsiteY48" fmla="*/ 0 h 1100262"/>
              <a:gd name="connsiteX49" fmla="*/ 2191441 w 3306676"/>
              <a:gd name="connsiteY49" fmla="*/ 0 h 1100262"/>
              <a:gd name="connsiteX50" fmla="*/ 2046407 w 3306676"/>
              <a:gd name="connsiteY50" fmla="*/ 59262 h 1100262"/>
              <a:gd name="connsiteX51" fmla="*/ 1696552 w 3306676"/>
              <a:gd name="connsiteY51" fmla="*/ 216015 h 1100262"/>
              <a:gd name="connsiteX52" fmla="*/ 108637 w 3306676"/>
              <a:gd name="connsiteY52" fmla="*/ 727799 h 1100262"/>
              <a:gd name="connsiteX53" fmla="*/ 0 w 3306676"/>
              <a:gd name="connsiteY53" fmla="*/ 721841 h 1100262"/>
              <a:gd name="connsiteX54" fmla="*/ 0 w 3306676"/>
              <a:gd name="connsiteY54" fmla="*/ 700186 h 1100262"/>
              <a:gd name="connsiteX55" fmla="*/ 75159 w 3306676"/>
              <a:gd name="connsiteY55" fmla="*/ 706197 h 1100262"/>
              <a:gd name="connsiteX56" fmla="*/ 1687790 w 3306676"/>
              <a:gd name="connsiteY56" fmla="*/ 196798 h 1100262"/>
              <a:gd name="connsiteX57" fmla="*/ 2038653 w 3306676"/>
              <a:gd name="connsiteY57" fmla="*/ 39498 h 1100262"/>
              <a:gd name="connsiteX58" fmla="*/ 1839431 w 3306676"/>
              <a:gd name="connsiteY58" fmla="*/ 0 h 1100262"/>
              <a:gd name="connsiteX59" fmla="*/ 1896781 w 3306676"/>
              <a:gd name="connsiteY59" fmla="*/ 0 h 1100262"/>
              <a:gd name="connsiteX60" fmla="*/ 1700929 w 3306676"/>
              <a:gd name="connsiteY60" fmla="*/ 77684 h 1100262"/>
              <a:gd name="connsiteX61" fmla="*/ 58040 w 3306676"/>
              <a:gd name="connsiteY61" fmla="*/ 645012 h 1100262"/>
              <a:gd name="connsiteX62" fmla="*/ 0 w 3306676"/>
              <a:gd name="connsiteY62" fmla="*/ 650342 h 1100262"/>
              <a:gd name="connsiteX63" fmla="*/ 0 w 3306676"/>
              <a:gd name="connsiteY63" fmla="*/ 629784 h 1100262"/>
              <a:gd name="connsiteX64" fmla="*/ 29113 w 3306676"/>
              <a:gd name="connsiteY64" fmla="*/ 628062 h 1100262"/>
              <a:gd name="connsiteX65" fmla="*/ 1693017 w 3306676"/>
              <a:gd name="connsiteY65" fmla="*/ 58044 h 1100262"/>
              <a:gd name="connsiteX66" fmla="*/ 1515896 w 3306676"/>
              <a:gd name="connsiteY66" fmla="*/ 0 h 1100262"/>
              <a:gd name="connsiteX67" fmla="*/ 1580212 w 3306676"/>
              <a:gd name="connsiteY67" fmla="*/ 0 h 1100262"/>
              <a:gd name="connsiteX68" fmla="*/ 0 w 3306676"/>
              <a:gd name="connsiteY68" fmla="*/ 551524 h 1100262"/>
              <a:gd name="connsiteX69" fmla="*/ 0 w 3306676"/>
              <a:gd name="connsiteY69" fmla="*/ 529077 h 1100262"/>
              <a:gd name="connsiteX70" fmla="*/ 1103277 w 3306676"/>
              <a:gd name="connsiteY70" fmla="*/ 0 h 1100262"/>
              <a:gd name="connsiteX71" fmla="*/ 1163380 w 3306676"/>
              <a:gd name="connsiteY71" fmla="*/ 0 h 1100262"/>
              <a:gd name="connsiteX72" fmla="*/ 0 w 3306676"/>
              <a:gd name="connsiteY72" fmla="*/ 438443 h 1100262"/>
              <a:gd name="connsiteX73" fmla="*/ 0 w 3306676"/>
              <a:gd name="connsiteY73" fmla="*/ 415793 h 1100262"/>
              <a:gd name="connsiteX74" fmla="*/ 691748 w 3306676"/>
              <a:gd name="connsiteY74" fmla="*/ 0 h 1100262"/>
              <a:gd name="connsiteX75" fmla="*/ 743253 w 3306676"/>
              <a:gd name="connsiteY75" fmla="*/ 0 h 1100262"/>
              <a:gd name="connsiteX76" fmla="*/ 0 w 3306676"/>
              <a:gd name="connsiteY76" fmla="*/ 335591 h 1100262"/>
              <a:gd name="connsiteX77" fmla="*/ 0 w 3306676"/>
              <a:gd name="connsiteY77" fmla="*/ 312336 h 1100262"/>
              <a:gd name="connsiteX78" fmla="*/ 331577 w 3306676"/>
              <a:gd name="connsiteY78" fmla="*/ 0 h 1100262"/>
              <a:gd name="connsiteX79" fmla="*/ 373981 w 3306676"/>
              <a:gd name="connsiteY79" fmla="*/ 0 h 1100262"/>
              <a:gd name="connsiteX80" fmla="*/ 0 w 3306676"/>
              <a:gd name="connsiteY80" fmla="*/ 215832 h 1100262"/>
              <a:gd name="connsiteX81" fmla="*/ 0 w 3306676"/>
              <a:gd name="connsiteY81" fmla="*/ 191360 h 1100262"/>
              <a:gd name="connsiteX82" fmla="*/ 55076 w 3306676"/>
              <a:gd name="connsiteY82" fmla="*/ 0 h 1100262"/>
              <a:gd name="connsiteX83" fmla="*/ 96702 w 3306676"/>
              <a:gd name="connsiteY83" fmla="*/ 0 h 1100262"/>
              <a:gd name="connsiteX84" fmla="*/ 0 w 3306676"/>
              <a:gd name="connsiteY84" fmla="*/ 57212 h 1100262"/>
              <a:gd name="connsiteX85" fmla="*/ 0 w 3306676"/>
              <a:gd name="connsiteY85" fmla="*/ 32585 h 110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306676" h="1100262">
                <a:moveTo>
                  <a:pt x="3130285" y="0"/>
                </a:moveTo>
                <a:lnTo>
                  <a:pt x="3306676" y="0"/>
                </a:lnTo>
                <a:lnTo>
                  <a:pt x="3163485" y="14201"/>
                </a:lnTo>
                <a:cubicBezTo>
                  <a:pt x="2811958" y="71928"/>
                  <a:pt x="2503717" y="278538"/>
                  <a:pt x="2179790" y="495643"/>
                </a:cubicBezTo>
                <a:cubicBezTo>
                  <a:pt x="1750525" y="783327"/>
                  <a:pt x="1277882" y="1100261"/>
                  <a:pt x="628474" y="1100262"/>
                </a:cubicBezTo>
                <a:cubicBezTo>
                  <a:pt x="472586" y="1100261"/>
                  <a:pt x="306604" y="1082061"/>
                  <a:pt x="128620" y="1040770"/>
                </a:cubicBezTo>
                <a:lnTo>
                  <a:pt x="0" y="1006033"/>
                </a:lnTo>
                <a:lnTo>
                  <a:pt x="0" y="984074"/>
                </a:lnTo>
                <a:lnTo>
                  <a:pt x="138716" y="1021320"/>
                </a:lnTo>
                <a:cubicBezTo>
                  <a:pt x="1047024" y="1229569"/>
                  <a:pt x="1640578" y="831680"/>
                  <a:pt x="2168063" y="478122"/>
                </a:cubicBezTo>
                <a:cubicBezTo>
                  <a:pt x="2447622" y="290655"/>
                  <a:pt x="2715578" y="111056"/>
                  <a:pt x="3010676" y="26893"/>
                </a:cubicBezTo>
                <a:close/>
                <a:moveTo>
                  <a:pt x="2850502" y="0"/>
                </a:moveTo>
                <a:lnTo>
                  <a:pt x="2931850" y="0"/>
                </a:lnTo>
                <a:lnTo>
                  <a:pt x="2889053" y="9911"/>
                </a:lnTo>
                <a:cubicBezTo>
                  <a:pt x="2598041" y="90393"/>
                  <a:pt x="2334495" y="252186"/>
                  <a:pt x="2057426" y="422309"/>
                </a:cubicBezTo>
                <a:cubicBezTo>
                  <a:pt x="1673538" y="657960"/>
                  <a:pt x="1253295" y="915897"/>
                  <a:pt x="697694" y="976698"/>
                </a:cubicBezTo>
                <a:lnTo>
                  <a:pt x="451071" y="990045"/>
                </a:lnTo>
                <a:lnTo>
                  <a:pt x="205001" y="977419"/>
                </a:lnTo>
                <a:cubicBezTo>
                  <a:pt x="162576" y="973119"/>
                  <a:pt x="119426" y="967674"/>
                  <a:pt x="75518" y="961018"/>
                </a:cubicBezTo>
                <a:lnTo>
                  <a:pt x="0" y="947680"/>
                </a:lnTo>
                <a:lnTo>
                  <a:pt x="0" y="925804"/>
                </a:lnTo>
                <a:lnTo>
                  <a:pt x="120198" y="946195"/>
                </a:lnTo>
                <a:cubicBezTo>
                  <a:pt x="972425" y="1063481"/>
                  <a:pt x="1517861" y="728636"/>
                  <a:pt x="2046404" y="404223"/>
                </a:cubicBezTo>
                <a:cubicBezTo>
                  <a:pt x="2285164" y="257662"/>
                  <a:pt x="2513989" y="117140"/>
                  <a:pt x="2759583" y="28917"/>
                </a:cubicBezTo>
                <a:close/>
                <a:moveTo>
                  <a:pt x="2660409" y="0"/>
                </a:moveTo>
                <a:lnTo>
                  <a:pt x="2731414" y="0"/>
                </a:lnTo>
                <a:lnTo>
                  <a:pt x="2620972" y="34488"/>
                </a:lnTo>
                <a:cubicBezTo>
                  <a:pt x="2374490" y="124770"/>
                  <a:pt x="2136234" y="248654"/>
                  <a:pt x="1887725" y="377942"/>
                </a:cubicBezTo>
                <a:cubicBezTo>
                  <a:pt x="1389648" y="637086"/>
                  <a:pt x="877017" y="903714"/>
                  <a:pt x="257139" y="903714"/>
                </a:cubicBezTo>
                <a:lnTo>
                  <a:pt x="257280" y="903573"/>
                </a:lnTo>
                <a:cubicBezTo>
                  <a:pt x="202457" y="903573"/>
                  <a:pt x="146785" y="901489"/>
                  <a:pt x="90195" y="897126"/>
                </a:cubicBezTo>
                <a:lnTo>
                  <a:pt x="0" y="886613"/>
                </a:lnTo>
                <a:lnTo>
                  <a:pt x="0" y="865837"/>
                </a:lnTo>
                <a:lnTo>
                  <a:pt x="63418" y="873642"/>
                </a:lnTo>
                <a:cubicBezTo>
                  <a:pt x="766814" y="937033"/>
                  <a:pt x="1331150" y="643558"/>
                  <a:pt x="1877976" y="359150"/>
                </a:cubicBezTo>
                <a:cubicBezTo>
                  <a:pt x="2127333" y="229438"/>
                  <a:pt x="2366357" y="105130"/>
                  <a:pt x="2614184" y="14423"/>
                </a:cubicBezTo>
                <a:close/>
                <a:moveTo>
                  <a:pt x="2432258" y="0"/>
                </a:moveTo>
                <a:lnTo>
                  <a:pt x="2491944" y="0"/>
                </a:lnTo>
                <a:lnTo>
                  <a:pt x="2398348" y="35740"/>
                </a:lnTo>
                <a:cubicBezTo>
                  <a:pt x="2220245" y="108770"/>
                  <a:pt x="2038208" y="196939"/>
                  <a:pt x="1848303" y="288925"/>
                </a:cubicBezTo>
                <a:cubicBezTo>
                  <a:pt x="1319564" y="544958"/>
                  <a:pt x="775564" y="808479"/>
                  <a:pt x="197230" y="808479"/>
                </a:cubicBezTo>
                <a:lnTo>
                  <a:pt x="197229" y="808338"/>
                </a:lnTo>
                <a:cubicBezTo>
                  <a:pt x="144101" y="808338"/>
                  <a:pt x="90725" y="806113"/>
                  <a:pt x="37049" y="801467"/>
                </a:cubicBezTo>
                <a:lnTo>
                  <a:pt x="0" y="796575"/>
                </a:lnTo>
                <a:lnTo>
                  <a:pt x="0" y="776298"/>
                </a:lnTo>
                <a:lnTo>
                  <a:pt x="8174" y="777453"/>
                </a:lnTo>
                <a:cubicBezTo>
                  <a:pt x="652516" y="844410"/>
                  <a:pt x="1255061" y="552526"/>
                  <a:pt x="1838978" y="269708"/>
                </a:cubicBezTo>
                <a:cubicBezTo>
                  <a:pt x="2029307" y="177510"/>
                  <a:pt x="2211688" y="89207"/>
                  <a:pt x="2390473" y="15947"/>
                </a:cubicBezTo>
                <a:close/>
                <a:moveTo>
                  <a:pt x="2135398" y="0"/>
                </a:moveTo>
                <a:lnTo>
                  <a:pt x="2191441" y="0"/>
                </a:lnTo>
                <a:lnTo>
                  <a:pt x="2046407" y="59262"/>
                </a:lnTo>
                <a:cubicBezTo>
                  <a:pt x="1939726" y="104919"/>
                  <a:pt x="1822448" y="158506"/>
                  <a:pt x="1696552" y="216015"/>
                </a:cubicBezTo>
                <a:cubicBezTo>
                  <a:pt x="1189572" y="447744"/>
                  <a:pt x="577042" y="727799"/>
                  <a:pt x="108637" y="727799"/>
                </a:cubicBezTo>
                <a:lnTo>
                  <a:pt x="0" y="721841"/>
                </a:lnTo>
                <a:lnTo>
                  <a:pt x="0" y="700186"/>
                </a:lnTo>
                <a:lnTo>
                  <a:pt x="75159" y="706197"/>
                </a:lnTo>
                <a:cubicBezTo>
                  <a:pt x="542179" y="720460"/>
                  <a:pt x="1170373" y="433315"/>
                  <a:pt x="1687790" y="196798"/>
                </a:cubicBezTo>
                <a:cubicBezTo>
                  <a:pt x="1813971" y="139078"/>
                  <a:pt x="1931566" y="85314"/>
                  <a:pt x="2038653" y="39498"/>
                </a:cubicBezTo>
                <a:close/>
                <a:moveTo>
                  <a:pt x="1839431" y="0"/>
                </a:moveTo>
                <a:lnTo>
                  <a:pt x="1896781" y="0"/>
                </a:lnTo>
                <a:lnTo>
                  <a:pt x="1700929" y="77684"/>
                </a:lnTo>
                <a:cubicBezTo>
                  <a:pt x="1044916" y="338431"/>
                  <a:pt x="419950" y="586956"/>
                  <a:pt x="58040" y="645012"/>
                </a:cubicBezTo>
                <a:lnTo>
                  <a:pt x="0" y="650342"/>
                </a:lnTo>
                <a:lnTo>
                  <a:pt x="0" y="629784"/>
                </a:lnTo>
                <a:lnTo>
                  <a:pt x="29113" y="628062"/>
                </a:lnTo>
                <a:cubicBezTo>
                  <a:pt x="382827" y="579061"/>
                  <a:pt x="1021425" y="325097"/>
                  <a:pt x="1693017" y="58044"/>
                </a:cubicBezTo>
                <a:close/>
                <a:moveTo>
                  <a:pt x="1515896" y="0"/>
                </a:moveTo>
                <a:lnTo>
                  <a:pt x="1580212" y="0"/>
                </a:lnTo>
                <a:lnTo>
                  <a:pt x="0" y="551524"/>
                </a:lnTo>
                <a:lnTo>
                  <a:pt x="0" y="529077"/>
                </a:lnTo>
                <a:close/>
                <a:moveTo>
                  <a:pt x="1103277" y="0"/>
                </a:moveTo>
                <a:lnTo>
                  <a:pt x="1163380" y="0"/>
                </a:lnTo>
                <a:lnTo>
                  <a:pt x="0" y="438443"/>
                </a:lnTo>
                <a:lnTo>
                  <a:pt x="0" y="415793"/>
                </a:lnTo>
                <a:close/>
                <a:moveTo>
                  <a:pt x="691748" y="0"/>
                </a:moveTo>
                <a:lnTo>
                  <a:pt x="743253" y="0"/>
                </a:lnTo>
                <a:lnTo>
                  <a:pt x="0" y="335591"/>
                </a:lnTo>
                <a:lnTo>
                  <a:pt x="0" y="312336"/>
                </a:lnTo>
                <a:close/>
                <a:moveTo>
                  <a:pt x="331577" y="0"/>
                </a:moveTo>
                <a:lnTo>
                  <a:pt x="373981" y="0"/>
                </a:lnTo>
                <a:lnTo>
                  <a:pt x="0" y="215832"/>
                </a:lnTo>
                <a:lnTo>
                  <a:pt x="0" y="191360"/>
                </a:lnTo>
                <a:close/>
                <a:moveTo>
                  <a:pt x="55076" y="0"/>
                </a:moveTo>
                <a:lnTo>
                  <a:pt x="96702" y="0"/>
                </a:lnTo>
                <a:lnTo>
                  <a:pt x="0" y="57212"/>
                </a:lnTo>
                <a:lnTo>
                  <a:pt x="0" y="32585"/>
                </a:lnTo>
                <a:close/>
              </a:path>
            </a:pathLst>
          </a:custGeom>
          <a:solidFill>
            <a:schemeClr val="bg1">
              <a:alpha val="23000"/>
            </a:schemeClr>
          </a:solidFill>
          <a:ln>
            <a:noFill/>
          </a:ln>
        </p:spPr>
        <p:txBody>
          <a:bodyPr vert="horz" wrap="square" lIns="91440" tIns="45720" rIns="91440" bIns="45720" numCol="1" rtlCol="0" anchor="t" anchorCtr="0" compatLnSpc="1">
            <a:prstTxWarp prst="textNoShape">
              <a:avLst/>
            </a:prstTxWarp>
            <a:noAutofit/>
          </a:bodyPr>
          <a:lstStyle/>
          <a:p>
            <a:pPr algn="ctr"/>
            <a:endParaRPr lang="en-US" dirty="0"/>
          </a:p>
        </p:txBody>
      </p:sp>
      <p:sp>
        <p:nvSpPr>
          <p:cNvPr id="4" name="Freeform: Shape 3">
            <a:extLst>
              <a:ext uri="{FF2B5EF4-FFF2-40B4-BE49-F238E27FC236}">
                <a16:creationId xmlns:a16="http://schemas.microsoft.com/office/drawing/2014/main" id="{14C714F9-54D4-45AA-E8BD-482DF69E732C}"/>
              </a:ext>
            </a:extLst>
          </p:cNvPr>
          <p:cNvSpPr/>
          <p:nvPr userDrawn="1"/>
        </p:nvSpPr>
        <p:spPr bwMode="auto">
          <a:xfrm flipH="1" flipV="1">
            <a:off x="9973442" y="6113928"/>
            <a:ext cx="2218558" cy="744071"/>
          </a:xfrm>
          <a:custGeom>
            <a:avLst/>
            <a:gdLst>
              <a:gd name="connsiteX0" fmla="*/ 0 w 3259261"/>
              <a:gd name="connsiteY0" fmla="*/ 64687 h 1093107"/>
              <a:gd name="connsiteX1" fmla="*/ 0 w 3259261"/>
              <a:gd name="connsiteY1" fmla="*/ 40059 h 1093107"/>
              <a:gd name="connsiteX2" fmla="*/ 67709 w 3259261"/>
              <a:gd name="connsiteY2" fmla="*/ 0 h 1093107"/>
              <a:gd name="connsiteX3" fmla="*/ 109336 w 3259261"/>
              <a:gd name="connsiteY3" fmla="*/ 0 h 1093107"/>
              <a:gd name="connsiteX4" fmla="*/ 0 w 3259261"/>
              <a:gd name="connsiteY4" fmla="*/ 222947 h 1093107"/>
              <a:gd name="connsiteX5" fmla="*/ 0 w 3259261"/>
              <a:gd name="connsiteY5" fmla="*/ 198476 h 1093107"/>
              <a:gd name="connsiteX6" fmla="*/ 343907 w 3259261"/>
              <a:gd name="connsiteY6" fmla="*/ 0 h 1093107"/>
              <a:gd name="connsiteX7" fmla="*/ 386311 w 3259261"/>
              <a:gd name="connsiteY7" fmla="*/ 0 h 1093107"/>
              <a:gd name="connsiteX8" fmla="*/ 0 w 3259261"/>
              <a:gd name="connsiteY8" fmla="*/ 339601 h 1093107"/>
              <a:gd name="connsiteX9" fmla="*/ 0 w 3259261"/>
              <a:gd name="connsiteY9" fmla="*/ 316346 h 1093107"/>
              <a:gd name="connsiteX10" fmla="*/ 700629 w 3259261"/>
              <a:gd name="connsiteY10" fmla="*/ 0 h 1093107"/>
              <a:gd name="connsiteX11" fmla="*/ 752136 w 3259261"/>
              <a:gd name="connsiteY11" fmla="*/ 0 h 1093107"/>
              <a:gd name="connsiteX12" fmla="*/ 0 w 3259261"/>
              <a:gd name="connsiteY12" fmla="*/ 440608 h 1093107"/>
              <a:gd name="connsiteX13" fmla="*/ 0 w 3259261"/>
              <a:gd name="connsiteY13" fmla="*/ 417957 h 1093107"/>
              <a:gd name="connsiteX14" fmla="*/ 1109021 w 3259261"/>
              <a:gd name="connsiteY14" fmla="*/ 0 h 1093107"/>
              <a:gd name="connsiteX15" fmla="*/ 1169122 w 3259261"/>
              <a:gd name="connsiteY15" fmla="*/ 0 h 1093107"/>
              <a:gd name="connsiteX16" fmla="*/ 0 w 3259261"/>
              <a:gd name="connsiteY16" fmla="*/ 553000 h 1093107"/>
              <a:gd name="connsiteX17" fmla="*/ 0 w 3259261"/>
              <a:gd name="connsiteY17" fmla="*/ 530552 h 1093107"/>
              <a:gd name="connsiteX18" fmla="*/ 1520123 w 3259261"/>
              <a:gd name="connsiteY18" fmla="*/ 0 h 1093107"/>
              <a:gd name="connsiteX19" fmla="*/ 1584440 w 3259261"/>
              <a:gd name="connsiteY19" fmla="*/ 0 h 1093107"/>
              <a:gd name="connsiteX20" fmla="*/ 0 w 3259261"/>
              <a:gd name="connsiteY20" fmla="*/ 645458 h 1093107"/>
              <a:gd name="connsiteX21" fmla="*/ 0 w 3259261"/>
              <a:gd name="connsiteY21" fmla="*/ 624092 h 1093107"/>
              <a:gd name="connsiteX22" fmla="*/ 53840 w 3259261"/>
              <a:gd name="connsiteY22" fmla="*/ 620907 h 1093107"/>
              <a:gd name="connsiteX23" fmla="*/ 1717744 w 3259261"/>
              <a:gd name="connsiteY23" fmla="*/ 50889 h 1093107"/>
              <a:gd name="connsiteX24" fmla="*/ 1846111 w 3259261"/>
              <a:gd name="connsiteY24" fmla="*/ 0 h 1093107"/>
              <a:gd name="connsiteX25" fmla="*/ 1903471 w 3259261"/>
              <a:gd name="connsiteY25" fmla="*/ 0 h 1093107"/>
              <a:gd name="connsiteX26" fmla="*/ 1725656 w 3259261"/>
              <a:gd name="connsiteY26" fmla="*/ 70530 h 1093107"/>
              <a:gd name="connsiteX27" fmla="*/ 82767 w 3259261"/>
              <a:gd name="connsiteY27" fmla="*/ 637858 h 1093107"/>
              <a:gd name="connsiteX28" fmla="*/ 133364 w 3259261"/>
              <a:gd name="connsiteY28" fmla="*/ 720644 h 1093107"/>
              <a:gd name="connsiteX29" fmla="*/ 15486 w 3259261"/>
              <a:gd name="connsiteY29" fmla="*/ 714180 h 1093107"/>
              <a:gd name="connsiteX30" fmla="*/ 0 w 3259261"/>
              <a:gd name="connsiteY30" fmla="*/ 711342 h 1093107"/>
              <a:gd name="connsiteX31" fmla="*/ 0 w 3259261"/>
              <a:gd name="connsiteY31" fmla="*/ 690785 h 1093107"/>
              <a:gd name="connsiteX32" fmla="*/ 2377 w 3259261"/>
              <a:gd name="connsiteY32" fmla="*/ 691244 h 1093107"/>
              <a:gd name="connsiteX33" fmla="*/ 1712518 w 3259261"/>
              <a:gd name="connsiteY33" fmla="*/ 189643 h 1093107"/>
              <a:gd name="connsiteX34" fmla="*/ 2063380 w 3259261"/>
              <a:gd name="connsiteY34" fmla="*/ 32343 h 1093107"/>
              <a:gd name="connsiteX35" fmla="*/ 2142600 w 3259261"/>
              <a:gd name="connsiteY35" fmla="*/ 0 h 1093107"/>
              <a:gd name="connsiteX36" fmla="*/ 2198659 w 3259261"/>
              <a:gd name="connsiteY36" fmla="*/ 0 h 1093107"/>
              <a:gd name="connsiteX37" fmla="*/ 2071134 w 3259261"/>
              <a:gd name="connsiteY37" fmla="*/ 52108 h 1093107"/>
              <a:gd name="connsiteX38" fmla="*/ 1721279 w 3259261"/>
              <a:gd name="connsiteY38" fmla="*/ 208860 h 1093107"/>
              <a:gd name="connsiteX39" fmla="*/ 133364 w 3259261"/>
              <a:gd name="connsiteY39" fmla="*/ 720644 h 1093107"/>
              <a:gd name="connsiteX40" fmla="*/ 221957 w 3259261"/>
              <a:gd name="connsiteY40" fmla="*/ 801324 h 1093107"/>
              <a:gd name="connsiteX41" fmla="*/ 221956 w 3259261"/>
              <a:gd name="connsiteY41" fmla="*/ 801184 h 1093107"/>
              <a:gd name="connsiteX42" fmla="*/ 61776 w 3259261"/>
              <a:gd name="connsiteY42" fmla="*/ 794313 h 1093107"/>
              <a:gd name="connsiteX43" fmla="*/ 0 w 3259261"/>
              <a:gd name="connsiteY43" fmla="*/ 786155 h 1093107"/>
              <a:gd name="connsiteX44" fmla="*/ 0 w 3259261"/>
              <a:gd name="connsiteY44" fmla="*/ 765650 h 1093107"/>
              <a:gd name="connsiteX45" fmla="*/ 32901 w 3259261"/>
              <a:gd name="connsiteY45" fmla="*/ 770298 h 1093107"/>
              <a:gd name="connsiteX46" fmla="*/ 1863705 w 3259261"/>
              <a:gd name="connsiteY46" fmla="*/ 262553 h 1093107"/>
              <a:gd name="connsiteX47" fmla="*/ 2415200 w 3259261"/>
              <a:gd name="connsiteY47" fmla="*/ 8792 h 1093107"/>
              <a:gd name="connsiteX48" fmla="*/ 2438238 w 3259261"/>
              <a:gd name="connsiteY48" fmla="*/ 0 h 1093107"/>
              <a:gd name="connsiteX49" fmla="*/ 2497934 w 3259261"/>
              <a:gd name="connsiteY49" fmla="*/ 0 h 1093107"/>
              <a:gd name="connsiteX50" fmla="*/ 2423075 w 3259261"/>
              <a:gd name="connsiteY50" fmla="*/ 28585 h 1093107"/>
              <a:gd name="connsiteX51" fmla="*/ 1873030 w 3259261"/>
              <a:gd name="connsiteY51" fmla="*/ 281770 h 1093107"/>
              <a:gd name="connsiteX52" fmla="*/ 221957 w 3259261"/>
              <a:gd name="connsiteY52" fmla="*/ 801324 h 1093107"/>
              <a:gd name="connsiteX53" fmla="*/ 281866 w 3259261"/>
              <a:gd name="connsiteY53" fmla="*/ 896559 h 1093107"/>
              <a:gd name="connsiteX54" fmla="*/ 282007 w 3259261"/>
              <a:gd name="connsiteY54" fmla="*/ 896418 h 1093107"/>
              <a:gd name="connsiteX55" fmla="*/ 114922 w 3259261"/>
              <a:gd name="connsiteY55" fmla="*/ 889971 h 1093107"/>
              <a:gd name="connsiteX56" fmla="*/ 0 w 3259261"/>
              <a:gd name="connsiteY56" fmla="*/ 876577 h 1093107"/>
              <a:gd name="connsiteX57" fmla="*/ 0 w 3259261"/>
              <a:gd name="connsiteY57" fmla="*/ 855639 h 1093107"/>
              <a:gd name="connsiteX58" fmla="*/ 88145 w 3259261"/>
              <a:gd name="connsiteY58" fmla="*/ 866487 h 1093107"/>
              <a:gd name="connsiteX59" fmla="*/ 1902703 w 3259261"/>
              <a:gd name="connsiteY59" fmla="*/ 351995 h 1093107"/>
              <a:gd name="connsiteX60" fmla="*/ 2638911 w 3259261"/>
              <a:gd name="connsiteY60" fmla="*/ 7268 h 1093107"/>
              <a:gd name="connsiteX61" fmla="*/ 2662204 w 3259261"/>
              <a:gd name="connsiteY61" fmla="*/ 0 h 1093107"/>
              <a:gd name="connsiteX62" fmla="*/ 2733230 w 3259261"/>
              <a:gd name="connsiteY62" fmla="*/ 0 h 1093107"/>
              <a:gd name="connsiteX63" fmla="*/ 2645699 w 3259261"/>
              <a:gd name="connsiteY63" fmla="*/ 27333 h 1093107"/>
              <a:gd name="connsiteX64" fmla="*/ 1912452 w 3259261"/>
              <a:gd name="connsiteY64" fmla="*/ 370787 h 1093107"/>
              <a:gd name="connsiteX65" fmla="*/ 281866 w 3259261"/>
              <a:gd name="connsiteY65" fmla="*/ 896559 h 1093107"/>
              <a:gd name="connsiteX66" fmla="*/ 475798 w 3259261"/>
              <a:gd name="connsiteY66" fmla="*/ 982890 h 1093107"/>
              <a:gd name="connsiteX67" fmla="*/ 229728 w 3259261"/>
              <a:gd name="connsiteY67" fmla="*/ 970264 h 1093107"/>
              <a:gd name="connsiteX68" fmla="*/ 100245 w 3259261"/>
              <a:gd name="connsiteY68" fmla="*/ 953863 h 1093107"/>
              <a:gd name="connsiteX69" fmla="*/ 0 w 3259261"/>
              <a:gd name="connsiteY69" fmla="*/ 936158 h 1093107"/>
              <a:gd name="connsiteX70" fmla="*/ 0 w 3259261"/>
              <a:gd name="connsiteY70" fmla="*/ 914455 h 1093107"/>
              <a:gd name="connsiteX71" fmla="*/ 144925 w 3259261"/>
              <a:gd name="connsiteY71" fmla="*/ 939040 h 1093107"/>
              <a:gd name="connsiteX72" fmla="*/ 2071131 w 3259261"/>
              <a:gd name="connsiteY72" fmla="*/ 397068 h 1093107"/>
              <a:gd name="connsiteX73" fmla="*/ 2784310 w 3259261"/>
              <a:gd name="connsiteY73" fmla="*/ 21762 h 1093107"/>
              <a:gd name="connsiteX74" fmla="*/ 2852733 w 3259261"/>
              <a:gd name="connsiteY74" fmla="*/ 0 h 1093107"/>
              <a:gd name="connsiteX75" fmla="*/ 2925684 w 3259261"/>
              <a:gd name="connsiteY75" fmla="*/ 0 h 1093107"/>
              <a:gd name="connsiteX76" fmla="*/ 2913780 w 3259261"/>
              <a:gd name="connsiteY76" fmla="*/ 2757 h 1093107"/>
              <a:gd name="connsiteX77" fmla="*/ 2082153 w 3259261"/>
              <a:gd name="connsiteY77" fmla="*/ 415154 h 1093107"/>
              <a:gd name="connsiteX78" fmla="*/ 722421 w 3259261"/>
              <a:gd name="connsiteY78" fmla="*/ 969543 h 1093107"/>
              <a:gd name="connsiteX79" fmla="*/ 653201 w 3259261"/>
              <a:gd name="connsiteY79" fmla="*/ 1093107 h 1093107"/>
              <a:gd name="connsiteX80" fmla="*/ 153347 w 3259261"/>
              <a:gd name="connsiteY80" fmla="*/ 1033615 h 1093107"/>
              <a:gd name="connsiteX81" fmla="*/ 0 w 3259261"/>
              <a:gd name="connsiteY81" fmla="*/ 992200 h 1093107"/>
              <a:gd name="connsiteX82" fmla="*/ 0 w 3259261"/>
              <a:gd name="connsiteY82" fmla="*/ 970280 h 1093107"/>
              <a:gd name="connsiteX83" fmla="*/ 163443 w 3259261"/>
              <a:gd name="connsiteY83" fmla="*/ 1014166 h 1093107"/>
              <a:gd name="connsiteX84" fmla="*/ 2192790 w 3259261"/>
              <a:gd name="connsiteY84" fmla="*/ 470968 h 1093107"/>
              <a:gd name="connsiteX85" fmla="*/ 3035403 w 3259261"/>
              <a:gd name="connsiteY85" fmla="*/ 19738 h 1093107"/>
              <a:gd name="connsiteX86" fmla="*/ 3123192 w 3259261"/>
              <a:gd name="connsiteY86" fmla="*/ 0 h 1093107"/>
              <a:gd name="connsiteX87" fmla="*/ 3259261 w 3259261"/>
              <a:gd name="connsiteY87" fmla="*/ 0 h 1093107"/>
              <a:gd name="connsiteX88" fmla="*/ 3188212 w 3259261"/>
              <a:gd name="connsiteY88" fmla="*/ 7047 h 1093107"/>
              <a:gd name="connsiteX89" fmla="*/ 2204517 w 3259261"/>
              <a:gd name="connsiteY89" fmla="*/ 488489 h 1093107"/>
              <a:gd name="connsiteX90" fmla="*/ 653201 w 3259261"/>
              <a:gd name="connsiteY90" fmla="*/ 1093107 h 1093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259261" h="1093107">
                <a:moveTo>
                  <a:pt x="0" y="64687"/>
                </a:moveTo>
                <a:lnTo>
                  <a:pt x="0" y="40059"/>
                </a:lnTo>
                <a:lnTo>
                  <a:pt x="67709" y="0"/>
                </a:lnTo>
                <a:lnTo>
                  <a:pt x="109336" y="0"/>
                </a:lnTo>
                <a:close/>
                <a:moveTo>
                  <a:pt x="0" y="222947"/>
                </a:moveTo>
                <a:lnTo>
                  <a:pt x="0" y="198476"/>
                </a:lnTo>
                <a:lnTo>
                  <a:pt x="343907" y="0"/>
                </a:lnTo>
                <a:lnTo>
                  <a:pt x="386311" y="0"/>
                </a:lnTo>
                <a:close/>
                <a:moveTo>
                  <a:pt x="0" y="339601"/>
                </a:moveTo>
                <a:lnTo>
                  <a:pt x="0" y="316346"/>
                </a:lnTo>
                <a:lnTo>
                  <a:pt x="700629" y="0"/>
                </a:lnTo>
                <a:lnTo>
                  <a:pt x="752136" y="0"/>
                </a:lnTo>
                <a:close/>
                <a:moveTo>
                  <a:pt x="0" y="440608"/>
                </a:moveTo>
                <a:lnTo>
                  <a:pt x="0" y="417957"/>
                </a:lnTo>
                <a:lnTo>
                  <a:pt x="1109021" y="0"/>
                </a:lnTo>
                <a:lnTo>
                  <a:pt x="1169122" y="0"/>
                </a:lnTo>
                <a:close/>
                <a:moveTo>
                  <a:pt x="0" y="553000"/>
                </a:moveTo>
                <a:lnTo>
                  <a:pt x="0" y="530552"/>
                </a:lnTo>
                <a:lnTo>
                  <a:pt x="1520123" y="0"/>
                </a:lnTo>
                <a:lnTo>
                  <a:pt x="1584440" y="0"/>
                </a:lnTo>
                <a:close/>
                <a:moveTo>
                  <a:pt x="0" y="645458"/>
                </a:moveTo>
                <a:lnTo>
                  <a:pt x="0" y="624092"/>
                </a:lnTo>
                <a:lnTo>
                  <a:pt x="53840" y="620907"/>
                </a:lnTo>
                <a:cubicBezTo>
                  <a:pt x="407554" y="571906"/>
                  <a:pt x="1046151" y="317942"/>
                  <a:pt x="1717744" y="50889"/>
                </a:cubicBezTo>
                <a:lnTo>
                  <a:pt x="1846111" y="0"/>
                </a:lnTo>
                <a:lnTo>
                  <a:pt x="1903471" y="0"/>
                </a:lnTo>
                <a:lnTo>
                  <a:pt x="1725656" y="70530"/>
                </a:lnTo>
                <a:cubicBezTo>
                  <a:pt x="1069643" y="331277"/>
                  <a:pt x="444677" y="579801"/>
                  <a:pt x="82767" y="637858"/>
                </a:cubicBezTo>
                <a:close/>
                <a:moveTo>
                  <a:pt x="133364" y="720644"/>
                </a:moveTo>
                <a:cubicBezTo>
                  <a:pt x="92953" y="720644"/>
                  <a:pt x="53601" y="718560"/>
                  <a:pt x="15486" y="714180"/>
                </a:cubicBezTo>
                <a:lnTo>
                  <a:pt x="0" y="711342"/>
                </a:lnTo>
                <a:lnTo>
                  <a:pt x="0" y="690785"/>
                </a:lnTo>
                <a:lnTo>
                  <a:pt x="2377" y="691244"/>
                </a:lnTo>
                <a:cubicBezTo>
                  <a:pt x="476598" y="754585"/>
                  <a:pt x="1158142" y="443055"/>
                  <a:pt x="1712518" y="189643"/>
                </a:cubicBezTo>
                <a:cubicBezTo>
                  <a:pt x="1838698" y="131923"/>
                  <a:pt x="1956294" y="78159"/>
                  <a:pt x="2063380" y="32343"/>
                </a:cubicBezTo>
                <a:lnTo>
                  <a:pt x="2142600" y="0"/>
                </a:lnTo>
                <a:lnTo>
                  <a:pt x="2198659" y="0"/>
                </a:lnTo>
                <a:lnTo>
                  <a:pt x="2071134" y="52108"/>
                </a:lnTo>
                <a:cubicBezTo>
                  <a:pt x="1964453" y="97765"/>
                  <a:pt x="1847176" y="151352"/>
                  <a:pt x="1721279" y="208860"/>
                </a:cubicBezTo>
                <a:cubicBezTo>
                  <a:pt x="1214299" y="440590"/>
                  <a:pt x="601769" y="720644"/>
                  <a:pt x="133364" y="720644"/>
                </a:cubicBezTo>
                <a:close/>
                <a:moveTo>
                  <a:pt x="221957" y="801324"/>
                </a:moveTo>
                <a:lnTo>
                  <a:pt x="221956" y="801184"/>
                </a:lnTo>
                <a:cubicBezTo>
                  <a:pt x="168828" y="801184"/>
                  <a:pt x="115452" y="798958"/>
                  <a:pt x="61776" y="794313"/>
                </a:cubicBezTo>
                <a:lnTo>
                  <a:pt x="0" y="786155"/>
                </a:lnTo>
                <a:lnTo>
                  <a:pt x="0" y="765650"/>
                </a:lnTo>
                <a:lnTo>
                  <a:pt x="32901" y="770298"/>
                </a:lnTo>
                <a:cubicBezTo>
                  <a:pt x="677243" y="837255"/>
                  <a:pt x="1279789" y="545372"/>
                  <a:pt x="1863705" y="262553"/>
                </a:cubicBezTo>
                <a:cubicBezTo>
                  <a:pt x="2054034" y="170356"/>
                  <a:pt x="2236415" y="82053"/>
                  <a:pt x="2415200" y="8792"/>
                </a:cubicBezTo>
                <a:lnTo>
                  <a:pt x="2438238" y="0"/>
                </a:lnTo>
                <a:lnTo>
                  <a:pt x="2497934" y="0"/>
                </a:lnTo>
                <a:lnTo>
                  <a:pt x="2423075" y="28585"/>
                </a:lnTo>
                <a:cubicBezTo>
                  <a:pt x="2244972" y="101615"/>
                  <a:pt x="2062935" y="189785"/>
                  <a:pt x="1873030" y="281770"/>
                </a:cubicBezTo>
                <a:cubicBezTo>
                  <a:pt x="1344291" y="537803"/>
                  <a:pt x="800291" y="801324"/>
                  <a:pt x="221957" y="801324"/>
                </a:cubicBezTo>
                <a:close/>
                <a:moveTo>
                  <a:pt x="281866" y="896559"/>
                </a:moveTo>
                <a:lnTo>
                  <a:pt x="282007" y="896418"/>
                </a:lnTo>
                <a:cubicBezTo>
                  <a:pt x="227183" y="896418"/>
                  <a:pt x="171512" y="894334"/>
                  <a:pt x="114922" y="889971"/>
                </a:cubicBezTo>
                <a:lnTo>
                  <a:pt x="0" y="876577"/>
                </a:lnTo>
                <a:lnTo>
                  <a:pt x="0" y="855639"/>
                </a:lnTo>
                <a:lnTo>
                  <a:pt x="88145" y="866487"/>
                </a:lnTo>
                <a:cubicBezTo>
                  <a:pt x="791541" y="929877"/>
                  <a:pt x="1355878" y="636403"/>
                  <a:pt x="1902703" y="351995"/>
                </a:cubicBezTo>
                <a:cubicBezTo>
                  <a:pt x="2152059" y="222283"/>
                  <a:pt x="2391084" y="97975"/>
                  <a:pt x="2638911" y="7268"/>
                </a:cubicBezTo>
                <a:lnTo>
                  <a:pt x="2662204" y="0"/>
                </a:lnTo>
                <a:lnTo>
                  <a:pt x="2733230" y="0"/>
                </a:lnTo>
                <a:lnTo>
                  <a:pt x="2645699" y="27333"/>
                </a:lnTo>
                <a:cubicBezTo>
                  <a:pt x="2399217" y="117616"/>
                  <a:pt x="2160961" y="241499"/>
                  <a:pt x="1912452" y="370787"/>
                </a:cubicBezTo>
                <a:cubicBezTo>
                  <a:pt x="1414375" y="629931"/>
                  <a:pt x="901744" y="896559"/>
                  <a:pt x="281866" y="896559"/>
                </a:cubicBezTo>
                <a:close/>
                <a:moveTo>
                  <a:pt x="475798" y="982890"/>
                </a:moveTo>
                <a:lnTo>
                  <a:pt x="229728" y="970264"/>
                </a:lnTo>
                <a:cubicBezTo>
                  <a:pt x="187303" y="965964"/>
                  <a:pt x="144153" y="960519"/>
                  <a:pt x="100245" y="953863"/>
                </a:cubicBezTo>
                <a:lnTo>
                  <a:pt x="0" y="936158"/>
                </a:lnTo>
                <a:lnTo>
                  <a:pt x="0" y="914455"/>
                </a:lnTo>
                <a:lnTo>
                  <a:pt x="144925" y="939040"/>
                </a:lnTo>
                <a:cubicBezTo>
                  <a:pt x="997152" y="1056326"/>
                  <a:pt x="1542588" y="721482"/>
                  <a:pt x="2071131" y="397068"/>
                </a:cubicBezTo>
                <a:cubicBezTo>
                  <a:pt x="2309891" y="250507"/>
                  <a:pt x="2538716" y="109986"/>
                  <a:pt x="2784310" y="21762"/>
                </a:cubicBezTo>
                <a:lnTo>
                  <a:pt x="2852733" y="0"/>
                </a:lnTo>
                <a:lnTo>
                  <a:pt x="2925684" y="0"/>
                </a:lnTo>
                <a:lnTo>
                  <a:pt x="2913780" y="2757"/>
                </a:lnTo>
                <a:cubicBezTo>
                  <a:pt x="2622768" y="83239"/>
                  <a:pt x="2359222" y="245031"/>
                  <a:pt x="2082153" y="415154"/>
                </a:cubicBezTo>
                <a:cubicBezTo>
                  <a:pt x="1698265" y="650805"/>
                  <a:pt x="1278022" y="908743"/>
                  <a:pt x="722421" y="969543"/>
                </a:cubicBezTo>
                <a:close/>
                <a:moveTo>
                  <a:pt x="653201" y="1093107"/>
                </a:moveTo>
                <a:cubicBezTo>
                  <a:pt x="497313" y="1093106"/>
                  <a:pt x="331330" y="1074906"/>
                  <a:pt x="153347" y="1033615"/>
                </a:cubicBezTo>
                <a:lnTo>
                  <a:pt x="0" y="992200"/>
                </a:lnTo>
                <a:lnTo>
                  <a:pt x="0" y="970280"/>
                </a:lnTo>
                <a:lnTo>
                  <a:pt x="163443" y="1014166"/>
                </a:lnTo>
                <a:cubicBezTo>
                  <a:pt x="1071751" y="1222415"/>
                  <a:pt x="1665304" y="824524"/>
                  <a:pt x="2192790" y="470968"/>
                </a:cubicBezTo>
                <a:cubicBezTo>
                  <a:pt x="2472349" y="283500"/>
                  <a:pt x="2740305" y="103902"/>
                  <a:pt x="3035403" y="19738"/>
                </a:cubicBezTo>
                <a:lnTo>
                  <a:pt x="3123192" y="0"/>
                </a:lnTo>
                <a:lnTo>
                  <a:pt x="3259261" y="0"/>
                </a:lnTo>
                <a:lnTo>
                  <a:pt x="3188212" y="7047"/>
                </a:lnTo>
                <a:cubicBezTo>
                  <a:pt x="2836685" y="64774"/>
                  <a:pt x="2528444" y="271383"/>
                  <a:pt x="2204517" y="488489"/>
                </a:cubicBezTo>
                <a:cubicBezTo>
                  <a:pt x="1775253" y="776173"/>
                  <a:pt x="1302609" y="1093106"/>
                  <a:pt x="653201" y="1093107"/>
                </a:cubicBezTo>
                <a:close/>
              </a:path>
            </a:pathLst>
          </a:custGeom>
          <a:solidFill>
            <a:schemeClr val="bg1">
              <a:alpha val="23000"/>
            </a:schemeClr>
          </a:solidFill>
          <a:ln>
            <a:noFill/>
          </a:ln>
        </p:spPr>
        <p:txBody>
          <a:bodyPr vert="horz" wrap="square" lIns="91440" tIns="45720" rIns="91440" bIns="45720" numCol="1" rtlCol="0" anchor="t" anchorCtr="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05811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21.10.2024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21.10.2024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21.10.2024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21.10.2024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21.10.2024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21.10.2024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21.10.2024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21.10.2024</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4D9EBD-FAD6-41CB-B1DC-E5062962A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79A6CD-875B-4256-A950-1B53FF3464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2D91B-7DF0-414E-8A03-38E016513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4B745-4458-4710-BCF8-CA513F9A0C46}" type="datetimeFigureOut">
              <a:rPr lang="en-US" smtClean="0"/>
              <a:t>10/21/2024</a:t>
            </a:fld>
            <a:endParaRPr lang="en-US" dirty="0"/>
          </a:p>
        </p:txBody>
      </p:sp>
      <p:sp>
        <p:nvSpPr>
          <p:cNvPr id="5" name="Footer Placeholder 4">
            <a:extLst>
              <a:ext uri="{FF2B5EF4-FFF2-40B4-BE49-F238E27FC236}">
                <a16:creationId xmlns:a16="http://schemas.microsoft.com/office/drawing/2014/main" id="{FD13CB31-45F0-4B03-BCD8-8D8EE73FB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D4AC33D-CF5D-4E22-9220-88F13F516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A4EA3-F852-4132-8DBE-3575D1D34D98}" type="slidenum">
              <a:rPr lang="en-US" smtClean="0"/>
              <a:t>‹#›</a:t>
            </a:fld>
            <a:endParaRPr lang="en-US" dirty="0"/>
          </a:p>
        </p:txBody>
      </p:sp>
    </p:spTree>
    <p:extLst>
      <p:ext uri="{BB962C8B-B14F-4D97-AF65-F5344CB8AC3E}">
        <p14:creationId xmlns:p14="http://schemas.microsoft.com/office/powerpoint/2010/main" val="4061745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8.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4.png"/><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0.png"/><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5.png"/><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8.xml"/><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8.xml"/><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8.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svg"/><Relationship Id="rId4" Type="http://schemas.openxmlformats.org/officeDocument/2006/relationships/image" Target="../media/image71.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image" Target="../media/image75.jpg"/><Relationship Id="rId1" Type="http://schemas.openxmlformats.org/officeDocument/2006/relationships/slideLayout" Target="../slideLayouts/slideLayout18.xml"/><Relationship Id="rId6" Type="http://schemas.openxmlformats.org/officeDocument/2006/relationships/image" Target="../media/image79.jpg"/><Relationship Id="rId5" Type="http://schemas.openxmlformats.org/officeDocument/2006/relationships/image" Target="../media/image78.jpg"/><Relationship Id="rId4" Type="http://schemas.openxmlformats.org/officeDocument/2006/relationships/image" Target="../media/image77.jpg"/></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12CB825-EAFB-4901-8C7E-D5477E0D31C8}"/>
              </a:ext>
            </a:extLst>
          </p:cNvPr>
          <p:cNvGrpSpPr/>
          <p:nvPr/>
        </p:nvGrpSpPr>
        <p:grpSpPr>
          <a:xfrm>
            <a:off x="5556262"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After edit</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Analyze</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insights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action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FB11DDFE-65F9-7168-CD02-872BA42D2F5B}"/>
              </a:ext>
            </a:extLst>
          </p:cNvPr>
          <p:cNvSpPr txBox="1"/>
          <p:nvPr/>
        </p:nvSpPr>
        <p:spPr>
          <a:xfrm>
            <a:off x="4021714" y="3070826"/>
            <a:ext cx="7278915" cy="1354217"/>
          </a:xfrm>
          <a:prstGeom prst="rect">
            <a:avLst/>
          </a:prstGeom>
          <a:noFill/>
        </p:spPr>
        <p:txBody>
          <a:bodyPr wrap="square" rtlCol="0">
            <a:spAutoFit/>
          </a:bodyPr>
          <a:lstStyle/>
          <a:p>
            <a:pPr algn="ctr"/>
            <a:r>
              <a:rPr lang="en-US" sz="4100" dirty="0">
                <a:solidFill>
                  <a:srgbClr val="52CBBE"/>
                </a:solidFill>
                <a:latin typeface="Tw Cen MT" panose="020B0602020104020603" pitchFamily="34" charset="0"/>
              </a:rPr>
              <a:t>DEPI Graduation Project</a:t>
            </a:r>
          </a:p>
          <a:p>
            <a:pPr algn="ctr"/>
            <a:endParaRPr lang="en-US" sz="4100" dirty="0">
              <a:solidFill>
                <a:srgbClr val="52CBBE"/>
              </a:solidFill>
              <a:latin typeface="Tw Cen MT" panose="020B0602020104020603" pitchFamily="34" charset="0"/>
            </a:endParaRPr>
          </a:p>
        </p:txBody>
      </p:sp>
      <p:sp>
        <p:nvSpPr>
          <p:cNvPr id="3" name="TextBox 2">
            <a:extLst>
              <a:ext uri="{FF2B5EF4-FFF2-40B4-BE49-F238E27FC236}">
                <a16:creationId xmlns:a16="http://schemas.microsoft.com/office/drawing/2014/main" id="{11D6178C-4199-9441-056A-F07B5F235808}"/>
              </a:ext>
            </a:extLst>
          </p:cNvPr>
          <p:cNvSpPr txBox="1"/>
          <p:nvPr/>
        </p:nvSpPr>
        <p:spPr>
          <a:xfrm>
            <a:off x="4021714" y="3819113"/>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Data Analysis CAI1_DAT2_G3e</a:t>
            </a:r>
          </a:p>
        </p:txBody>
      </p:sp>
      <p:grpSp>
        <p:nvGrpSpPr>
          <p:cNvPr id="4" name="Group 3">
            <a:extLst>
              <a:ext uri="{FF2B5EF4-FFF2-40B4-BE49-F238E27FC236}">
                <a16:creationId xmlns:a16="http://schemas.microsoft.com/office/drawing/2014/main" id="{A0F54620-724C-F202-D48F-150BDD9C96E6}"/>
              </a:ext>
            </a:extLst>
          </p:cNvPr>
          <p:cNvGrpSpPr/>
          <p:nvPr/>
        </p:nvGrpSpPr>
        <p:grpSpPr>
          <a:xfrm>
            <a:off x="4453522" y="1104430"/>
            <a:ext cx="6390584" cy="1966396"/>
            <a:chOff x="2787507" y="2570004"/>
            <a:chExt cx="5752101" cy="1717880"/>
          </a:xfrm>
          <a:solidFill>
            <a:srgbClr val="FF5A69"/>
          </a:solidFill>
        </p:grpSpPr>
        <p:sp>
          <p:nvSpPr>
            <p:cNvPr id="5" name="Freeform: Shape 4">
              <a:extLst>
                <a:ext uri="{FF2B5EF4-FFF2-40B4-BE49-F238E27FC236}">
                  <a16:creationId xmlns:a16="http://schemas.microsoft.com/office/drawing/2014/main" id="{0F214EC9-2EB7-4526-9272-0322F1DE9A90}"/>
                </a:ext>
              </a:extLst>
            </p:cNvPr>
            <p:cNvSpPr/>
            <p:nvPr/>
          </p:nvSpPr>
          <p:spPr>
            <a:xfrm flipV="1">
              <a:off x="3128175" y="3329940"/>
              <a:ext cx="5070764" cy="957944"/>
            </a:xfrm>
            <a:custGeom>
              <a:avLst/>
              <a:gdLst>
                <a:gd name="connsiteX0" fmla="*/ 1499215 w 3478620"/>
                <a:gd name="connsiteY0" fmla="*/ 213580 h 571308"/>
                <a:gd name="connsiteX1" fmla="*/ 1464572 w 3478620"/>
                <a:gd name="connsiteY1" fmla="*/ 334811 h 571308"/>
                <a:gd name="connsiteX2" fmla="*/ 1551211 w 3478620"/>
                <a:gd name="connsiteY2" fmla="*/ 392496 h 571308"/>
                <a:gd name="connsiteX3" fmla="*/ 1594419 w 3478620"/>
                <a:gd name="connsiteY3" fmla="*/ 392148 h 571308"/>
                <a:gd name="connsiteX4" fmla="*/ 1499215 w 3478620"/>
                <a:gd name="connsiteY4" fmla="*/ 213580 h 571308"/>
                <a:gd name="connsiteX5" fmla="*/ 1369146 w 3478620"/>
                <a:gd name="connsiteY5" fmla="*/ 274212 h 571308"/>
                <a:gd name="connsiteX6" fmla="*/ 1375491 w 3478620"/>
                <a:gd name="connsiteY6" fmla="*/ 213580 h 571308"/>
                <a:gd name="connsiteX7" fmla="*/ 1036264 w 3478620"/>
                <a:gd name="connsiteY7" fmla="*/ 213580 h 571308"/>
                <a:gd name="connsiteX8" fmla="*/ 962315 w 3478620"/>
                <a:gd name="connsiteY8" fmla="*/ 265564 h 571308"/>
                <a:gd name="connsiteX9" fmla="*/ 962315 w 3478620"/>
                <a:gd name="connsiteY9" fmla="*/ 380966 h 571308"/>
                <a:gd name="connsiteX10" fmla="*/ 1069162 w 3478620"/>
                <a:gd name="connsiteY10" fmla="*/ 380966 h 571308"/>
                <a:gd name="connsiteX11" fmla="*/ 1086515 w 3478620"/>
                <a:gd name="connsiteY11" fmla="*/ 455947 h 571308"/>
                <a:gd name="connsiteX12" fmla="*/ 962346 w 3478620"/>
                <a:gd name="connsiteY12" fmla="*/ 455947 h 571308"/>
                <a:gd name="connsiteX13" fmla="*/ 968057 w 3478620"/>
                <a:gd name="connsiteY13" fmla="*/ 559850 h 571308"/>
                <a:gd name="connsiteX14" fmla="*/ 869807 w 3478620"/>
                <a:gd name="connsiteY14" fmla="*/ 499821 h 571308"/>
                <a:gd name="connsiteX15" fmla="*/ 869807 w 3478620"/>
                <a:gd name="connsiteY15" fmla="*/ 455947 h 571308"/>
                <a:gd name="connsiteX16" fmla="*/ 814892 w 3478620"/>
                <a:gd name="connsiteY16" fmla="*/ 455947 h 571308"/>
                <a:gd name="connsiteX17" fmla="*/ 809150 w 3478620"/>
                <a:gd name="connsiteY17" fmla="*/ 380966 h 571308"/>
                <a:gd name="connsiteX18" fmla="*/ 869807 w 3478620"/>
                <a:gd name="connsiteY18" fmla="*/ 380966 h 571308"/>
                <a:gd name="connsiteX19" fmla="*/ 869807 w 3478620"/>
                <a:gd name="connsiteY19" fmla="*/ 259767 h 571308"/>
                <a:gd name="connsiteX20" fmla="*/ 991755 w 3478620"/>
                <a:gd name="connsiteY20" fmla="*/ 138567 h 571308"/>
                <a:gd name="connsiteX21" fmla="*/ 1452961 w 3478620"/>
                <a:gd name="connsiteY21" fmla="*/ 138567 h 571308"/>
                <a:gd name="connsiteX22" fmla="*/ 1594578 w 3478620"/>
                <a:gd name="connsiteY22" fmla="*/ 289480 h 571308"/>
                <a:gd name="connsiteX23" fmla="*/ 1594578 w 3478620"/>
                <a:gd name="connsiteY23" fmla="*/ 138567 h 571308"/>
                <a:gd name="connsiteX24" fmla="*/ 1687022 w 3478620"/>
                <a:gd name="connsiteY24" fmla="*/ 138567 h 571308"/>
                <a:gd name="connsiteX25" fmla="*/ 1687022 w 3478620"/>
                <a:gd name="connsiteY25" fmla="*/ 455947 h 571308"/>
                <a:gd name="connsiteX26" fmla="*/ 1565677 w 3478620"/>
                <a:gd name="connsiteY26" fmla="*/ 461776 h 571308"/>
                <a:gd name="connsiteX27" fmla="*/ 1369146 w 3478620"/>
                <a:gd name="connsiteY27" fmla="*/ 274212 h 571308"/>
                <a:gd name="connsiteX28" fmla="*/ 1854653 w 3478620"/>
                <a:gd name="connsiteY28" fmla="*/ 309406 h 571308"/>
                <a:gd name="connsiteX29" fmla="*/ 1854653 w 3478620"/>
                <a:gd name="connsiteY29" fmla="*/ 340545 h 571308"/>
                <a:gd name="connsiteX30" fmla="*/ 1845992 w 3478620"/>
                <a:gd name="connsiteY30" fmla="*/ 455947 h 571308"/>
                <a:gd name="connsiteX31" fmla="*/ 1756403 w 3478620"/>
                <a:gd name="connsiteY31" fmla="*/ 455947 h 571308"/>
                <a:gd name="connsiteX32" fmla="*/ 1762177 w 3478620"/>
                <a:gd name="connsiteY32" fmla="*/ 340545 h 571308"/>
                <a:gd name="connsiteX33" fmla="*/ 1762177 w 3478620"/>
                <a:gd name="connsiteY33" fmla="*/ 138567 h 571308"/>
                <a:gd name="connsiteX34" fmla="*/ 1854653 w 3478620"/>
                <a:gd name="connsiteY34" fmla="*/ 138567 h 571308"/>
                <a:gd name="connsiteX35" fmla="*/ 1987545 w 3478620"/>
                <a:gd name="connsiteY35" fmla="*/ 366521 h 571308"/>
                <a:gd name="connsiteX36" fmla="*/ 1978916 w 3478620"/>
                <a:gd name="connsiteY36" fmla="*/ 461776 h 571308"/>
                <a:gd name="connsiteX37" fmla="*/ 1854653 w 3478620"/>
                <a:gd name="connsiteY37" fmla="*/ 309406 h 571308"/>
                <a:gd name="connsiteX38" fmla="*/ 580831 w 3478620"/>
                <a:gd name="connsiteY38" fmla="*/ 213580 h 571308"/>
                <a:gd name="connsiteX39" fmla="*/ 546157 w 3478620"/>
                <a:gd name="connsiteY39" fmla="*/ 334811 h 571308"/>
                <a:gd name="connsiteX40" fmla="*/ 632827 w 3478620"/>
                <a:gd name="connsiteY40" fmla="*/ 392496 h 571308"/>
                <a:gd name="connsiteX41" fmla="*/ 676099 w 3478620"/>
                <a:gd name="connsiteY41" fmla="*/ 392148 h 571308"/>
                <a:gd name="connsiteX42" fmla="*/ 580831 w 3478620"/>
                <a:gd name="connsiteY42" fmla="*/ 213580 h 571308"/>
                <a:gd name="connsiteX43" fmla="*/ 450826 w 3478620"/>
                <a:gd name="connsiteY43" fmla="*/ 274212 h 571308"/>
                <a:gd name="connsiteX44" fmla="*/ 531722 w 3478620"/>
                <a:gd name="connsiteY44" fmla="*/ 132802 h 571308"/>
                <a:gd name="connsiteX45" fmla="*/ 676226 w 3478620"/>
                <a:gd name="connsiteY45" fmla="*/ 289639 h 571308"/>
                <a:gd name="connsiteX46" fmla="*/ 676226 w 3478620"/>
                <a:gd name="connsiteY46" fmla="*/ 138567 h 571308"/>
                <a:gd name="connsiteX47" fmla="*/ 768702 w 3478620"/>
                <a:gd name="connsiteY47" fmla="*/ 138567 h 571308"/>
                <a:gd name="connsiteX48" fmla="*/ 768702 w 3478620"/>
                <a:gd name="connsiteY48" fmla="*/ 455947 h 571308"/>
                <a:gd name="connsiteX49" fmla="*/ 647294 w 3478620"/>
                <a:gd name="connsiteY49" fmla="*/ 461776 h 571308"/>
                <a:gd name="connsiteX50" fmla="*/ 450826 w 3478620"/>
                <a:gd name="connsiteY50" fmla="*/ 274212 h 571308"/>
                <a:gd name="connsiteX51" fmla="*/ 3464211 w 3478620"/>
                <a:gd name="connsiteY51" fmla="*/ 421355 h 571308"/>
                <a:gd name="connsiteX52" fmla="*/ 3311047 w 3478620"/>
                <a:gd name="connsiteY52" fmla="*/ 548319 h 571308"/>
                <a:gd name="connsiteX53" fmla="*/ 3192589 w 3478620"/>
                <a:gd name="connsiteY53" fmla="*/ 525195 h 571308"/>
                <a:gd name="connsiteX54" fmla="*/ 3163688 w 3478620"/>
                <a:gd name="connsiteY54" fmla="*/ 447362 h 571308"/>
                <a:gd name="connsiteX55" fmla="*/ 3290838 w 3478620"/>
                <a:gd name="connsiteY55" fmla="*/ 473275 h 571308"/>
                <a:gd name="connsiteX56" fmla="*/ 3368880 w 3478620"/>
                <a:gd name="connsiteY56" fmla="*/ 404027 h 571308"/>
                <a:gd name="connsiteX57" fmla="*/ 3149222 w 3478620"/>
                <a:gd name="connsiteY57" fmla="*/ 202081 h 571308"/>
                <a:gd name="connsiteX58" fmla="*/ 3155027 w 3478620"/>
                <a:gd name="connsiteY58" fmla="*/ 138567 h 571308"/>
                <a:gd name="connsiteX59" fmla="*/ 3461293 w 3478620"/>
                <a:gd name="connsiteY59" fmla="*/ 138567 h 571308"/>
                <a:gd name="connsiteX60" fmla="*/ 3478646 w 3478620"/>
                <a:gd name="connsiteY60" fmla="*/ 213580 h 571308"/>
                <a:gd name="connsiteX61" fmla="*/ 3217968 w 3478620"/>
                <a:gd name="connsiteY61" fmla="*/ 213580 h 571308"/>
                <a:gd name="connsiteX62" fmla="*/ 3464211 w 3478620"/>
                <a:gd name="connsiteY62" fmla="*/ 421355 h 571308"/>
                <a:gd name="connsiteX63" fmla="*/ 233039 w 3478620"/>
                <a:gd name="connsiteY63" fmla="*/ 227202 h 571308"/>
                <a:gd name="connsiteX64" fmla="*/ 228280 w 3478620"/>
                <a:gd name="connsiteY64" fmla="*/ 229768 h 571308"/>
                <a:gd name="connsiteX65" fmla="*/ 98243 w 3478620"/>
                <a:gd name="connsiteY65" fmla="*/ 386129 h 571308"/>
                <a:gd name="connsiteX66" fmla="*/ 205185 w 3478620"/>
                <a:gd name="connsiteY66" fmla="*/ 496400 h 571308"/>
                <a:gd name="connsiteX67" fmla="*/ 309209 w 3478620"/>
                <a:gd name="connsiteY67" fmla="*/ 371114 h 571308"/>
                <a:gd name="connsiteX68" fmla="*/ 233039 w 3478620"/>
                <a:gd name="connsiteY68" fmla="*/ 227202 h 571308"/>
                <a:gd name="connsiteX69" fmla="*/ 410346 w 3478620"/>
                <a:gd name="connsiteY69" fmla="*/ 132802 h 571308"/>
                <a:gd name="connsiteX70" fmla="*/ 258101 w 3478620"/>
                <a:gd name="connsiteY70" fmla="*/ 213865 h 571308"/>
                <a:gd name="connsiteX71" fmla="*/ 407459 w 3478620"/>
                <a:gd name="connsiteY71" fmla="*/ 394239 h 571308"/>
                <a:gd name="connsiteX72" fmla="*/ 205185 w 3478620"/>
                <a:gd name="connsiteY72" fmla="*/ 571381 h 571308"/>
                <a:gd name="connsiteX73" fmla="*/ 25 w 3478620"/>
                <a:gd name="connsiteY73" fmla="*/ 375169 h 571308"/>
                <a:gd name="connsiteX74" fmla="*/ 174540 w 3478620"/>
                <a:gd name="connsiteY74" fmla="*/ 153012 h 571308"/>
                <a:gd name="connsiteX75" fmla="*/ 468115 w 3478620"/>
                <a:gd name="connsiteY75" fmla="*/ 72 h 571308"/>
                <a:gd name="connsiteX76" fmla="*/ 410346 w 3478620"/>
                <a:gd name="connsiteY76" fmla="*/ 132802 h 571308"/>
                <a:gd name="connsiteX77" fmla="*/ 2574157 w 3478620"/>
                <a:gd name="connsiteY77" fmla="*/ 167457 h 571308"/>
                <a:gd name="connsiteX78" fmla="*/ 2467247 w 3478620"/>
                <a:gd name="connsiteY78" fmla="*/ 360724 h 571308"/>
                <a:gd name="connsiteX79" fmla="*/ 2574157 w 3478620"/>
                <a:gd name="connsiteY79" fmla="*/ 473275 h 571308"/>
                <a:gd name="connsiteX80" fmla="*/ 2681131 w 3478620"/>
                <a:gd name="connsiteY80" fmla="*/ 360724 h 571308"/>
                <a:gd name="connsiteX81" fmla="*/ 2574157 w 3478620"/>
                <a:gd name="connsiteY81" fmla="*/ 167457 h 571308"/>
                <a:gd name="connsiteX82" fmla="*/ 2574157 w 3478620"/>
                <a:gd name="connsiteY82" fmla="*/ 548319 h 571308"/>
                <a:gd name="connsiteX83" fmla="*/ 2371884 w 3478620"/>
                <a:gd name="connsiteY83" fmla="*/ 366521 h 571308"/>
                <a:gd name="connsiteX84" fmla="*/ 2574157 w 3478620"/>
                <a:gd name="connsiteY84" fmla="*/ 132802 h 571308"/>
                <a:gd name="connsiteX85" fmla="*/ 2776431 w 3478620"/>
                <a:gd name="connsiteY85" fmla="*/ 366521 h 571308"/>
                <a:gd name="connsiteX86" fmla="*/ 2574157 w 3478620"/>
                <a:gd name="connsiteY86" fmla="*/ 548319 h 571308"/>
                <a:gd name="connsiteX87" fmla="*/ 2575458 w 3478620"/>
                <a:gd name="connsiteY87" fmla="*/ 390976 h 571308"/>
                <a:gd name="connsiteX88" fmla="*/ 2522606 w 3478620"/>
                <a:gd name="connsiteY88" fmla="*/ 340545 h 571308"/>
                <a:gd name="connsiteX89" fmla="*/ 2575458 w 3478620"/>
                <a:gd name="connsiteY89" fmla="*/ 290114 h 571308"/>
                <a:gd name="connsiteX90" fmla="*/ 2628374 w 3478620"/>
                <a:gd name="connsiteY90" fmla="*/ 340545 h 571308"/>
                <a:gd name="connsiteX91" fmla="*/ 2575458 w 3478620"/>
                <a:gd name="connsiteY91" fmla="*/ 390976 h 571308"/>
                <a:gd name="connsiteX92" fmla="*/ 3105918 w 3478620"/>
                <a:gd name="connsiteY92" fmla="*/ 421355 h 571308"/>
                <a:gd name="connsiteX93" fmla="*/ 2952690 w 3478620"/>
                <a:gd name="connsiteY93" fmla="*/ 548319 h 571308"/>
                <a:gd name="connsiteX94" fmla="*/ 2834232 w 3478620"/>
                <a:gd name="connsiteY94" fmla="*/ 525195 h 571308"/>
                <a:gd name="connsiteX95" fmla="*/ 2805332 w 3478620"/>
                <a:gd name="connsiteY95" fmla="*/ 447362 h 571308"/>
                <a:gd name="connsiteX96" fmla="*/ 2932514 w 3478620"/>
                <a:gd name="connsiteY96" fmla="*/ 473275 h 571308"/>
                <a:gd name="connsiteX97" fmla="*/ 3010555 w 3478620"/>
                <a:gd name="connsiteY97" fmla="*/ 404027 h 571308"/>
                <a:gd name="connsiteX98" fmla="*/ 2790929 w 3478620"/>
                <a:gd name="connsiteY98" fmla="*/ 202081 h 571308"/>
                <a:gd name="connsiteX99" fmla="*/ 2796702 w 3478620"/>
                <a:gd name="connsiteY99" fmla="*/ 138567 h 571308"/>
                <a:gd name="connsiteX100" fmla="*/ 3103031 w 3478620"/>
                <a:gd name="connsiteY100" fmla="*/ 138567 h 571308"/>
                <a:gd name="connsiteX101" fmla="*/ 3120353 w 3478620"/>
                <a:gd name="connsiteY101" fmla="*/ 213580 h 571308"/>
                <a:gd name="connsiteX102" fmla="*/ 2859643 w 3478620"/>
                <a:gd name="connsiteY102" fmla="*/ 213580 h 571308"/>
                <a:gd name="connsiteX103" fmla="*/ 3105918 w 3478620"/>
                <a:gd name="connsiteY103" fmla="*/ 421355 h 571308"/>
                <a:gd name="connsiteX104" fmla="*/ 2325630 w 3478620"/>
                <a:gd name="connsiteY104" fmla="*/ 421355 h 571308"/>
                <a:gd name="connsiteX105" fmla="*/ 2172529 w 3478620"/>
                <a:gd name="connsiteY105" fmla="*/ 548319 h 571308"/>
                <a:gd name="connsiteX106" fmla="*/ 2054071 w 3478620"/>
                <a:gd name="connsiteY106" fmla="*/ 525195 h 571308"/>
                <a:gd name="connsiteX107" fmla="*/ 2025170 w 3478620"/>
                <a:gd name="connsiteY107" fmla="*/ 447362 h 571308"/>
                <a:gd name="connsiteX108" fmla="*/ 2152321 w 3478620"/>
                <a:gd name="connsiteY108" fmla="*/ 473275 h 571308"/>
                <a:gd name="connsiteX109" fmla="*/ 2230299 w 3478620"/>
                <a:gd name="connsiteY109" fmla="*/ 404027 h 571308"/>
                <a:gd name="connsiteX110" fmla="*/ 2010704 w 3478620"/>
                <a:gd name="connsiteY110" fmla="*/ 202081 h 571308"/>
                <a:gd name="connsiteX111" fmla="*/ 2016510 w 3478620"/>
                <a:gd name="connsiteY111" fmla="*/ 138567 h 571308"/>
                <a:gd name="connsiteX112" fmla="*/ 2322807 w 3478620"/>
                <a:gd name="connsiteY112" fmla="*/ 138567 h 571308"/>
                <a:gd name="connsiteX113" fmla="*/ 2340096 w 3478620"/>
                <a:gd name="connsiteY113" fmla="*/ 213580 h 571308"/>
                <a:gd name="connsiteX114" fmla="*/ 2079419 w 3478620"/>
                <a:gd name="connsiteY114" fmla="*/ 213580 h 571308"/>
                <a:gd name="connsiteX115" fmla="*/ 2325630 w 3478620"/>
                <a:gd name="connsiteY115" fmla="*/ 421355 h 57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3478620" h="571308">
                  <a:moveTo>
                    <a:pt x="1499215" y="213580"/>
                  </a:moveTo>
                  <a:cubicBezTo>
                    <a:pt x="1474946" y="213580"/>
                    <a:pt x="1464572" y="245892"/>
                    <a:pt x="1464572" y="334811"/>
                  </a:cubicBezTo>
                  <a:cubicBezTo>
                    <a:pt x="1464572" y="380966"/>
                    <a:pt x="1487065" y="392496"/>
                    <a:pt x="1551211" y="392496"/>
                  </a:cubicBezTo>
                  <a:cubicBezTo>
                    <a:pt x="1568056" y="392496"/>
                    <a:pt x="1581507" y="392370"/>
                    <a:pt x="1594419" y="392148"/>
                  </a:cubicBezTo>
                  <a:cubicBezTo>
                    <a:pt x="1573957" y="329268"/>
                    <a:pt x="1546516" y="213580"/>
                    <a:pt x="1499215" y="213580"/>
                  </a:cubicBezTo>
                  <a:moveTo>
                    <a:pt x="1369146" y="274212"/>
                  </a:moveTo>
                  <a:cubicBezTo>
                    <a:pt x="1369146" y="250675"/>
                    <a:pt x="1371398" y="230591"/>
                    <a:pt x="1375491" y="213580"/>
                  </a:cubicBezTo>
                  <a:lnTo>
                    <a:pt x="1036264" y="213580"/>
                  </a:lnTo>
                  <a:cubicBezTo>
                    <a:pt x="991152" y="213580"/>
                    <a:pt x="962315" y="224002"/>
                    <a:pt x="962315" y="265564"/>
                  </a:cubicBezTo>
                  <a:lnTo>
                    <a:pt x="962315" y="380966"/>
                  </a:lnTo>
                  <a:lnTo>
                    <a:pt x="1069162" y="380966"/>
                  </a:lnTo>
                  <a:cubicBezTo>
                    <a:pt x="1077886" y="406910"/>
                    <a:pt x="1083628" y="430636"/>
                    <a:pt x="1086515" y="455947"/>
                  </a:cubicBezTo>
                  <a:lnTo>
                    <a:pt x="962346" y="455947"/>
                  </a:lnTo>
                  <a:cubicBezTo>
                    <a:pt x="962854" y="491553"/>
                    <a:pt x="965455" y="523357"/>
                    <a:pt x="968057" y="559850"/>
                  </a:cubicBezTo>
                  <a:cubicBezTo>
                    <a:pt x="927609" y="545437"/>
                    <a:pt x="895853" y="528711"/>
                    <a:pt x="869807" y="499821"/>
                  </a:cubicBezTo>
                  <a:lnTo>
                    <a:pt x="869807" y="455947"/>
                  </a:lnTo>
                  <a:lnTo>
                    <a:pt x="814892" y="455947"/>
                  </a:lnTo>
                  <a:cubicBezTo>
                    <a:pt x="810292" y="424776"/>
                    <a:pt x="810292" y="401176"/>
                    <a:pt x="809150" y="380966"/>
                  </a:cubicBezTo>
                  <a:lnTo>
                    <a:pt x="869807" y="380966"/>
                  </a:lnTo>
                  <a:lnTo>
                    <a:pt x="869807" y="259767"/>
                  </a:lnTo>
                  <a:cubicBezTo>
                    <a:pt x="869807" y="174933"/>
                    <a:pt x="921264" y="138567"/>
                    <a:pt x="991755" y="138567"/>
                  </a:cubicBezTo>
                  <a:lnTo>
                    <a:pt x="1452961" y="138567"/>
                  </a:lnTo>
                  <a:cubicBezTo>
                    <a:pt x="1509462" y="138567"/>
                    <a:pt x="1552861" y="184817"/>
                    <a:pt x="1594578" y="289480"/>
                  </a:cubicBezTo>
                  <a:lnTo>
                    <a:pt x="1594578" y="138567"/>
                  </a:lnTo>
                  <a:lnTo>
                    <a:pt x="1687022" y="138567"/>
                  </a:lnTo>
                  <a:lnTo>
                    <a:pt x="1687022" y="455947"/>
                  </a:lnTo>
                  <a:cubicBezTo>
                    <a:pt x="1645432" y="459432"/>
                    <a:pt x="1607268" y="461776"/>
                    <a:pt x="1565677" y="461776"/>
                  </a:cubicBezTo>
                  <a:cubicBezTo>
                    <a:pt x="1451248" y="461776"/>
                    <a:pt x="1369146" y="414417"/>
                    <a:pt x="1369146" y="274212"/>
                  </a:cubicBezTo>
                  <a:moveTo>
                    <a:pt x="1854653" y="309406"/>
                  </a:moveTo>
                  <a:lnTo>
                    <a:pt x="1854653" y="340545"/>
                  </a:lnTo>
                  <a:cubicBezTo>
                    <a:pt x="1854653" y="380966"/>
                    <a:pt x="1851734" y="415590"/>
                    <a:pt x="1845992" y="455947"/>
                  </a:cubicBezTo>
                  <a:lnTo>
                    <a:pt x="1756403" y="455947"/>
                  </a:lnTo>
                  <a:cubicBezTo>
                    <a:pt x="1759290" y="415590"/>
                    <a:pt x="1762177" y="380966"/>
                    <a:pt x="1762177" y="340545"/>
                  </a:cubicBezTo>
                  <a:lnTo>
                    <a:pt x="1762177" y="138567"/>
                  </a:lnTo>
                  <a:lnTo>
                    <a:pt x="1854653" y="138567"/>
                  </a:lnTo>
                  <a:cubicBezTo>
                    <a:pt x="1854653" y="251720"/>
                    <a:pt x="1891040" y="380396"/>
                    <a:pt x="1987545" y="366521"/>
                  </a:cubicBezTo>
                  <a:cubicBezTo>
                    <a:pt x="1987545" y="386731"/>
                    <a:pt x="1984658" y="432917"/>
                    <a:pt x="1978916" y="461776"/>
                  </a:cubicBezTo>
                  <a:cubicBezTo>
                    <a:pt x="1908457" y="455662"/>
                    <a:pt x="1873941" y="393669"/>
                    <a:pt x="1854653" y="309406"/>
                  </a:cubicBezTo>
                  <a:moveTo>
                    <a:pt x="580831" y="213580"/>
                  </a:moveTo>
                  <a:cubicBezTo>
                    <a:pt x="556562" y="213580"/>
                    <a:pt x="546157" y="245892"/>
                    <a:pt x="546157" y="334811"/>
                  </a:cubicBezTo>
                  <a:cubicBezTo>
                    <a:pt x="546157" y="380966"/>
                    <a:pt x="568713" y="392496"/>
                    <a:pt x="632827" y="392496"/>
                  </a:cubicBezTo>
                  <a:cubicBezTo>
                    <a:pt x="649673" y="392496"/>
                    <a:pt x="663124" y="392370"/>
                    <a:pt x="676099" y="392148"/>
                  </a:cubicBezTo>
                  <a:cubicBezTo>
                    <a:pt x="655574" y="329268"/>
                    <a:pt x="628196" y="213580"/>
                    <a:pt x="580831" y="213580"/>
                  </a:cubicBezTo>
                  <a:moveTo>
                    <a:pt x="450826" y="274212"/>
                  </a:moveTo>
                  <a:cubicBezTo>
                    <a:pt x="450826" y="178386"/>
                    <a:pt x="485468" y="132802"/>
                    <a:pt x="531722" y="132802"/>
                  </a:cubicBezTo>
                  <a:cubicBezTo>
                    <a:pt x="588382" y="132802"/>
                    <a:pt x="633620" y="182885"/>
                    <a:pt x="676226" y="289639"/>
                  </a:cubicBezTo>
                  <a:lnTo>
                    <a:pt x="676226" y="138567"/>
                  </a:lnTo>
                  <a:lnTo>
                    <a:pt x="768702" y="138567"/>
                  </a:lnTo>
                  <a:lnTo>
                    <a:pt x="768702" y="455947"/>
                  </a:lnTo>
                  <a:cubicBezTo>
                    <a:pt x="727080" y="459432"/>
                    <a:pt x="688947" y="461776"/>
                    <a:pt x="647294" y="461776"/>
                  </a:cubicBezTo>
                  <a:cubicBezTo>
                    <a:pt x="532864" y="461776"/>
                    <a:pt x="450826" y="414417"/>
                    <a:pt x="450826" y="274212"/>
                  </a:cubicBezTo>
                  <a:moveTo>
                    <a:pt x="3464211" y="421355"/>
                  </a:moveTo>
                  <a:cubicBezTo>
                    <a:pt x="3464211" y="500391"/>
                    <a:pt x="3409297" y="548319"/>
                    <a:pt x="3311047" y="548319"/>
                  </a:cubicBezTo>
                  <a:cubicBezTo>
                    <a:pt x="3256735" y="548319"/>
                    <a:pt x="3216889" y="536789"/>
                    <a:pt x="3192589" y="525195"/>
                  </a:cubicBezTo>
                  <a:cubicBezTo>
                    <a:pt x="3178725" y="505618"/>
                    <a:pt x="3172380" y="483063"/>
                    <a:pt x="3163688" y="447362"/>
                  </a:cubicBezTo>
                  <a:cubicBezTo>
                    <a:pt x="3200678" y="461776"/>
                    <a:pt x="3236495" y="473275"/>
                    <a:pt x="3290838" y="473275"/>
                  </a:cubicBezTo>
                  <a:cubicBezTo>
                    <a:pt x="3334174" y="473275"/>
                    <a:pt x="3368880" y="454807"/>
                    <a:pt x="3368880" y="404027"/>
                  </a:cubicBezTo>
                  <a:cubicBezTo>
                    <a:pt x="3368880" y="349256"/>
                    <a:pt x="3334777" y="309406"/>
                    <a:pt x="3149222" y="202081"/>
                  </a:cubicBezTo>
                  <a:cubicBezTo>
                    <a:pt x="3149222" y="190519"/>
                    <a:pt x="3149824" y="167457"/>
                    <a:pt x="3155027" y="138567"/>
                  </a:cubicBezTo>
                  <a:lnTo>
                    <a:pt x="3461293" y="138567"/>
                  </a:lnTo>
                  <a:cubicBezTo>
                    <a:pt x="3470017" y="164543"/>
                    <a:pt x="3475759" y="187605"/>
                    <a:pt x="3478646" y="213580"/>
                  </a:cubicBezTo>
                  <a:lnTo>
                    <a:pt x="3217968" y="213580"/>
                  </a:lnTo>
                  <a:cubicBezTo>
                    <a:pt x="3348196" y="258056"/>
                    <a:pt x="3464211" y="304496"/>
                    <a:pt x="3464211" y="421355"/>
                  </a:cubicBezTo>
                  <a:moveTo>
                    <a:pt x="233039" y="227202"/>
                  </a:moveTo>
                  <a:lnTo>
                    <a:pt x="228280" y="229768"/>
                  </a:lnTo>
                  <a:cubicBezTo>
                    <a:pt x="172827" y="259165"/>
                    <a:pt x="98243" y="304147"/>
                    <a:pt x="98243" y="386129"/>
                  </a:cubicBezTo>
                  <a:cubicBezTo>
                    <a:pt x="98243" y="461206"/>
                    <a:pt x="146844" y="496400"/>
                    <a:pt x="205185" y="496400"/>
                  </a:cubicBezTo>
                  <a:cubicBezTo>
                    <a:pt x="269934" y="496400"/>
                    <a:pt x="309209" y="450815"/>
                    <a:pt x="309209" y="371114"/>
                  </a:cubicBezTo>
                  <a:cubicBezTo>
                    <a:pt x="309209" y="316248"/>
                    <a:pt x="278944" y="267844"/>
                    <a:pt x="233039" y="227202"/>
                  </a:cubicBezTo>
                  <a:moveTo>
                    <a:pt x="410346" y="132802"/>
                  </a:moveTo>
                  <a:lnTo>
                    <a:pt x="258101" y="213865"/>
                  </a:lnTo>
                  <a:cubicBezTo>
                    <a:pt x="344264" y="245131"/>
                    <a:pt x="407459" y="306808"/>
                    <a:pt x="407459" y="394239"/>
                  </a:cubicBezTo>
                  <a:cubicBezTo>
                    <a:pt x="407459" y="511985"/>
                    <a:pt x="319012" y="571381"/>
                    <a:pt x="205185" y="571381"/>
                  </a:cubicBezTo>
                  <a:cubicBezTo>
                    <a:pt x="100591" y="571381"/>
                    <a:pt x="25" y="504446"/>
                    <a:pt x="25" y="375169"/>
                  </a:cubicBezTo>
                  <a:cubicBezTo>
                    <a:pt x="25" y="266102"/>
                    <a:pt x="83238" y="200909"/>
                    <a:pt x="174540" y="153012"/>
                  </a:cubicBezTo>
                  <a:lnTo>
                    <a:pt x="468115" y="72"/>
                  </a:lnTo>
                  <a:cubicBezTo>
                    <a:pt x="468115" y="67577"/>
                    <a:pt x="460057" y="106288"/>
                    <a:pt x="410346" y="132802"/>
                  </a:cubicBezTo>
                  <a:moveTo>
                    <a:pt x="2574157" y="167457"/>
                  </a:moveTo>
                  <a:cubicBezTo>
                    <a:pt x="2548207" y="167457"/>
                    <a:pt x="2467247" y="219979"/>
                    <a:pt x="2467247" y="360724"/>
                  </a:cubicBezTo>
                  <a:cubicBezTo>
                    <a:pt x="2467247" y="430035"/>
                    <a:pt x="2507727" y="473275"/>
                    <a:pt x="2574157" y="473275"/>
                  </a:cubicBezTo>
                  <a:cubicBezTo>
                    <a:pt x="2640620" y="473275"/>
                    <a:pt x="2681131" y="430035"/>
                    <a:pt x="2681131" y="360724"/>
                  </a:cubicBezTo>
                  <a:cubicBezTo>
                    <a:pt x="2681131" y="219979"/>
                    <a:pt x="2600203" y="167457"/>
                    <a:pt x="2574157" y="167457"/>
                  </a:cubicBezTo>
                  <a:moveTo>
                    <a:pt x="2574157" y="548319"/>
                  </a:moveTo>
                  <a:cubicBezTo>
                    <a:pt x="2458618" y="548319"/>
                    <a:pt x="2371884" y="479072"/>
                    <a:pt x="2371884" y="366521"/>
                  </a:cubicBezTo>
                  <a:cubicBezTo>
                    <a:pt x="2371884" y="219377"/>
                    <a:pt x="2513501" y="132802"/>
                    <a:pt x="2574157" y="132802"/>
                  </a:cubicBezTo>
                  <a:cubicBezTo>
                    <a:pt x="2634877" y="132802"/>
                    <a:pt x="2776431" y="219377"/>
                    <a:pt x="2776431" y="366521"/>
                  </a:cubicBezTo>
                  <a:cubicBezTo>
                    <a:pt x="2776431" y="479072"/>
                    <a:pt x="2689792" y="548319"/>
                    <a:pt x="2574157" y="548319"/>
                  </a:cubicBezTo>
                  <a:moveTo>
                    <a:pt x="2575458" y="390976"/>
                  </a:moveTo>
                  <a:cubicBezTo>
                    <a:pt x="2555250" y="376594"/>
                    <a:pt x="2537897" y="359773"/>
                    <a:pt x="2522606" y="340545"/>
                  </a:cubicBezTo>
                  <a:cubicBezTo>
                    <a:pt x="2537897" y="321316"/>
                    <a:pt x="2555250" y="304559"/>
                    <a:pt x="2575458" y="290114"/>
                  </a:cubicBezTo>
                  <a:cubicBezTo>
                    <a:pt x="2595666" y="304559"/>
                    <a:pt x="2612956" y="321316"/>
                    <a:pt x="2628374" y="340545"/>
                  </a:cubicBezTo>
                  <a:cubicBezTo>
                    <a:pt x="2612956" y="359773"/>
                    <a:pt x="2595666" y="376594"/>
                    <a:pt x="2575458" y="390976"/>
                  </a:cubicBezTo>
                  <a:moveTo>
                    <a:pt x="3105918" y="421355"/>
                  </a:moveTo>
                  <a:cubicBezTo>
                    <a:pt x="3105918" y="500391"/>
                    <a:pt x="3050972" y="548319"/>
                    <a:pt x="2952690" y="548319"/>
                  </a:cubicBezTo>
                  <a:cubicBezTo>
                    <a:pt x="2898410" y="548319"/>
                    <a:pt x="2858533" y="536789"/>
                    <a:pt x="2834232" y="525195"/>
                  </a:cubicBezTo>
                  <a:cubicBezTo>
                    <a:pt x="2820401" y="505618"/>
                    <a:pt x="2814024" y="483063"/>
                    <a:pt x="2805332" y="447362"/>
                  </a:cubicBezTo>
                  <a:cubicBezTo>
                    <a:pt x="2842354" y="461776"/>
                    <a:pt x="2878202" y="473275"/>
                    <a:pt x="2932514" y="473275"/>
                  </a:cubicBezTo>
                  <a:cubicBezTo>
                    <a:pt x="2975849" y="473275"/>
                    <a:pt x="3010555" y="454807"/>
                    <a:pt x="3010555" y="404027"/>
                  </a:cubicBezTo>
                  <a:cubicBezTo>
                    <a:pt x="3010555" y="349256"/>
                    <a:pt x="2976452" y="309406"/>
                    <a:pt x="2790929" y="202081"/>
                  </a:cubicBezTo>
                  <a:cubicBezTo>
                    <a:pt x="2790929" y="190519"/>
                    <a:pt x="2791500" y="167457"/>
                    <a:pt x="2796702" y="138567"/>
                  </a:cubicBezTo>
                  <a:lnTo>
                    <a:pt x="3103031" y="138567"/>
                  </a:lnTo>
                  <a:cubicBezTo>
                    <a:pt x="3111660" y="164543"/>
                    <a:pt x="3117466" y="187605"/>
                    <a:pt x="3120353" y="213580"/>
                  </a:cubicBezTo>
                  <a:lnTo>
                    <a:pt x="2859643" y="213580"/>
                  </a:lnTo>
                  <a:cubicBezTo>
                    <a:pt x="2989903" y="258056"/>
                    <a:pt x="3105918" y="304496"/>
                    <a:pt x="3105918" y="421355"/>
                  </a:cubicBezTo>
                  <a:moveTo>
                    <a:pt x="2325630" y="421355"/>
                  </a:moveTo>
                  <a:cubicBezTo>
                    <a:pt x="2325630" y="500391"/>
                    <a:pt x="2270779" y="548319"/>
                    <a:pt x="2172529" y="548319"/>
                  </a:cubicBezTo>
                  <a:cubicBezTo>
                    <a:pt x="2118186" y="548319"/>
                    <a:pt x="2078308" y="536789"/>
                    <a:pt x="2054071" y="525195"/>
                  </a:cubicBezTo>
                  <a:cubicBezTo>
                    <a:pt x="2040176" y="505618"/>
                    <a:pt x="2033799" y="483063"/>
                    <a:pt x="2025170" y="447362"/>
                  </a:cubicBezTo>
                  <a:cubicBezTo>
                    <a:pt x="2062129" y="461776"/>
                    <a:pt x="2097977" y="473275"/>
                    <a:pt x="2152321" y="473275"/>
                  </a:cubicBezTo>
                  <a:cubicBezTo>
                    <a:pt x="2195624" y="473275"/>
                    <a:pt x="2230299" y="454807"/>
                    <a:pt x="2230299" y="404027"/>
                  </a:cubicBezTo>
                  <a:cubicBezTo>
                    <a:pt x="2230299" y="349256"/>
                    <a:pt x="2196195" y="309406"/>
                    <a:pt x="2010704" y="202081"/>
                  </a:cubicBezTo>
                  <a:cubicBezTo>
                    <a:pt x="2010704" y="190519"/>
                    <a:pt x="2011275" y="167457"/>
                    <a:pt x="2016510" y="138567"/>
                  </a:cubicBezTo>
                  <a:lnTo>
                    <a:pt x="2322807" y="138567"/>
                  </a:lnTo>
                  <a:cubicBezTo>
                    <a:pt x="2331499" y="164543"/>
                    <a:pt x="2337241" y="187605"/>
                    <a:pt x="2340096" y="213580"/>
                  </a:cubicBezTo>
                  <a:lnTo>
                    <a:pt x="2079419" y="213580"/>
                  </a:lnTo>
                  <a:cubicBezTo>
                    <a:pt x="2209615" y="258056"/>
                    <a:pt x="2325630" y="304496"/>
                    <a:pt x="2325630" y="421355"/>
                  </a:cubicBezTo>
                </a:path>
              </a:pathLst>
            </a:custGeom>
            <a:grpFill/>
            <a:ln w="31688" cap="flat">
              <a:noFill/>
              <a:prstDash val="solid"/>
              <a:miter/>
            </a:ln>
          </p:spPr>
          <p:txBody>
            <a:bodyPr rtlCol="0" anchor="ctr"/>
            <a:lstStyle/>
            <a:p>
              <a:endParaRPr lang="en-US" dirty="0">
                <a:solidFill>
                  <a:schemeClr val="bg2">
                    <a:lumMod val="75000"/>
                  </a:schemeClr>
                </a:solidFill>
              </a:endParaRPr>
            </a:p>
          </p:txBody>
        </p:sp>
        <p:sp>
          <p:nvSpPr>
            <p:cNvPr id="6" name="Freeform: Shape 5">
              <a:extLst>
                <a:ext uri="{FF2B5EF4-FFF2-40B4-BE49-F238E27FC236}">
                  <a16:creationId xmlns:a16="http://schemas.microsoft.com/office/drawing/2014/main" id="{1B48BD21-66B3-B7F7-FFCD-CE08DF5E8665}"/>
                </a:ext>
              </a:extLst>
            </p:cNvPr>
            <p:cNvSpPr/>
            <p:nvPr/>
          </p:nvSpPr>
          <p:spPr>
            <a:xfrm flipV="1">
              <a:off x="2787507" y="2570004"/>
              <a:ext cx="5752101" cy="593624"/>
            </a:xfrm>
            <a:custGeom>
              <a:avLst/>
              <a:gdLst>
                <a:gd name="connsiteX0" fmla="*/ 1257378 w 5752101"/>
                <a:gd name="connsiteY0" fmla="*/ 436291 h 593624"/>
                <a:gd name="connsiteX1" fmla="*/ 1197353 w 5752101"/>
                <a:gd name="connsiteY1" fmla="*/ 197269 h 593624"/>
                <a:gd name="connsiteX2" fmla="*/ 1319576 w 5752101"/>
                <a:gd name="connsiteY2" fmla="*/ 197269 h 593624"/>
                <a:gd name="connsiteX3" fmla="*/ 3870444 w 5752101"/>
                <a:gd name="connsiteY3" fmla="*/ 470284 h 593624"/>
                <a:gd name="connsiteX4" fmla="*/ 3870444 w 5752101"/>
                <a:gd name="connsiteY4" fmla="*/ 123329 h 593624"/>
                <a:gd name="connsiteX5" fmla="*/ 3921960 w 5752101"/>
                <a:gd name="connsiteY5" fmla="*/ 123329 h 593624"/>
                <a:gd name="connsiteX6" fmla="*/ 4037154 w 5752101"/>
                <a:gd name="connsiteY6" fmla="*/ 166938 h 593624"/>
                <a:gd name="connsiteX7" fmla="*/ 4077294 w 5752101"/>
                <a:gd name="connsiteY7" fmla="*/ 296807 h 593624"/>
                <a:gd name="connsiteX8" fmla="*/ 4036414 w 5752101"/>
                <a:gd name="connsiteY8" fmla="*/ 426675 h 593624"/>
                <a:gd name="connsiteX9" fmla="*/ 3921960 w 5752101"/>
                <a:gd name="connsiteY9" fmla="*/ 470284 h 593624"/>
                <a:gd name="connsiteX10" fmla="*/ 5502290 w 5752101"/>
                <a:gd name="connsiteY10" fmla="*/ 475229 h 593624"/>
                <a:gd name="connsiteX11" fmla="*/ 5502290 w 5752101"/>
                <a:gd name="connsiteY11" fmla="*/ 319014 h 593624"/>
                <a:gd name="connsiteX12" fmla="*/ 5536604 w 5752101"/>
                <a:gd name="connsiteY12" fmla="*/ 319014 h 593624"/>
                <a:gd name="connsiteX13" fmla="*/ 5568835 w 5752101"/>
                <a:gd name="connsiteY13" fmla="*/ 322679 h 593624"/>
                <a:gd name="connsiteX14" fmla="*/ 5594918 w 5752101"/>
                <a:gd name="connsiteY14" fmla="*/ 335852 h 593624"/>
                <a:gd name="connsiteX15" fmla="*/ 5612490 w 5752101"/>
                <a:gd name="connsiteY15" fmla="*/ 360550 h 593624"/>
                <a:gd name="connsiteX16" fmla="*/ 5618919 w 5752101"/>
                <a:gd name="connsiteY16" fmla="*/ 397892 h 593624"/>
                <a:gd name="connsiteX17" fmla="*/ 5612490 w 5752101"/>
                <a:gd name="connsiteY17" fmla="*/ 434861 h 593624"/>
                <a:gd name="connsiteX18" fmla="*/ 5594918 w 5752101"/>
                <a:gd name="connsiteY18" fmla="*/ 458763 h 593624"/>
                <a:gd name="connsiteX19" fmla="*/ 5568835 w 5752101"/>
                <a:gd name="connsiteY19" fmla="*/ 471457 h 593624"/>
                <a:gd name="connsiteX20" fmla="*/ 5536604 w 5752101"/>
                <a:gd name="connsiteY20" fmla="*/ 475229 h 593624"/>
                <a:gd name="connsiteX21" fmla="*/ 3005063 w 5752101"/>
                <a:gd name="connsiteY21" fmla="*/ 475229 h 593624"/>
                <a:gd name="connsiteX22" fmla="*/ 3005063 w 5752101"/>
                <a:gd name="connsiteY22" fmla="*/ 345307 h 593624"/>
                <a:gd name="connsiteX23" fmla="*/ 3040070 w 5752101"/>
                <a:gd name="connsiteY23" fmla="*/ 345307 h 593624"/>
                <a:gd name="connsiteX24" fmla="*/ 3073367 w 5752101"/>
                <a:gd name="connsiteY24" fmla="*/ 346583 h 593624"/>
                <a:gd name="connsiteX25" fmla="*/ 3104905 w 5752101"/>
                <a:gd name="connsiteY25" fmla="*/ 354338 h 593624"/>
                <a:gd name="connsiteX26" fmla="*/ 3128119 w 5752101"/>
                <a:gd name="connsiteY26" fmla="*/ 374097 h 593624"/>
                <a:gd name="connsiteX27" fmla="*/ 3137415 w 5752101"/>
                <a:gd name="connsiteY27" fmla="*/ 411968 h 593624"/>
                <a:gd name="connsiteX28" fmla="*/ 3129183 w 5752101"/>
                <a:gd name="connsiteY28" fmla="*/ 444368 h 593624"/>
                <a:gd name="connsiteX29" fmla="*/ 3107771 w 5752101"/>
                <a:gd name="connsiteY29" fmla="*/ 463703 h 593624"/>
                <a:gd name="connsiteX30" fmla="*/ 3076926 w 5752101"/>
                <a:gd name="connsiteY30" fmla="*/ 472732 h 593624"/>
                <a:gd name="connsiteX31" fmla="*/ 3040070 w 5752101"/>
                <a:gd name="connsiteY31" fmla="*/ 475229 h 593624"/>
                <a:gd name="connsiteX32" fmla="*/ 2571331 w 5752101"/>
                <a:gd name="connsiteY32" fmla="*/ 480062 h 593624"/>
                <a:gd name="connsiteX33" fmla="*/ 2519814 w 5752101"/>
                <a:gd name="connsiteY33" fmla="*/ 465349 h 593624"/>
                <a:gd name="connsiteX34" fmla="*/ 2484668 w 5752101"/>
                <a:gd name="connsiteY34" fmla="*/ 425512 h 593624"/>
                <a:gd name="connsiteX35" fmla="*/ 2464692 w 5752101"/>
                <a:gd name="connsiteY35" fmla="*/ 367030 h 593624"/>
                <a:gd name="connsiteX36" fmla="*/ 2458217 w 5752101"/>
                <a:gd name="connsiteY36" fmla="*/ 296811 h 593624"/>
                <a:gd name="connsiteX37" fmla="*/ 2464692 w 5752101"/>
                <a:gd name="connsiteY37" fmla="*/ 228133 h 593624"/>
                <a:gd name="connsiteX38" fmla="*/ 2484668 w 5752101"/>
                <a:gd name="connsiteY38" fmla="*/ 169386 h 593624"/>
                <a:gd name="connsiteX39" fmla="*/ 2519814 w 5752101"/>
                <a:gd name="connsiteY39" fmla="*/ 128700 h 593624"/>
                <a:gd name="connsiteX40" fmla="*/ 2571331 w 5752101"/>
                <a:gd name="connsiteY40" fmla="*/ 113456 h 593624"/>
                <a:gd name="connsiteX41" fmla="*/ 2622892 w 5752101"/>
                <a:gd name="connsiteY41" fmla="*/ 128700 h 593624"/>
                <a:gd name="connsiteX42" fmla="*/ 2657854 w 5752101"/>
                <a:gd name="connsiteY42" fmla="*/ 169386 h 593624"/>
                <a:gd name="connsiteX43" fmla="*/ 2677970 w 5752101"/>
                <a:gd name="connsiteY43" fmla="*/ 228133 h 593624"/>
                <a:gd name="connsiteX44" fmla="*/ 2684397 w 5752101"/>
                <a:gd name="connsiteY44" fmla="*/ 296811 h 593624"/>
                <a:gd name="connsiteX45" fmla="*/ 2677970 w 5752101"/>
                <a:gd name="connsiteY45" fmla="*/ 367030 h 593624"/>
                <a:gd name="connsiteX46" fmla="*/ 2657854 w 5752101"/>
                <a:gd name="connsiteY46" fmla="*/ 425512 h 593624"/>
                <a:gd name="connsiteX47" fmla="*/ 2622892 w 5752101"/>
                <a:gd name="connsiteY47" fmla="*/ 465349 h 593624"/>
                <a:gd name="connsiteX48" fmla="*/ 2571331 w 5752101"/>
                <a:gd name="connsiteY48" fmla="*/ 480062 h 593624"/>
                <a:gd name="connsiteX49" fmla="*/ 431103 w 5752101"/>
                <a:gd name="connsiteY49" fmla="*/ 582528 h 593624"/>
                <a:gd name="connsiteX50" fmla="*/ 586575 w 5752101"/>
                <a:gd name="connsiteY50" fmla="*/ 582528 h 593624"/>
                <a:gd name="connsiteX51" fmla="*/ 586575 w 5752101"/>
                <a:gd name="connsiteY51" fmla="*/ 8662 h 593624"/>
                <a:gd name="connsiteX52" fmla="*/ 431103 w 5752101"/>
                <a:gd name="connsiteY52" fmla="*/ 8662 h 593624"/>
                <a:gd name="connsiteX53" fmla="*/ 3737260 w 5752101"/>
                <a:gd name="connsiteY53" fmla="*/ 583738 h 593624"/>
                <a:gd name="connsiteX54" fmla="*/ 3919046 w 5752101"/>
                <a:gd name="connsiteY54" fmla="*/ 583738 h 593624"/>
                <a:gd name="connsiteX55" fmla="*/ 4038587 w 5752101"/>
                <a:gd name="connsiteY55" fmla="*/ 570566 h 593624"/>
                <a:gd name="connsiteX56" fmla="*/ 4132048 w 5752101"/>
                <a:gd name="connsiteY56" fmla="*/ 524886 h 593624"/>
                <a:gd name="connsiteX57" fmla="*/ 4192858 w 5752101"/>
                <a:gd name="connsiteY57" fmla="*/ 437351 h 593624"/>
                <a:gd name="connsiteX58" fmla="*/ 4214732 w 5752101"/>
                <a:gd name="connsiteY58" fmla="*/ 299250 h 593624"/>
                <a:gd name="connsiteX59" fmla="*/ 4192488 w 5752101"/>
                <a:gd name="connsiteY59" fmla="*/ 163592 h 593624"/>
                <a:gd name="connsiteX60" fmla="*/ 4130937 w 5752101"/>
                <a:gd name="connsiteY60" fmla="*/ 74410 h 593624"/>
                <a:gd name="connsiteX61" fmla="*/ 4037154 w 5752101"/>
                <a:gd name="connsiteY61" fmla="*/ 25118 h 593624"/>
                <a:gd name="connsiteX62" fmla="*/ 3919046 w 5752101"/>
                <a:gd name="connsiteY62" fmla="*/ 9875 h 593624"/>
                <a:gd name="connsiteX63" fmla="*/ 3737260 w 5752101"/>
                <a:gd name="connsiteY63" fmla="*/ 9875 h 593624"/>
                <a:gd name="connsiteX64" fmla="*/ 4864537 w 5752101"/>
                <a:gd name="connsiteY64" fmla="*/ 583741 h 593624"/>
                <a:gd name="connsiteX65" fmla="*/ 4997674 w 5752101"/>
                <a:gd name="connsiteY65" fmla="*/ 583741 h 593624"/>
                <a:gd name="connsiteX66" fmla="*/ 4997674 w 5752101"/>
                <a:gd name="connsiteY66" fmla="*/ 253201 h 593624"/>
                <a:gd name="connsiteX67" fmla="*/ 5001606 w 5752101"/>
                <a:gd name="connsiteY67" fmla="*/ 199395 h 593624"/>
                <a:gd name="connsiteX68" fmla="*/ 5015201 w 5752101"/>
                <a:gd name="connsiteY68" fmla="*/ 154990 h 593624"/>
                <a:gd name="connsiteX69" fmla="*/ 5041329 w 5752101"/>
                <a:gd name="connsiteY69" fmla="*/ 124607 h 593624"/>
                <a:gd name="connsiteX70" fmla="*/ 5083503 w 5752101"/>
                <a:gd name="connsiteY70" fmla="*/ 113453 h 593624"/>
                <a:gd name="connsiteX71" fmla="*/ 5125817 w 5752101"/>
                <a:gd name="connsiteY71" fmla="*/ 124607 h 593624"/>
                <a:gd name="connsiteX72" fmla="*/ 5151945 w 5752101"/>
                <a:gd name="connsiteY72" fmla="*/ 154990 h 593624"/>
                <a:gd name="connsiteX73" fmla="*/ 5165541 w 5752101"/>
                <a:gd name="connsiteY73" fmla="*/ 199395 h 593624"/>
                <a:gd name="connsiteX74" fmla="*/ 5169471 w 5752101"/>
                <a:gd name="connsiteY74" fmla="*/ 253201 h 593624"/>
                <a:gd name="connsiteX75" fmla="*/ 5169471 w 5752101"/>
                <a:gd name="connsiteY75" fmla="*/ 583741 h 593624"/>
                <a:gd name="connsiteX76" fmla="*/ 5302563 w 5752101"/>
                <a:gd name="connsiteY76" fmla="*/ 583741 h 593624"/>
                <a:gd name="connsiteX77" fmla="*/ 5302563 w 5752101"/>
                <a:gd name="connsiteY77" fmla="*/ 227757 h 593624"/>
                <a:gd name="connsiteX78" fmla="*/ 5286793 w 5752101"/>
                <a:gd name="connsiteY78" fmla="*/ 125775 h 593624"/>
                <a:gd name="connsiteX79" fmla="*/ 5242121 w 5752101"/>
                <a:gd name="connsiteY79" fmla="*/ 55132 h 593624"/>
                <a:gd name="connsiteX80" fmla="*/ 5172662 w 5752101"/>
                <a:gd name="connsiteY80" fmla="*/ 13595 h 593624"/>
                <a:gd name="connsiteX81" fmla="*/ 5083503 w 5752101"/>
                <a:gd name="connsiteY81" fmla="*/ 50 h 593624"/>
                <a:gd name="connsiteX82" fmla="*/ 4994391 w 5752101"/>
                <a:gd name="connsiteY82" fmla="*/ 13595 h 593624"/>
                <a:gd name="connsiteX83" fmla="*/ 4924979 w 5752101"/>
                <a:gd name="connsiteY83" fmla="*/ 55132 h 593624"/>
                <a:gd name="connsiteX84" fmla="*/ 4880306 w 5752101"/>
                <a:gd name="connsiteY84" fmla="*/ 125775 h 593624"/>
                <a:gd name="connsiteX85" fmla="*/ 4864537 w 5752101"/>
                <a:gd name="connsiteY85" fmla="*/ 227757 h 593624"/>
                <a:gd name="connsiteX86" fmla="*/ 1179040 w 5752101"/>
                <a:gd name="connsiteY86" fmla="*/ 583741 h 593624"/>
                <a:gd name="connsiteX87" fmla="*/ 1340710 w 5752101"/>
                <a:gd name="connsiteY87" fmla="*/ 583741 h 593624"/>
                <a:gd name="connsiteX88" fmla="*/ 1522635 w 5752101"/>
                <a:gd name="connsiteY88" fmla="*/ 9877 h 593624"/>
                <a:gd name="connsiteX89" fmla="*/ 1365590 w 5752101"/>
                <a:gd name="connsiteY89" fmla="*/ 9877 h 593624"/>
                <a:gd name="connsiteX90" fmla="*/ 1345288 w 5752101"/>
                <a:gd name="connsiteY90" fmla="*/ 87001 h 593624"/>
                <a:gd name="connsiteX91" fmla="*/ 1169561 w 5752101"/>
                <a:gd name="connsiteY91" fmla="*/ 87001 h 593624"/>
                <a:gd name="connsiteX92" fmla="*/ 1150092 w 5752101"/>
                <a:gd name="connsiteY92" fmla="*/ 9877 h 593624"/>
                <a:gd name="connsiteX93" fmla="*/ 997023 w 5752101"/>
                <a:gd name="connsiteY93" fmla="*/ 9877 h 593624"/>
                <a:gd name="connsiteX94" fmla="*/ 5369108 w 5752101"/>
                <a:gd name="connsiteY94" fmla="*/ 583743 h 593624"/>
                <a:gd name="connsiteX95" fmla="*/ 5528003 w 5752101"/>
                <a:gd name="connsiteY95" fmla="*/ 583743 h 593624"/>
                <a:gd name="connsiteX96" fmla="*/ 5697719 w 5752101"/>
                <a:gd name="connsiteY96" fmla="*/ 538117 h 593624"/>
                <a:gd name="connsiteX97" fmla="*/ 5752101 w 5752101"/>
                <a:gd name="connsiteY97" fmla="*/ 395448 h 593624"/>
                <a:gd name="connsiteX98" fmla="*/ 5699845 w 5752101"/>
                <a:gd name="connsiteY98" fmla="*/ 259418 h 593624"/>
                <a:gd name="connsiteX99" fmla="*/ 5553760 w 5752101"/>
                <a:gd name="connsiteY99" fmla="*/ 210499 h 593624"/>
                <a:gd name="connsiteX100" fmla="*/ 5502290 w 5752101"/>
                <a:gd name="connsiteY100" fmla="*/ 210499 h 593624"/>
                <a:gd name="connsiteX101" fmla="*/ 5502290 w 5752101"/>
                <a:gd name="connsiteY101" fmla="*/ 9932 h 593624"/>
                <a:gd name="connsiteX102" fmla="*/ 5369108 w 5752101"/>
                <a:gd name="connsiteY102" fmla="*/ 9932 h 593624"/>
                <a:gd name="connsiteX103" fmla="*/ 2871973 w 5752101"/>
                <a:gd name="connsiteY103" fmla="*/ 583745 h 593624"/>
                <a:gd name="connsiteX104" fmla="*/ 3109576 w 5752101"/>
                <a:gd name="connsiteY104" fmla="*/ 583745 h 593624"/>
                <a:gd name="connsiteX105" fmla="*/ 3171819 w 5752101"/>
                <a:gd name="connsiteY105" fmla="*/ 575140 h 593624"/>
                <a:gd name="connsiteX106" fmla="*/ 3223382 w 5752101"/>
                <a:gd name="connsiteY106" fmla="*/ 548317 h 593624"/>
                <a:gd name="connsiteX107" fmla="*/ 3258065 w 5752101"/>
                <a:gd name="connsiteY107" fmla="*/ 503220 h 593624"/>
                <a:gd name="connsiteX108" fmla="*/ 3270597 w 5752101"/>
                <a:gd name="connsiteY108" fmla="*/ 439058 h 593624"/>
                <a:gd name="connsiteX109" fmla="*/ 3246921 w 5752101"/>
                <a:gd name="connsiteY109" fmla="*/ 344458 h 593624"/>
                <a:gd name="connsiteX110" fmla="*/ 3174687 w 5752101"/>
                <a:gd name="connsiteY110" fmla="*/ 294317 h 593624"/>
                <a:gd name="connsiteX111" fmla="*/ 3174687 w 5752101"/>
                <a:gd name="connsiteY111" fmla="*/ 292722 h 593624"/>
                <a:gd name="connsiteX112" fmla="*/ 3200122 w 5752101"/>
                <a:gd name="connsiteY112" fmla="*/ 277053 h 593624"/>
                <a:gd name="connsiteX113" fmla="*/ 3216909 w 5752101"/>
                <a:gd name="connsiteY113" fmla="*/ 250389 h 593624"/>
                <a:gd name="connsiteX114" fmla="*/ 3230134 w 5752101"/>
                <a:gd name="connsiteY114" fmla="*/ 213368 h 593624"/>
                <a:gd name="connsiteX115" fmla="*/ 3245625 w 5752101"/>
                <a:gd name="connsiteY115" fmla="*/ 166041 h 593624"/>
                <a:gd name="connsiteX116" fmla="*/ 3294228 w 5752101"/>
                <a:gd name="connsiteY116" fmla="*/ 9934 h 593624"/>
                <a:gd name="connsiteX117" fmla="*/ 3155449 w 5752101"/>
                <a:gd name="connsiteY117" fmla="*/ 9934 h 593624"/>
                <a:gd name="connsiteX118" fmla="*/ 3126731 w 5752101"/>
                <a:gd name="connsiteY118" fmla="*/ 113457 h 593624"/>
                <a:gd name="connsiteX119" fmla="*/ 3107771 w 5752101"/>
                <a:gd name="connsiteY119" fmla="*/ 174328 h 593624"/>
                <a:gd name="connsiteX120" fmla="*/ 3088442 w 5752101"/>
                <a:gd name="connsiteY120" fmla="*/ 212094 h 593624"/>
                <a:gd name="connsiteX121" fmla="*/ 3064765 w 5752101"/>
                <a:gd name="connsiteY121" fmla="*/ 231427 h 593624"/>
                <a:gd name="connsiteX122" fmla="*/ 3032994 w 5752101"/>
                <a:gd name="connsiteY122" fmla="*/ 236792 h 593624"/>
                <a:gd name="connsiteX123" fmla="*/ 3005063 w 5752101"/>
                <a:gd name="connsiteY123" fmla="*/ 236792 h 593624"/>
                <a:gd name="connsiteX124" fmla="*/ 3005063 w 5752101"/>
                <a:gd name="connsiteY124" fmla="*/ 9934 h 593624"/>
                <a:gd name="connsiteX125" fmla="*/ 2871973 w 5752101"/>
                <a:gd name="connsiteY125" fmla="*/ 9934 h 593624"/>
                <a:gd name="connsiteX126" fmla="*/ 3351529 w 5752101"/>
                <a:gd name="connsiteY126" fmla="*/ 583753 h 593624"/>
                <a:gd name="connsiteX127" fmla="*/ 3484619 w 5752101"/>
                <a:gd name="connsiteY127" fmla="*/ 583753 h 593624"/>
                <a:gd name="connsiteX128" fmla="*/ 3484619 w 5752101"/>
                <a:gd name="connsiteY128" fmla="*/ 123345 h 593624"/>
                <a:gd name="connsiteX129" fmla="*/ 3690777 w 5752101"/>
                <a:gd name="connsiteY129" fmla="*/ 123345 h 593624"/>
                <a:gd name="connsiteX130" fmla="*/ 3690777 w 5752101"/>
                <a:gd name="connsiteY130" fmla="*/ 9888 h 593624"/>
                <a:gd name="connsiteX131" fmla="*/ 3351529 w 5752101"/>
                <a:gd name="connsiteY131" fmla="*/ 9888 h 593624"/>
                <a:gd name="connsiteX132" fmla="*/ 1611421 w 5752101"/>
                <a:gd name="connsiteY132" fmla="*/ 583753 h 593624"/>
                <a:gd name="connsiteX133" fmla="*/ 1747425 w 5752101"/>
                <a:gd name="connsiteY133" fmla="*/ 583753 h 593624"/>
                <a:gd name="connsiteX134" fmla="*/ 1811889 w 5752101"/>
                <a:gd name="connsiteY134" fmla="*/ 143051 h 593624"/>
                <a:gd name="connsiteX135" fmla="*/ 1813323 w 5752101"/>
                <a:gd name="connsiteY135" fmla="*/ 143051 h 593624"/>
                <a:gd name="connsiteX136" fmla="*/ 1880516 w 5752101"/>
                <a:gd name="connsiteY136" fmla="*/ 583753 h 593624"/>
                <a:gd name="connsiteX137" fmla="*/ 2049447 w 5752101"/>
                <a:gd name="connsiteY137" fmla="*/ 583753 h 593624"/>
                <a:gd name="connsiteX138" fmla="*/ 2119598 w 5752101"/>
                <a:gd name="connsiteY138" fmla="*/ 143051 h 593624"/>
                <a:gd name="connsiteX139" fmla="*/ 2121078 w 5752101"/>
                <a:gd name="connsiteY139" fmla="*/ 143051 h 593624"/>
                <a:gd name="connsiteX140" fmla="*/ 2186190 w 5752101"/>
                <a:gd name="connsiteY140" fmla="*/ 583753 h 593624"/>
                <a:gd name="connsiteX141" fmla="*/ 2315766 w 5752101"/>
                <a:gd name="connsiteY141" fmla="*/ 583753 h 593624"/>
                <a:gd name="connsiteX142" fmla="*/ 2204041 w 5752101"/>
                <a:gd name="connsiteY142" fmla="*/ 9888 h 593624"/>
                <a:gd name="connsiteX143" fmla="*/ 2033030 w 5752101"/>
                <a:gd name="connsiteY143" fmla="*/ 9888 h 593624"/>
                <a:gd name="connsiteX144" fmla="*/ 1962183 w 5752101"/>
                <a:gd name="connsiteY144" fmla="*/ 450538 h 593624"/>
                <a:gd name="connsiteX145" fmla="*/ 1960704 w 5752101"/>
                <a:gd name="connsiteY145" fmla="*/ 450538 h 593624"/>
                <a:gd name="connsiteX146" fmla="*/ 1894898 w 5752101"/>
                <a:gd name="connsiteY146" fmla="*/ 9888 h 593624"/>
                <a:gd name="connsiteX147" fmla="*/ 1722360 w 5752101"/>
                <a:gd name="connsiteY147" fmla="*/ 9888 h 593624"/>
                <a:gd name="connsiteX148" fmla="*/ 693739 w 5752101"/>
                <a:gd name="connsiteY148" fmla="*/ 583753 h 593624"/>
                <a:gd name="connsiteX149" fmla="*/ 1077427 w 5752101"/>
                <a:gd name="connsiteY149" fmla="*/ 583753 h 593624"/>
                <a:gd name="connsiteX150" fmla="*/ 1037704 w 5752101"/>
                <a:gd name="connsiteY150" fmla="*/ 458771 h 593624"/>
                <a:gd name="connsiteX151" fmla="*/ 849304 w 5752101"/>
                <a:gd name="connsiteY151" fmla="*/ 458771 h 593624"/>
                <a:gd name="connsiteX152" fmla="*/ 849304 w 5752101"/>
                <a:gd name="connsiteY152" fmla="*/ 342554 h 593624"/>
                <a:gd name="connsiteX153" fmla="*/ 1000986 w 5752101"/>
                <a:gd name="connsiteY153" fmla="*/ 342554 h 593624"/>
                <a:gd name="connsiteX154" fmla="*/ 961169 w 5752101"/>
                <a:gd name="connsiteY154" fmla="*/ 217147 h 593624"/>
                <a:gd name="connsiteX155" fmla="*/ 849304 w 5752101"/>
                <a:gd name="connsiteY155" fmla="*/ 217147 h 593624"/>
                <a:gd name="connsiteX156" fmla="*/ 849304 w 5752101"/>
                <a:gd name="connsiteY156" fmla="*/ 9888 h 593624"/>
                <a:gd name="connsiteX157" fmla="*/ 693739 w 5752101"/>
                <a:gd name="connsiteY157" fmla="*/ 9888 h 593624"/>
                <a:gd name="connsiteX158" fmla="*/ 0 w 5752101"/>
                <a:gd name="connsiteY158" fmla="*/ 583753 h 593624"/>
                <a:gd name="connsiteX159" fmla="*/ 383641 w 5752101"/>
                <a:gd name="connsiteY159" fmla="*/ 583753 h 593624"/>
                <a:gd name="connsiteX160" fmla="*/ 343964 w 5752101"/>
                <a:gd name="connsiteY160" fmla="*/ 458771 h 593624"/>
                <a:gd name="connsiteX161" fmla="*/ 155473 w 5752101"/>
                <a:gd name="connsiteY161" fmla="*/ 458771 h 593624"/>
                <a:gd name="connsiteX162" fmla="*/ 155473 w 5752101"/>
                <a:gd name="connsiteY162" fmla="*/ 342554 h 593624"/>
                <a:gd name="connsiteX163" fmla="*/ 307247 w 5752101"/>
                <a:gd name="connsiteY163" fmla="*/ 342554 h 593624"/>
                <a:gd name="connsiteX164" fmla="*/ 267430 w 5752101"/>
                <a:gd name="connsiteY164" fmla="*/ 217147 h 593624"/>
                <a:gd name="connsiteX165" fmla="*/ 155473 w 5752101"/>
                <a:gd name="connsiteY165" fmla="*/ 217147 h 593624"/>
                <a:gd name="connsiteX166" fmla="*/ 155473 w 5752101"/>
                <a:gd name="connsiteY166" fmla="*/ 9888 h 593624"/>
                <a:gd name="connsiteX167" fmla="*/ 0 w 5752101"/>
                <a:gd name="connsiteY167" fmla="*/ 9888 h 593624"/>
                <a:gd name="connsiteX168" fmla="*/ 4674096 w 5752101"/>
                <a:gd name="connsiteY168" fmla="*/ 593509 h 593624"/>
                <a:gd name="connsiteX169" fmla="*/ 4749243 w 5752101"/>
                <a:gd name="connsiteY169" fmla="*/ 584904 h 593624"/>
                <a:gd name="connsiteX170" fmla="*/ 4822217 w 5752101"/>
                <a:gd name="connsiteY170" fmla="*/ 563977 h 593624"/>
                <a:gd name="connsiteX171" fmla="*/ 4811580 w 5752101"/>
                <a:gd name="connsiteY171" fmla="*/ 439791 h 593624"/>
                <a:gd name="connsiteX172" fmla="*/ 4747532 w 5752101"/>
                <a:gd name="connsiteY172" fmla="*/ 470228 h 593624"/>
                <a:gd name="connsiteX173" fmla="*/ 4681310 w 5752101"/>
                <a:gd name="connsiteY173" fmla="*/ 480107 h 593624"/>
                <a:gd name="connsiteX174" fmla="*/ 4616892 w 5752101"/>
                <a:gd name="connsiteY174" fmla="*/ 466084 h 593624"/>
                <a:gd name="connsiteX175" fmla="*/ 4567827 w 5752101"/>
                <a:gd name="connsiteY175" fmla="*/ 427522 h 593624"/>
                <a:gd name="connsiteX176" fmla="*/ 4536288 w 5752101"/>
                <a:gd name="connsiteY176" fmla="*/ 368670 h 593624"/>
                <a:gd name="connsiteX177" fmla="*/ 4525283 w 5752101"/>
                <a:gd name="connsiteY177" fmla="*/ 294307 h 593624"/>
                <a:gd name="connsiteX178" fmla="*/ 4537815 w 5752101"/>
                <a:gd name="connsiteY178" fmla="*/ 218617 h 593624"/>
                <a:gd name="connsiteX179" fmla="*/ 4572127 w 5752101"/>
                <a:gd name="connsiteY179" fmla="*/ 161516 h 593624"/>
                <a:gd name="connsiteX180" fmla="*/ 4624708 w 5752101"/>
                <a:gd name="connsiteY180" fmla="*/ 125770 h 593624"/>
                <a:gd name="connsiteX181" fmla="*/ 4692039 w 5752101"/>
                <a:gd name="connsiteY181" fmla="*/ 113447 h 593624"/>
                <a:gd name="connsiteX182" fmla="*/ 4757151 w 5752101"/>
                <a:gd name="connsiteY182" fmla="*/ 122104 h 593624"/>
                <a:gd name="connsiteX183" fmla="*/ 4816529 w 5752101"/>
                <a:gd name="connsiteY183" fmla="*/ 143032 h 593624"/>
                <a:gd name="connsiteX184" fmla="*/ 4822956 w 5752101"/>
                <a:gd name="connsiteY184" fmla="*/ 23043 h 593624"/>
                <a:gd name="connsiteX185" fmla="*/ 4760064 w 5752101"/>
                <a:gd name="connsiteY185" fmla="*/ 7374 h 593624"/>
                <a:gd name="connsiteX186" fmla="*/ 4674836 w 5752101"/>
                <a:gd name="connsiteY186" fmla="*/ 44 h 593624"/>
                <a:gd name="connsiteX187" fmla="*/ 4573515 w 5752101"/>
                <a:gd name="connsiteY187" fmla="*/ 15607 h 593624"/>
                <a:gd name="connsiteX188" fmla="*/ 4481257 w 5752101"/>
                <a:gd name="connsiteY188" fmla="*/ 65748 h 593624"/>
                <a:gd name="connsiteX189" fmla="*/ 4413973 w 5752101"/>
                <a:gd name="connsiteY189" fmla="*/ 156577 h 593624"/>
                <a:gd name="connsiteX190" fmla="*/ 4387799 w 5752101"/>
                <a:gd name="connsiteY190" fmla="*/ 294307 h 593624"/>
                <a:gd name="connsiteX191" fmla="*/ 4409301 w 5752101"/>
                <a:gd name="connsiteY191" fmla="*/ 425396 h 593624"/>
                <a:gd name="connsiteX192" fmla="*/ 4469049 w 5752101"/>
                <a:gd name="connsiteY192" fmla="*/ 519199 h 593624"/>
                <a:gd name="connsiteX193" fmla="*/ 4559966 w 5752101"/>
                <a:gd name="connsiteY193" fmla="*/ 575025 h 593624"/>
                <a:gd name="connsiteX194" fmla="*/ 4674096 w 5752101"/>
                <a:gd name="connsiteY194" fmla="*/ 593509 h 593624"/>
                <a:gd name="connsiteX195" fmla="*/ 2571331 w 5752101"/>
                <a:gd name="connsiteY195" fmla="*/ 593624 h 593624"/>
                <a:gd name="connsiteX196" fmla="*/ 2679726 w 5752101"/>
                <a:gd name="connsiteY196" fmla="*/ 573015 h 593624"/>
                <a:gd name="connsiteX197" fmla="*/ 2758111 w 5752101"/>
                <a:gd name="connsiteY197" fmla="*/ 514216 h 593624"/>
                <a:gd name="connsiteX198" fmla="*/ 2805743 w 5752101"/>
                <a:gd name="connsiteY198" fmla="*/ 420943 h 593624"/>
                <a:gd name="connsiteX199" fmla="*/ 2821789 w 5752101"/>
                <a:gd name="connsiteY199" fmla="*/ 296811 h 593624"/>
                <a:gd name="connsiteX200" fmla="*/ 2805743 w 5752101"/>
                <a:gd name="connsiteY200" fmla="*/ 173477 h 593624"/>
                <a:gd name="connsiteX201" fmla="*/ 2757741 w 5752101"/>
                <a:gd name="connsiteY201" fmla="*/ 79780 h 593624"/>
                <a:gd name="connsiteX202" fmla="*/ 2678987 w 5752101"/>
                <a:gd name="connsiteY202" fmla="*/ 20609 h 593624"/>
                <a:gd name="connsiteX203" fmla="*/ 2571331 w 5752101"/>
                <a:gd name="connsiteY203" fmla="*/ 0 h 593624"/>
                <a:gd name="connsiteX204" fmla="*/ 2463165 w 5752101"/>
                <a:gd name="connsiteY204" fmla="*/ 20609 h 593624"/>
                <a:gd name="connsiteX205" fmla="*/ 2384827 w 5752101"/>
                <a:gd name="connsiteY205" fmla="*/ 79780 h 593624"/>
                <a:gd name="connsiteX206" fmla="*/ 2336872 w 5752101"/>
                <a:gd name="connsiteY206" fmla="*/ 173477 h 593624"/>
                <a:gd name="connsiteX207" fmla="*/ 2320733 w 5752101"/>
                <a:gd name="connsiteY207" fmla="*/ 296811 h 593624"/>
                <a:gd name="connsiteX208" fmla="*/ 2336872 w 5752101"/>
                <a:gd name="connsiteY208" fmla="*/ 420943 h 593624"/>
                <a:gd name="connsiteX209" fmla="*/ 2384457 w 5752101"/>
                <a:gd name="connsiteY209" fmla="*/ 514216 h 593624"/>
                <a:gd name="connsiteX210" fmla="*/ 2462795 w 5752101"/>
                <a:gd name="connsiteY210" fmla="*/ 573015 h 593624"/>
                <a:gd name="connsiteX211" fmla="*/ 2571331 w 5752101"/>
                <a:gd name="connsiteY211" fmla="*/ 593624 h 59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Lst>
              <a:rect l="l" t="t" r="r" b="b"/>
              <a:pathLst>
                <a:path w="5752101" h="593624">
                  <a:moveTo>
                    <a:pt x="1257378" y="436291"/>
                  </a:moveTo>
                  <a:lnTo>
                    <a:pt x="1197353" y="197269"/>
                  </a:lnTo>
                  <a:lnTo>
                    <a:pt x="1319576" y="197269"/>
                  </a:lnTo>
                  <a:close/>
                  <a:moveTo>
                    <a:pt x="3870444" y="470284"/>
                  </a:moveTo>
                  <a:lnTo>
                    <a:pt x="3870444" y="123329"/>
                  </a:lnTo>
                  <a:lnTo>
                    <a:pt x="3921960" y="123329"/>
                  </a:lnTo>
                  <a:cubicBezTo>
                    <a:pt x="3972042" y="123329"/>
                    <a:pt x="4010471" y="137830"/>
                    <a:pt x="4037154" y="166938"/>
                  </a:cubicBezTo>
                  <a:cubicBezTo>
                    <a:pt x="4063883" y="195940"/>
                    <a:pt x="4077294" y="239176"/>
                    <a:pt x="4077294" y="296807"/>
                  </a:cubicBezTo>
                  <a:cubicBezTo>
                    <a:pt x="4077294" y="354331"/>
                    <a:pt x="4063606" y="397622"/>
                    <a:pt x="4036414" y="426675"/>
                  </a:cubicBezTo>
                  <a:cubicBezTo>
                    <a:pt x="4009222" y="455730"/>
                    <a:pt x="3971118" y="470284"/>
                    <a:pt x="3921960" y="470284"/>
                  </a:cubicBezTo>
                  <a:close/>
                  <a:moveTo>
                    <a:pt x="5502290" y="475229"/>
                  </a:moveTo>
                  <a:lnTo>
                    <a:pt x="5502290" y="319014"/>
                  </a:lnTo>
                  <a:lnTo>
                    <a:pt x="5536604" y="319014"/>
                  </a:lnTo>
                  <a:cubicBezTo>
                    <a:pt x="5548072" y="319014"/>
                    <a:pt x="5558801" y="320290"/>
                    <a:pt x="5568835" y="322679"/>
                  </a:cubicBezTo>
                  <a:cubicBezTo>
                    <a:pt x="5578825" y="325229"/>
                    <a:pt x="5587565" y="329584"/>
                    <a:pt x="5594918" y="335852"/>
                  </a:cubicBezTo>
                  <a:cubicBezTo>
                    <a:pt x="5602317" y="342119"/>
                    <a:pt x="5608190" y="350406"/>
                    <a:pt x="5612490" y="360550"/>
                  </a:cubicBezTo>
                  <a:cubicBezTo>
                    <a:pt x="5616745" y="370643"/>
                    <a:pt x="5618919" y="383124"/>
                    <a:pt x="5618919" y="397892"/>
                  </a:cubicBezTo>
                  <a:cubicBezTo>
                    <a:pt x="5618919" y="412764"/>
                    <a:pt x="5616745" y="425087"/>
                    <a:pt x="5612490" y="434861"/>
                  </a:cubicBezTo>
                  <a:cubicBezTo>
                    <a:pt x="5608190" y="444740"/>
                    <a:pt x="5602317" y="452706"/>
                    <a:pt x="5594918" y="458763"/>
                  </a:cubicBezTo>
                  <a:cubicBezTo>
                    <a:pt x="5587565" y="464764"/>
                    <a:pt x="5578825" y="469066"/>
                    <a:pt x="5568835" y="471457"/>
                  </a:cubicBezTo>
                  <a:cubicBezTo>
                    <a:pt x="5558801" y="474006"/>
                    <a:pt x="5548072" y="475229"/>
                    <a:pt x="5536604" y="475229"/>
                  </a:cubicBezTo>
                  <a:close/>
                  <a:moveTo>
                    <a:pt x="3005063" y="475229"/>
                  </a:moveTo>
                  <a:lnTo>
                    <a:pt x="3005063" y="345307"/>
                  </a:lnTo>
                  <a:lnTo>
                    <a:pt x="3040070" y="345307"/>
                  </a:lnTo>
                  <a:cubicBezTo>
                    <a:pt x="3050613" y="345307"/>
                    <a:pt x="3061712" y="345733"/>
                    <a:pt x="3073367" y="346583"/>
                  </a:cubicBezTo>
                  <a:cubicBezTo>
                    <a:pt x="3085113" y="347379"/>
                    <a:pt x="3095610" y="349982"/>
                    <a:pt x="3104905" y="354338"/>
                  </a:cubicBezTo>
                  <a:cubicBezTo>
                    <a:pt x="3114200" y="358800"/>
                    <a:pt x="3121969" y="365332"/>
                    <a:pt x="3128119" y="374097"/>
                  </a:cubicBezTo>
                  <a:cubicBezTo>
                    <a:pt x="3134362" y="382913"/>
                    <a:pt x="3137415" y="395448"/>
                    <a:pt x="3137415" y="411968"/>
                  </a:cubicBezTo>
                  <a:cubicBezTo>
                    <a:pt x="3137415" y="425087"/>
                    <a:pt x="3134733" y="435870"/>
                    <a:pt x="3129183" y="444368"/>
                  </a:cubicBezTo>
                  <a:cubicBezTo>
                    <a:pt x="3123726" y="452867"/>
                    <a:pt x="3116605" y="459348"/>
                    <a:pt x="3107771" y="463703"/>
                  </a:cubicBezTo>
                  <a:cubicBezTo>
                    <a:pt x="3098939" y="468059"/>
                    <a:pt x="3088672" y="471033"/>
                    <a:pt x="3076926" y="472732"/>
                  </a:cubicBezTo>
                  <a:cubicBezTo>
                    <a:pt x="3065273" y="474432"/>
                    <a:pt x="3053019" y="475229"/>
                    <a:pt x="3040070" y="475229"/>
                  </a:cubicBezTo>
                  <a:close/>
                  <a:moveTo>
                    <a:pt x="2571331" y="480062"/>
                  </a:moveTo>
                  <a:cubicBezTo>
                    <a:pt x="2551215" y="480062"/>
                    <a:pt x="2534104" y="475228"/>
                    <a:pt x="2519814" y="465349"/>
                  </a:cubicBezTo>
                  <a:cubicBezTo>
                    <a:pt x="2505433" y="455469"/>
                    <a:pt x="2493732" y="442137"/>
                    <a:pt x="2484668" y="425512"/>
                  </a:cubicBezTo>
                  <a:cubicBezTo>
                    <a:pt x="2475559" y="408726"/>
                    <a:pt x="2468945" y="389234"/>
                    <a:pt x="2464692" y="367030"/>
                  </a:cubicBezTo>
                  <a:cubicBezTo>
                    <a:pt x="2460345" y="344882"/>
                    <a:pt x="2458217" y="321404"/>
                    <a:pt x="2458217" y="296811"/>
                  </a:cubicBezTo>
                  <a:cubicBezTo>
                    <a:pt x="2458217" y="273176"/>
                    <a:pt x="2460345" y="250335"/>
                    <a:pt x="2464692" y="228133"/>
                  </a:cubicBezTo>
                  <a:cubicBezTo>
                    <a:pt x="2468945" y="205983"/>
                    <a:pt x="2475559" y="186383"/>
                    <a:pt x="2484668" y="169386"/>
                  </a:cubicBezTo>
                  <a:cubicBezTo>
                    <a:pt x="2493732" y="152390"/>
                    <a:pt x="2505433" y="138846"/>
                    <a:pt x="2519814" y="128700"/>
                  </a:cubicBezTo>
                  <a:cubicBezTo>
                    <a:pt x="2534104" y="118555"/>
                    <a:pt x="2551215" y="113456"/>
                    <a:pt x="2571331" y="113456"/>
                  </a:cubicBezTo>
                  <a:cubicBezTo>
                    <a:pt x="2591307" y="113456"/>
                    <a:pt x="2608603" y="118555"/>
                    <a:pt x="2622892" y="128700"/>
                  </a:cubicBezTo>
                  <a:cubicBezTo>
                    <a:pt x="2637182" y="138846"/>
                    <a:pt x="2648835" y="152390"/>
                    <a:pt x="2657854" y="169386"/>
                  </a:cubicBezTo>
                  <a:cubicBezTo>
                    <a:pt x="2666963" y="186383"/>
                    <a:pt x="2673668" y="205983"/>
                    <a:pt x="2677970" y="228133"/>
                  </a:cubicBezTo>
                  <a:cubicBezTo>
                    <a:pt x="2682223" y="250335"/>
                    <a:pt x="2684397" y="273176"/>
                    <a:pt x="2684397" y="296811"/>
                  </a:cubicBezTo>
                  <a:cubicBezTo>
                    <a:pt x="2684397" y="321404"/>
                    <a:pt x="2682223" y="344882"/>
                    <a:pt x="2677970" y="367030"/>
                  </a:cubicBezTo>
                  <a:cubicBezTo>
                    <a:pt x="2673668" y="389234"/>
                    <a:pt x="2666963" y="408726"/>
                    <a:pt x="2657854" y="425512"/>
                  </a:cubicBezTo>
                  <a:cubicBezTo>
                    <a:pt x="2648835" y="442137"/>
                    <a:pt x="2637182" y="455469"/>
                    <a:pt x="2622892" y="465349"/>
                  </a:cubicBezTo>
                  <a:cubicBezTo>
                    <a:pt x="2608603" y="475228"/>
                    <a:pt x="2591307" y="480062"/>
                    <a:pt x="2571331" y="480062"/>
                  </a:cubicBezTo>
                  <a:close/>
                  <a:moveTo>
                    <a:pt x="431103" y="582528"/>
                  </a:moveTo>
                  <a:lnTo>
                    <a:pt x="586575" y="582528"/>
                  </a:lnTo>
                  <a:lnTo>
                    <a:pt x="586575" y="8662"/>
                  </a:lnTo>
                  <a:lnTo>
                    <a:pt x="431103" y="8662"/>
                  </a:lnTo>
                  <a:close/>
                  <a:moveTo>
                    <a:pt x="3737260" y="583738"/>
                  </a:moveTo>
                  <a:lnTo>
                    <a:pt x="3919046" y="583738"/>
                  </a:lnTo>
                  <a:cubicBezTo>
                    <a:pt x="3962516" y="583738"/>
                    <a:pt x="4002378" y="579278"/>
                    <a:pt x="4038587" y="570566"/>
                  </a:cubicBezTo>
                  <a:cubicBezTo>
                    <a:pt x="4074890" y="561803"/>
                    <a:pt x="4105965" y="546558"/>
                    <a:pt x="4132048" y="524886"/>
                  </a:cubicBezTo>
                  <a:cubicBezTo>
                    <a:pt x="4157990" y="503269"/>
                    <a:pt x="4178338" y="474055"/>
                    <a:pt x="4192858" y="437351"/>
                  </a:cubicBezTo>
                  <a:cubicBezTo>
                    <a:pt x="4207425" y="400702"/>
                    <a:pt x="4214732" y="354598"/>
                    <a:pt x="4214732" y="299250"/>
                  </a:cubicBezTo>
                  <a:cubicBezTo>
                    <a:pt x="4214732" y="245496"/>
                    <a:pt x="4207286" y="200296"/>
                    <a:pt x="4192488" y="163592"/>
                  </a:cubicBezTo>
                  <a:cubicBezTo>
                    <a:pt x="4177691" y="126836"/>
                    <a:pt x="4157204" y="97144"/>
                    <a:pt x="4130937" y="74410"/>
                  </a:cubicBezTo>
                  <a:cubicBezTo>
                    <a:pt x="4104717" y="51677"/>
                    <a:pt x="4073455" y="35265"/>
                    <a:pt x="4037154" y="25118"/>
                  </a:cubicBezTo>
                  <a:cubicBezTo>
                    <a:pt x="4000899" y="14974"/>
                    <a:pt x="3961545" y="9875"/>
                    <a:pt x="3919046" y="9875"/>
                  </a:cubicBezTo>
                  <a:lnTo>
                    <a:pt x="3737260" y="9875"/>
                  </a:lnTo>
                  <a:close/>
                  <a:moveTo>
                    <a:pt x="4864537" y="583741"/>
                  </a:moveTo>
                  <a:lnTo>
                    <a:pt x="4997674" y="583741"/>
                  </a:lnTo>
                  <a:lnTo>
                    <a:pt x="4997674" y="253201"/>
                  </a:lnTo>
                  <a:cubicBezTo>
                    <a:pt x="4997674" y="234025"/>
                    <a:pt x="4998969" y="216126"/>
                    <a:pt x="5001606" y="199395"/>
                  </a:cubicBezTo>
                  <a:cubicBezTo>
                    <a:pt x="5004194" y="182609"/>
                    <a:pt x="5008820" y="167897"/>
                    <a:pt x="5015201" y="154990"/>
                  </a:cubicBezTo>
                  <a:cubicBezTo>
                    <a:pt x="5021628" y="142136"/>
                    <a:pt x="5030369" y="131989"/>
                    <a:pt x="5041329" y="124607"/>
                  </a:cubicBezTo>
                  <a:cubicBezTo>
                    <a:pt x="5052243" y="117170"/>
                    <a:pt x="5066393" y="113453"/>
                    <a:pt x="5083503" y="113453"/>
                  </a:cubicBezTo>
                  <a:cubicBezTo>
                    <a:pt x="5100707" y="113453"/>
                    <a:pt x="5114810" y="117170"/>
                    <a:pt x="5125817" y="124607"/>
                  </a:cubicBezTo>
                  <a:cubicBezTo>
                    <a:pt x="5136823" y="131989"/>
                    <a:pt x="5145471" y="142136"/>
                    <a:pt x="5151945" y="154990"/>
                  </a:cubicBezTo>
                  <a:cubicBezTo>
                    <a:pt x="5158327" y="167897"/>
                    <a:pt x="5162905" y="182609"/>
                    <a:pt x="5165541" y="199395"/>
                  </a:cubicBezTo>
                  <a:cubicBezTo>
                    <a:pt x="5168084" y="216126"/>
                    <a:pt x="5169471" y="234025"/>
                    <a:pt x="5169471" y="253201"/>
                  </a:cubicBezTo>
                  <a:lnTo>
                    <a:pt x="5169471" y="583741"/>
                  </a:lnTo>
                  <a:lnTo>
                    <a:pt x="5302563" y="583741"/>
                  </a:lnTo>
                  <a:lnTo>
                    <a:pt x="5302563" y="227757"/>
                  </a:lnTo>
                  <a:cubicBezTo>
                    <a:pt x="5302563" y="188240"/>
                    <a:pt x="5297290" y="154352"/>
                    <a:pt x="5286793" y="125775"/>
                  </a:cubicBezTo>
                  <a:cubicBezTo>
                    <a:pt x="5276295" y="97306"/>
                    <a:pt x="5261451" y="73722"/>
                    <a:pt x="5242121" y="55132"/>
                  </a:cubicBezTo>
                  <a:cubicBezTo>
                    <a:pt x="5222745" y="36434"/>
                    <a:pt x="5199623" y="22625"/>
                    <a:pt x="5172662" y="13595"/>
                  </a:cubicBezTo>
                  <a:cubicBezTo>
                    <a:pt x="5145702" y="4458"/>
                    <a:pt x="5115967" y="50"/>
                    <a:pt x="5083503" y="50"/>
                  </a:cubicBezTo>
                  <a:cubicBezTo>
                    <a:pt x="5051087" y="50"/>
                    <a:pt x="5021398" y="4458"/>
                    <a:pt x="4994391" y="13595"/>
                  </a:cubicBezTo>
                  <a:cubicBezTo>
                    <a:pt x="4967477" y="22625"/>
                    <a:pt x="4944355" y="36434"/>
                    <a:pt x="4924979" y="55132"/>
                  </a:cubicBezTo>
                  <a:cubicBezTo>
                    <a:pt x="4905648" y="73722"/>
                    <a:pt x="4890803" y="97306"/>
                    <a:pt x="4880306" y="125775"/>
                  </a:cubicBezTo>
                  <a:cubicBezTo>
                    <a:pt x="4869810" y="154352"/>
                    <a:pt x="4864537" y="188240"/>
                    <a:pt x="4864537" y="227757"/>
                  </a:cubicBezTo>
                  <a:close/>
                  <a:moveTo>
                    <a:pt x="1179040" y="583741"/>
                  </a:moveTo>
                  <a:lnTo>
                    <a:pt x="1340710" y="583741"/>
                  </a:lnTo>
                  <a:lnTo>
                    <a:pt x="1522635" y="9877"/>
                  </a:lnTo>
                  <a:lnTo>
                    <a:pt x="1365590" y="9877"/>
                  </a:lnTo>
                  <a:lnTo>
                    <a:pt x="1345288" y="87001"/>
                  </a:lnTo>
                  <a:lnTo>
                    <a:pt x="1169561" y="87001"/>
                  </a:lnTo>
                  <a:lnTo>
                    <a:pt x="1150092" y="9877"/>
                  </a:lnTo>
                  <a:lnTo>
                    <a:pt x="997023" y="9877"/>
                  </a:lnTo>
                  <a:close/>
                  <a:moveTo>
                    <a:pt x="5369108" y="583743"/>
                  </a:moveTo>
                  <a:lnTo>
                    <a:pt x="5528003" y="583743"/>
                  </a:lnTo>
                  <a:cubicBezTo>
                    <a:pt x="5604861" y="583743"/>
                    <a:pt x="5661416" y="568500"/>
                    <a:pt x="5697719" y="538117"/>
                  </a:cubicBezTo>
                  <a:cubicBezTo>
                    <a:pt x="5733928" y="507628"/>
                    <a:pt x="5752101" y="460143"/>
                    <a:pt x="5752101" y="395448"/>
                  </a:cubicBezTo>
                  <a:cubicBezTo>
                    <a:pt x="5752101" y="337339"/>
                    <a:pt x="5734667" y="291978"/>
                    <a:pt x="5699845" y="259418"/>
                  </a:cubicBezTo>
                  <a:cubicBezTo>
                    <a:pt x="5664931" y="226752"/>
                    <a:pt x="5616282" y="210499"/>
                    <a:pt x="5553760" y="210499"/>
                  </a:cubicBezTo>
                  <a:lnTo>
                    <a:pt x="5502290" y="210499"/>
                  </a:lnTo>
                  <a:lnTo>
                    <a:pt x="5502290" y="9932"/>
                  </a:lnTo>
                  <a:lnTo>
                    <a:pt x="5369108" y="9932"/>
                  </a:lnTo>
                  <a:close/>
                  <a:moveTo>
                    <a:pt x="2871973" y="583745"/>
                  </a:moveTo>
                  <a:lnTo>
                    <a:pt x="3109576" y="583745"/>
                  </a:lnTo>
                  <a:cubicBezTo>
                    <a:pt x="3131448" y="583745"/>
                    <a:pt x="3152305" y="580824"/>
                    <a:pt x="3171819" y="575140"/>
                  </a:cubicBezTo>
                  <a:cubicBezTo>
                    <a:pt x="3191382" y="569350"/>
                    <a:pt x="3208584" y="560374"/>
                    <a:pt x="3223382" y="548317"/>
                  </a:cubicBezTo>
                  <a:cubicBezTo>
                    <a:pt x="3238088" y="536259"/>
                    <a:pt x="3249695" y="521281"/>
                    <a:pt x="3258065" y="503220"/>
                  </a:cubicBezTo>
                  <a:cubicBezTo>
                    <a:pt x="3266435" y="485056"/>
                    <a:pt x="3270597" y="463703"/>
                    <a:pt x="3270597" y="439058"/>
                  </a:cubicBezTo>
                  <a:cubicBezTo>
                    <a:pt x="3270597" y="400707"/>
                    <a:pt x="3262736" y="369157"/>
                    <a:pt x="3246921" y="344458"/>
                  </a:cubicBezTo>
                  <a:cubicBezTo>
                    <a:pt x="3231244" y="319865"/>
                    <a:pt x="3207104" y="303133"/>
                    <a:pt x="3174687" y="294317"/>
                  </a:cubicBezTo>
                  <a:lnTo>
                    <a:pt x="3174687" y="292722"/>
                  </a:lnTo>
                  <a:cubicBezTo>
                    <a:pt x="3185185" y="289483"/>
                    <a:pt x="3193647" y="284278"/>
                    <a:pt x="3200122" y="277053"/>
                  </a:cubicBezTo>
                  <a:cubicBezTo>
                    <a:pt x="3206549" y="269937"/>
                    <a:pt x="3212145" y="261065"/>
                    <a:pt x="3216909" y="250389"/>
                  </a:cubicBezTo>
                  <a:cubicBezTo>
                    <a:pt x="3221718" y="239659"/>
                    <a:pt x="3226065" y="227337"/>
                    <a:pt x="3230134" y="213368"/>
                  </a:cubicBezTo>
                  <a:cubicBezTo>
                    <a:pt x="3234249" y="199399"/>
                    <a:pt x="3239337" y="183622"/>
                    <a:pt x="3245625" y="166041"/>
                  </a:cubicBezTo>
                  <a:lnTo>
                    <a:pt x="3294228" y="9934"/>
                  </a:lnTo>
                  <a:lnTo>
                    <a:pt x="3155449" y="9934"/>
                  </a:lnTo>
                  <a:lnTo>
                    <a:pt x="3126731" y="113457"/>
                  </a:lnTo>
                  <a:cubicBezTo>
                    <a:pt x="3120026" y="138155"/>
                    <a:pt x="3113691" y="158446"/>
                    <a:pt x="3107771" y="174328"/>
                  </a:cubicBezTo>
                  <a:cubicBezTo>
                    <a:pt x="3101806" y="190157"/>
                    <a:pt x="3095286" y="202798"/>
                    <a:pt x="3088442" y="212094"/>
                  </a:cubicBezTo>
                  <a:cubicBezTo>
                    <a:pt x="3081505" y="221493"/>
                    <a:pt x="3073644" y="227868"/>
                    <a:pt x="3064765" y="231427"/>
                  </a:cubicBezTo>
                  <a:cubicBezTo>
                    <a:pt x="3055933" y="235038"/>
                    <a:pt x="3045389" y="236792"/>
                    <a:pt x="3032994" y="236792"/>
                  </a:cubicBezTo>
                  <a:lnTo>
                    <a:pt x="3005063" y="236792"/>
                  </a:lnTo>
                  <a:lnTo>
                    <a:pt x="3005063" y="9934"/>
                  </a:lnTo>
                  <a:lnTo>
                    <a:pt x="2871973" y="9934"/>
                  </a:lnTo>
                  <a:close/>
                  <a:moveTo>
                    <a:pt x="3351529" y="583753"/>
                  </a:moveTo>
                  <a:lnTo>
                    <a:pt x="3484619" y="583753"/>
                  </a:lnTo>
                  <a:lnTo>
                    <a:pt x="3484619" y="123345"/>
                  </a:lnTo>
                  <a:lnTo>
                    <a:pt x="3690777" y="123345"/>
                  </a:lnTo>
                  <a:lnTo>
                    <a:pt x="3690777" y="9888"/>
                  </a:lnTo>
                  <a:lnTo>
                    <a:pt x="3351529" y="9888"/>
                  </a:lnTo>
                  <a:close/>
                  <a:moveTo>
                    <a:pt x="1611421" y="583753"/>
                  </a:moveTo>
                  <a:lnTo>
                    <a:pt x="1747425" y="583753"/>
                  </a:lnTo>
                  <a:lnTo>
                    <a:pt x="1811889" y="143051"/>
                  </a:lnTo>
                  <a:lnTo>
                    <a:pt x="1813323" y="143051"/>
                  </a:lnTo>
                  <a:lnTo>
                    <a:pt x="1880516" y="583753"/>
                  </a:lnTo>
                  <a:lnTo>
                    <a:pt x="2049447" y="583753"/>
                  </a:lnTo>
                  <a:lnTo>
                    <a:pt x="2119598" y="143051"/>
                  </a:lnTo>
                  <a:lnTo>
                    <a:pt x="2121078" y="143051"/>
                  </a:lnTo>
                  <a:lnTo>
                    <a:pt x="2186190" y="583753"/>
                  </a:lnTo>
                  <a:lnTo>
                    <a:pt x="2315766" y="583753"/>
                  </a:lnTo>
                  <a:lnTo>
                    <a:pt x="2204041" y="9888"/>
                  </a:lnTo>
                  <a:lnTo>
                    <a:pt x="2033030" y="9888"/>
                  </a:lnTo>
                  <a:lnTo>
                    <a:pt x="1962183" y="450538"/>
                  </a:lnTo>
                  <a:lnTo>
                    <a:pt x="1960704" y="450538"/>
                  </a:lnTo>
                  <a:lnTo>
                    <a:pt x="1894898" y="9888"/>
                  </a:lnTo>
                  <a:lnTo>
                    <a:pt x="1722360" y="9888"/>
                  </a:lnTo>
                  <a:close/>
                  <a:moveTo>
                    <a:pt x="693739" y="583753"/>
                  </a:moveTo>
                  <a:lnTo>
                    <a:pt x="1077427" y="583753"/>
                  </a:lnTo>
                  <a:lnTo>
                    <a:pt x="1037704" y="458771"/>
                  </a:lnTo>
                  <a:lnTo>
                    <a:pt x="849304" y="458771"/>
                  </a:lnTo>
                  <a:lnTo>
                    <a:pt x="849304" y="342554"/>
                  </a:lnTo>
                  <a:lnTo>
                    <a:pt x="1000986" y="342554"/>
                  </a:lnTo>
                  <a:lnTo>
                    <a:pt x="961169" y="217147"/>
                  </a:lnTo>
                  <a:lnTo>
                    <a:pt x="849304" y="217147"/>
                  </a:lnTo>
                  <a:lnTo>
                    <a:pt x="849304" y="9888"/>
                  </a:lnTo>
                  <a:lnTo>
                    <a:pt x="693739" y="9888"/>
                  </a:lnTo>
                  <a:close/>
                  <a:moveTo>
                    <a:pt x="0" y="583753"/>
                  </a:moveTo>
                  <a:lnTo>
                    <a:pt x="383641" y="583753"/>
                  </a:lnTo>
                  <a:lnTo>
                    <a:pt x="343964" y="458771"/>
                  </a:lnTo>
                  <a:lnTo>
                    <a:pt x="155473" y="458771"/>
                  </a:lnTo>
                  <a:lnTo>
                    <a:pt x="155473" y="342554"/>
                  </a:lnTo>
                  <a:lnTo>
                    <a:pt x="307247" y="342554"/>
                  </a:lnTo>
                  <a:lnTo>
                    <a:pt x="267430" y="217147"/>
                  </a:lnTo>
                  <a:lnTo>
                    <a:pt x="155473" y="217147"/>
                  </a:lnTo>
                  <a:lnTo>
                    <a:pt x="155473" y="9888"/>
                  </a:lnTo>
                  <a:lnTo>
                    <a:pt x="0" y="9888"/>
                  </a:lnTo>
                  <a:close/>
                  <a:moveTo>
                    <a:pt x="4674096" y="593509"/>
                  </a:moveTo>
                  <a:cubicBezTo>
                    <a:pt x="4699900" y="593509"/>
                    <a:pt x="4724918" y="590694"/>
                    <a:pt x="4749243" y="584904"/>
                  </a:cubicBezTo>
                  <a:cubicBezTo>
                    <a:pt x="4773614" y="579220"/>
                    <a:pt x="4797937" y="572210"/>
                    <a:pt x="4822217" y="563977"/>
                  </a:cubicBezTo>
                  <a:lnTo>
                    <a:pt x="4811580" y="439791"/>
                  </a:lnTo>
                  <a:cubicBezTo>
                    <a:pt x="4790076" y="453549"/>
                    <a:pt x="4768712" y="463693"/>
                    <a:pt x="4747532" y="470228"/>
                  </a:cubicBezTo>
                  <a:cubicBezTo>
                    <a:pt x="4726213" y="476814"/>
                    <a:pt x="4704155" y="480107"/>
                    <a:pt x="4681310" y="480107"/>
                  </a:cubicBezTo>
                  <a:cubicBezTo>
                    <a:pt x="4657402" y="480107"/>
                    <a:pt x="4635990" y="475486"/>
                    <a:pt x="4616892" y="466084"/>
                  </a:cubicBezTo>
                  <a:cubicBezTo>
                    <a:pt x="4597793" y="456842"/>
                    <a:pt x="4581470" y="443934"/>
                    <a:pt x="4567827" y="427522"/>
                  </a:cubicBezTo>
                  <a:cubicBezTo>
                    <a:pt x="4554184" y="411003"/>
                    <a:pt x="4543688" y="391403"/>
                    <a:pt x="4536288" y="368670"/>
                  </a:cubicBezTo>
                  <a:cubicBezTo>
                    <a:pt x="4528889" y="345988"/>
                    <a:pt x="4525283" y="321184"/>
                    <a:pt x="4525283" y="294307"/>
                  </a:cubicBezTo>
                  <a:cubicBezTo>
                    <a:pt x="4525283" y="266367"/>
                    <a:pt x="4529398" y="241137"/>
                    <a:pt x="4537815" y="218617"/>
                  </a:cubicBezTo>
                  <a:cubicBezTo>
                    <a:pt x="4546093" y="196202"/>
                    <a:pt x="4557561" y="177186"/>
                    <a:pt x="4572127" y="161516"/>
                  </a:cubicBezTo>
                  <a:cubicBezTo>
                    <a:pt x="4586694" y="145954"/>
                    <a:pt x="4604221" y="134003"/>
                    <a:pt x="4624708" y="125770"/>
                  </a:cubicBezTo>
                  <a:cubicBezTo>
                    <a:pt x="4645239" y="117590"/>
                    <a:pt x="4667622" y="113447"/>
                    <a:pt x="4692039" y="113447"/>
                  </a:cubicBezTo>
                  <a:cubicBezTo>
                    <a:pt x="4713958" y="113447"/>
                    <a:pt x="4735694" y="116314"/>
                    <a:pt x="4757151" y="122104"/>
                  </a:cubicBezTo>
                  <a:cubicBezTo>
                    <a:pt x="4778655" y="127788"/>
                    <a:pt x="4798401" y="134799"/>
                    <a:pt x="4816529" y="143032"/>
                  </a:cubicBezTo>
                  <a:lnTo>
                    <a:pt x="4822956" y="23043"/>
                  </a:lnTo>
                  <a:cubicBezTo>
                    <a:pt x="4803857" y="17520"/>
                    <a:pt x="4782862" y="12314"/>
                    <a:pt x="4760064" y="7374"/>
                  </a:cubicBezTo>
                  <a:cubicBezTo>
                    <a:pt x="4737080" y="2434"/>
                    <a:pt x="4708734" y="44"/>
                    <a:pt x="4674836" y="44"/>
                  </a:cubicBezTo>
                  <a:cubicBezTo>
                    <a:pt x="4641448" y="44"/>
                    <a:pt x="4607643" y="5197"/>
                    <a:pt x="4573515" y="15607"/>
                  </a:cubicBezTo>
                  <a:cubicBezTo>
                    <a:pt x="4539387" y="25966"/>
                    <a:pt x="4508634" y="42696"/>
                    <a:pt x="4481257" y="65748"/>
                  </a:cubicBezTo>
                  <a:cubicBezTo>
                    <a:pt x="4453835" y="88749"/>
                    <a:pt x="4431361" y="119078"/>
                    <a:pt x="4413973" y="156577"/>
                  </a:cubicBezTo>
                  <a:cubicBezTo>
                    <a:pt x="4396446" y="194077"/>
                    <a:pt x="4387799" y="240076"/>
                    <a:pt x="4387799" y="294307"/>
                  </a:cubicBezTo>
                  <a:cubicBezTo>
                    <a:pt x="4387799" y="344129"/>
                    <a:pt x="4395013" y="387897"/>
                    <a:pt x="4409301" y="425396"/>
                  </a:cubicBezTo>
                  <a:cubicBezTo>
                    <a:pt x="4423591" y="462950"/>
                    <a:pt x="4443569" y="494130"/>
                    <a:pt x="4469049" y="519199"/>
                  </a:cubicBezTo>
                  <a:cubicBezTo>
                    <a:pt x="4494576" y="544110"/>
                    <a:pt x="4524913" y="562702"/>
                    <a:pt x="4559966" y="575025"/>
                  </a:cubicBezTo>
                  <a:cubicBezTo>
                    <a:pt x="4595019" y="587401"/>
                    <a:pt x="4633078" y="593509"/>
                    <a:pt x="4674096" y="593509"/>
                  </a:cubicBezTo>
                  <a:close/>
                  <a:moveTo>
                    <a:pt x="2571331" y="593624"/>
                  </a:moveTo>
                  <a:cubicBezTo>
                    <a:pt x="2612302" y="593624"/>
                    <a:pt x="2648466" y="586719"/>
                    <a:pt x="2679726" y="573015"/>
                  </a:cubicBezTo>
                  <a:cubicBezTo>
                    <a:pt x="2710988" y="559364"/>
                    <a:pt x="2737116" y="539711"/>
                    <a:pt x="2758111" y="514216"/>
                  </a:cubicBezTo>
                  <a:cubicBezTo>
                    <a:pt x="2779105" y="488773"/>
                    <a:pt x="2794967" y="457647"/>
                    <a:pt x="2805743" y="420943"/>
                  </a:cubicBezTo>
                  <a:cubicBezTo>
                    <a:pt x="2816471" y="384241"/>
                    <a:pt x="2821789" y="342863"/>
                    <a:pt x="2821789" y="296811"/>
                  </a:cubicBezTo>
                  <a:cubicBezTo>
                    <a:pt x="2821789" y="251344"/>
                    <a:pt x="2816471" y="210233"/>
                    <a:pt x="2805743" y="173477"/>
                  </a:cubicBezTo>
                  <a:cubicBezTo>
                    <a:pt x="2794967" y="136721"/>
                    <a:pt x="2778921" y="105488"/>
                    <a:pt x="2757741" y="79780"/>
                  </a:cubicBezTo>
                  <a:cubicBezTo>
                    <a:pt x="2736514" y="54018"/>
                    <a:pt x="2710294" y="34260"/>
                    <a:pt x="2678987" y="20609"/>
                  </a:cubicBezTo>
                  <a:cubicBezTo>
                    <a:pt x="2647818" y="6851"/>
                    <a:pt x="2611793" y="0"/>
                    <a:pt x="2571331" y="0"/>
                  </a:cubicBezTo>
                  <a:cubicBezTo>
                    <a:pt x="2530219" y="0"/>
                    <a:pt x="2494241" y="6851"/>
                    <a:pt x="2463165" y="20609"/>
                  </a:cubicBezTo>
                  <a:cubicBezTo>
                    <a:pt x="2432274" y="34260"/>
                    <a:pt x="2406100" y="54018"/>
                    <a:pt x="2384827" y="79780"/>
                  </a:cubicBezTo>
                  <a:cubicBezTo>
                    <a:pt x="2363602" y="105488"/>
                    <a:pt x="2347554" y="136721"/>
                    <a:pt x="2336872" y="173477"/>
                  </a:cubicBezTo>
                  <a:cubicBezTo>
                    <a:pt x="2326144" y="210233"/>
                    <a:pt x="2320733" y="251344"/>
                    <a:pt x="2320733" y="296811"/>
                  </a:cubicBezTo>
                  <a:cubicBezTo>
                    <a:pt x="2320733" y="342863"/>
                    <a:pt x="2326144" y="384241"/>
                    <a:pt x="2336872" y="420943"/>
                  </a:cubicBezTo>
                  <a:cubicBezTo>
                    <a:pt x="2347554" y="457647"/>
                    <a:pt x="2363462" y="488773"/>
                    <a:pt x="2384457" y="514216"/>
                  </a:cubicBezTo>
                  <a:cubicBezTo>
                    <a:pt x="2405452" y="539711"/>
                    <a:pt x="2431627" y="559364"/>
                    <a:pt x="2462795" y="573015"/>
                  </a:cubicBezTo>
                  <a:cubicBezTo>
                    <a:pt x="2494055" y="586719"/>
                    <a:pt x="2530219" y="593624"/>
                    <a:pt x="2571331" y="593624"/>
                  </a:cubicBezTo>
                  <a:close/>
                </a:path>
              </a:pathLst>
            </a:custGeom>
            <a:grpFill/>
            <a:ln w="31688" cap="flat">
              <a:noFill/>
              <a:prstDash val="solid"/>
              <a:miter/>
            </a:ln>
          </p:spPr>
          <p:txBody>
            <a:bodyPr rtlCol="0" anchor="ctr"/>
            <a:lstStyle/>
            <a:p>
              <a:endParaRPr lang="en-US" dirty="0">
                <a:solidFill>
                  <a:schemeClr val="bg2">
                    <a:lumMod val="75000"/>
                  </a:schemeClr>
                </a:solidFill>
              </a:endParaRPr>
            </a:p>
          </p:txBody>
        </p:sp>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906049-F232-4647-D0BB-9E7F1106432F}"/>
              </a:ext>
            </a:extLst>
          </p:cNvPr>
          <p:cNvPicPr>
            <a:picLocks noChangeAspect="1"/>
          </p:cNvPicPr>
          <p:nvPr/>
        </p:nvPicPr>
        <p:blipFill>
          <a:blip r:embed="rId2"/>
          <a:srcRect l="4220" t="-541"/>
          <a:stretch/>
        </p:blipFill>
        <p:spPr>
          <a:xfrm>
            <a:off x="0" y="0"/>
            <a:ext cx="12211549" cy="6858000"/>
          </a:xfrm>
          <a:prstGeom prst="rect">
            <a:avLst/>
          </a:prstGeom>
        </p:spPr>
      </p:pic>
    </p:spTree>
    <p:extLst>
      <p:ext uri="{BB962C8B-B14F-4D97-AF65-F5344CB8AC3E}">
        <p14:creationId xmlns:p14="http://schemas.microsoft.com/office/powerpoint/2010/main" val="270048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20C2712F-690B-AD8E-3E1E-A04230428888}"/>
              </a:ext>
            </a:extLst>
          </p:cNvPr>
          <p:cNvPicPr>
            <a:picLocks noChangeAspect="1"/>
          </p:cNvPicPr>
          <p:nvPr/>
        </p:nvPicPr>
        <p:blipFill>
          <a:blip r:embed="rId2"/>
          <a:stretch>
            <a:fillRect/>
          </a:stretch>
        </p:blipFill>
        <p:spPr>
          <a:xfrm>
            <a:off x="311017" y="153605"/>
            <a:ext cx="3772318" cy="6544644"/>
          </a:xfrm>
          <a:prstGeom prst="rect">
            <a:avLst/>
          </a:prstGeom>
        </p:spPr>
      </p:pic>
      <p:cxnSp>
        <p:nvCxnSpPr>
          <p:cNvPr id="28" name="Straight Connector 27">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omputer&#10;&#10;Description automatically generated">
            <a:extLst>
              <a:ext uri="{FF2B5EF4-FFF2-40B4-BE49-F238E27FC236}">
                <a16:creationId xmlns:a16="http://schemas.microsoft.com/office/drawing/2014/main" id="{9D5E7768-B746-01C5-404D-992FC8676202}"/>
              </a:ext>
            </a:extLst>
          </p:cNvPr>
          <p:cNvPicPr>
            <a:picLocks noChangeAspect="1"/>
          </p:cNvPicPr>
          <p:nvPr/>
        </p:nvPicPr>
        <p:blipFill>
          <a:blip r:embed="rId3"/>
          <a:stretch>
            <a:fillRect/>
          </a:stretch>
        </p:blipFill>
        <p:spPr>
          <a:xfrm>
            <a:off x="4247866" y="2472871"/>
            <a:ext cx="3537345" cy="2363312"/>
          </a:xfrm>
          <a:prstGeom prst="rect">
            <a:avLst/>
          </a:prstGeom>
        </p:spPr>
      </p:pic>
      <p:cxnSp>
        <p:nvCxnSpPr>
          <p:cNvPr id="29" name="Straight Connector 28">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C775A9B-37BF-FB1B-6DAF-F7CA9A11EE70}"/>
              </a:ext>
            </a:extLst>
          </p:cNvPr>
          <p:cNvPicPr>
            <a:picLocks noChangeAspect="1"/>
          </p:cNvPicPr>
          <p:nvPr/>
        </p:nvPicPr>
        <p:blipFill>
          <a:blip r:embed="rId4"/>
          <a:stretch>
            <a:fillRect/>
          </a:stretch>
        </p:blipFill>
        <p:spPr>
          <a:xfrm>
            <a:off x="8206630" y="94593"/>
            <a:ext cx="3860183" cy="6544644"/>
          </a:xfrm>
          <a:prstGeom prst="rect">
            <a:avLst/>
          </a:prstGeom>
        </p:spPr>
      </p:pic>
      <p:grpSp>
        <p:nvGrpSpPr>
          <p:cNvPr id="2" name="Group 1">
            <a:extLst>
              <a:ext uri="{FF2B5EF4-FFF2-40B4-BE49-F238E27FC236}">
                <a16:creationId xmlns:a16="http://schemas.microsoft.com/office/drawing/2014/main" id="{EF9A30E6-C791-5C0C-5AA4-A7C32C5E836F}"/>
              </a:ext>
            </a:extLst>
          </p:cNvPr>
          <p:cNvGrpSpPr/>
          <p:nvPr/>
        </p:nvGrpSpPr>
        <p:grpSpPr>
          <a:xfrm>
            <a:off x="5299293" y="861491"/>
            <a:ext cx="1434489" cy="190500"/>
            <a:chOff x="4679586" y="878988"/>
            <a:chExt cx="1434489" cy="190500"/>
          </a:xfrm>
        </p:grpSpPr>
        <p:sp>
          <p:nvSpPr>
            <p:cNvPr id="3" name="Oval 2">
              <a:extLst>
                <a:ext uri="{FF2B5EF4-FFF2-40B4-BE49-F238E27FC236}">
                  <a16:creationId xmlns:a16="http://schemas.microsoft.com/office/drawing/2014/main" id="{45698292-6726-93AB-6638-F185CC271EFD}"/>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Oval 3">
              <a:extLst>
                <a:ext uri="{FF2B5EF4-FFF2-40B4-BE49-F238E27FC236}">
                  <a16:creationId xmlns:a16="http://schemas.microsoft.com/office/drawing/2014/main" id="{F4F4BEA0-F9B5-6F75-E3D1-7299AB3DFB8B}"/>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88A68A7C-CA53-D24E-5D26-37E80D026A87}"/>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79ED701A-95B1-65D9-D0A2-847415C19E47}"/>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E18D93AE-FEAA-1D64-2618-3EBDA8B30C0F}"/>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1" name="TextBox 10">
            <a:extLst>
              <a:ext uri="{FF2B5EF4-FFF2-40B4-BE49-F238E27FC236}">
                <a16:creationId xmlns:a16="http://schemas.microsoft.com/office/drawing/2014/main" id="{0FF3DD0A-1587-5EF9-6EDF-E6A6F35EFA3F}"/>
              </a:ext>
            </a:extLst>
          </p:cNvPr>
          <p:cNvSpPr txBox="1"/>
          <p:nvPr/>
        </p:nvSpPr>
        <p:spPr>
          <a:xfrm>
            <a:off x="3898111" y="153605"/>
            <a:ext cx="428982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prstClr val="white">
                    <a:lumMod val="65000"/>
                  </a:prstClr>
                </a:solidFill>
                <a:latin typeface="Tw Cen MT" panose="020B0602020104020603" pitchFamily="34" charset="0"/>
              </a:rPr>
              <a:t>Measures</a:t>
            </a:r>
          </a:p>
        </p:txBody>
      </p:sp>
    </p:spTree>
    <p:extLst>
      <p:ext uri="{BB962C8B-B14F-4D97-AF65-F5344CB8AC3E}">
        <p14:creationId xmlns:p14="http://schemas.microsoft.com/office/powerpoint/2010/main" val="355663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aphicFrame>
        <p:nvGraphicFramePr>
          <p:cNvPr id="10" name="TextBox 3">
            <a:extLst>
              <a:ext uri="{FF2B5EF4-FFF2-40B4-BE49-F238E27FC236}">
                <a16:creationId xmlns:a16="http://schemas.microsoft.com/office/drawing/2014/main" id="{1F742481-DBFF-D4D5-8EAD-375480BFDAE0}"/>
              </a:ext>
            </a:extLst>
          </p:cNvPr>
          <p:cNvGraphicFramePr/>
          <p:nvPr/>
        </p:nvGraphicFramePr>
        <p:xfrm>
          <a:off x="3741605" y="1259359"/>
          <a:ext cx="8276896" cy="5413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screenshot of a computer&#10;&#10;Description automatically generated">
            <a:extLst>
              <a:ext uri="{FF2B5EF4-FFF2-40B4-BE49-F238E27FC236}">
                <a16:creationId xmlns:a16="http://schemas.microsoft.com/office/drawing/2014/main" id="{0C48A25F-18B1-F938-E4A6-44C53C4C69B8}"/>
              </a:ext>
            </a:extLst>
          </p:cNvPr>
          <p:cNvPicPr>
            <a:picLocks noChangeAspect="1"/>
          </p:cNvPicPr>
          <p:nvPr/>
        </p:nvPicPr>
        <p:blipFill>
          <a:blip r:embed="rId8"/>
          <a:stretch>
            <a:fillRect/>
          </a:stretch>
        </p:blipFill>
        <p:spPr>
          <a:xfrm>
            <a:off x="0" y="1277948"/>
            <a:ext cx="3621793" cy="5413726"/>
          </a:xfrm>
          <a:prstGeom prst="rect">
            <a:avLst/>
          </a:prstGeom>
          <a:solidFill>
            <a:srgbClr val="4472C4">
              <a:tint val="40000"/>
              <a:hueOff val="0"/>
              <a:satOff val="0"/>
              <a:lumOff val="0"/>
              <a:alphaOff val="0"/>
            </a:srgbClr>
          </a:solidFill>
          <a:ln>
            <a:noFill/>
          </a:ln>
          <a:effectLst/>
        </p:spPr>
      </p:pic>
      <p:sp>
        <p:nvSpPr>
          <p:cNvPr id="20" name="TextBox 19">
            <a:extLst>
              <a:ext uri="{FF2B5EF4-FFF2-40B4-BE49-F238E27FC236}">
                <a16:creationId xmlns:a16="http://schemas.microsoft.com/office/drawing/2014/main" id="{FDC92053-7DFE-4D09-7842-0B907C9B296C}"/>
              </a:ext>
            </a:extLst>
          </p:cNvPr>
          <p:cNvSpPr txBox="1"/>
          <p:nvPr/>
        </p:nvSpPr>
        <p:spPr>
          <a:xfrm>
            <a:off x="3621793" y="184915"/>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Measures extracted from this table  </a:t>
            </a:r>
          </a:p>
        </p:txBody>
      </p:sp>
      <p:grpSp>
        <p:nvGrpSpPr>
          <p:cNvPr id="27" name="Group 26">
            <a:extLst>
              <a:ext uri="{FF2B5EF4-FFF2-40B4-BE49-F238E27FC236}">
                <a16:creationId xmlns:a16="http://schemas.microsoft.com/office/drawing/2014/main" id="{E4C0A68C-4B8C-0B43-8E3A-2E15057EAFEA}"/>
              </a:ext>
            </a:extLst>
          </p:cNvPr>
          <p:cNvGrpSpPr/>
          <p:nvPr/>
        </p:nvGrpSpPr>
        <p:grpSpPr>
          <a:xfrm>
            <a:off x="702763" y="538858"/>
            <a:ext cx="1434489" cy="190500"/>
            <a:chOff x="4679586" y="878988"/>
            <a:chExt cx="1434489" cy="190500"/>
          </a:xfrm>
        </p:grpSpPr>
        <p:sp>
          <p:nvSpPr>
            <p:cNvPr id="28" name="Oval 27">
              <a:extLst>
                <a:ext uri="{FF2B5EF4-FFF2-40B4-BE49-F238E27FC236}">
                  <a16:creationId xmlns:a16="http://schemas.microsoft.com/office/drawing/2014/main" id="{C364AAA6-FE76-4831-AA1F-0083027DF9DD}"/>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2307FDD7-4319-8383-E3A1-03CE17073E32}"/>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EEA64D50-BC1E-D9B9-4778-2060652E5FF0}"/>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361C8194-03CC-2AA3-2E82-E501E0BAC1DB}"/>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02C34017-818D-C031-4765-785948023EE0}"/>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89306007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2A7D63F-C4C2-5DBB-0805-30C7A2C81A22}"/>
              </a:ext>
            </a:extLst>
          </p:cNvPr>
          <p:cNvSpPr txBox="1"/>
          <p:nvPr/>
        </p:nvSpPr>
        <p:spPr>
          <a:xfrm>
            <a:off x="5158853" y="272955"/>
            <a:ext cx="3029803" cy="764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FDC92053-7DFE-4D09-7842-0B907C9B296C}"/>
              </a:ext>
            </a:extLst>
          </p:cNvPr>
          <p:cNvSpPr txBox="1"/>
          <p:nvPr/>
        </p:nvSpPr>
        <p:spPr>
          <a:xfrm>
            <a:off x="3971499" y="606491"/>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Measures extracted from this table  </a:t>
            </a:r>
          </a:p>
        </p:txBody>
      </p:sp>
      <p:pic>
        <p:nvPicPr>
          <p:cNvPr id="2" name="Picture 1" descr="A screenshot of a computer&#10;&#10;Description automatically generated">
            <a:extLst>
              <a:ext uri="{FF2B5EF4-FFF2-40B4-BE49-F238E27FC236}">
                <a16:creationId xmlns:a16="http://schemas.microsoft.com/office/drawing/2014/main" id="{7D88DE90-7C8F-AAAF-645F-1C7B8F804944}"/>
              </a:ext>
            </a:extLst>
          </p:cNvPr>
          <p:cNvPicPr>
            <a:picLocks noChangeAspect="1"/>
          </p:cNvPicPr>
          <p:nvPr/>
        </p:nvPicPr>
        <p:blipFill>
          <a:blip r:embed="rId2"/>
          <a:stretch>
            <a:fillRect/>
          </a:stretch>
        </p:blipFill>
        <p:spPr>
          <a:xfrm>
            <a:off x="0" y="1591524"/>
            <a:ext cx="3971499" cy="4879988"/>
          </a:xfrm>
          <a:prstGeom prst="rect">
            <a:avLst/>
          </a:prstGeom>
        </p:spPr>
      </p:pic>
      <p:graphicFrame>
        <p:nvGraphicFramePr>
          <p:cNvPr id="22" name="TextBox 3">
            <a:extLst>
              <a:ext uri="{FF2B5EF4-FFF2-40B4-BE49-F238E27FC236}">
                <a16:creationId xmlns:a16="http://schemas.microsoft.com/office/drawing/2014/main" id="{CD1872A6-5AB4-E30A-4443-9BA73FD43580}"/>
              </a:ext>
            </a:extLst>
          </p:cNvPr>
          <p:cNvGraphicFramePr/>
          <p:nvPr/>
        </p:nvGraphicFramePr>
        <p:xfrm>
          <a:off x="4214388" y="1591524"/>
          <a:ext cx="6093724" cy="4879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96ED99F3-7878-D0B0-9C8D-E7CCBBB91C18}"/>
              </a:ext>
            </a:extLst>
          </p:cNvPr>
          <p:cNvGrpSpPr/>
          <p:nvPr/>
        </p:nvGrpSpPr>
        <p:grpSpPr>
          <a:xfrm>
            <a:off x="662606" y="865184"/>
            <a:ext cx="1434489" cy="190500"/>
            <a:chOff x="4679586" y="878988"/>
            <a:chExt cx="1434489" cy="190500"/>
          </a:xfrm>
        </p:grpSpPr>
        <p:sp>
          <p:nvSpPr>
            <p:cNvPr id="6" name="Oval 5">
              <a:extLst>
                <a:ext uri="{FF2B5EF4-FFF2-40B4-BE49-F238E27FC236}">
                  <a16:creationId xmlns:a16="http://schemas.microsoft.com/office/drawing/2014/main" id="{6E3DA92B-5EA0-4607-1A12-5B695CBE962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41381B7F-5A34-F97E-A2AB-2A9CA614BAF0}"/>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E892A88E-ECC9-7131-8E7B-418768DB08C0}"/>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53C4D1-8B58-0654-A475-6E38562E3A9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96B969BD-568C-A5E3-7B63-DD25C76A639A}"/>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16079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2A7D63F-C4C2-5DBB-0805-30C7A2C81A22}"/>
              </a:ext>
            </a:extLst>
          </p:cNvPr>
          <p:cNvSpPr txBox="1"/>
          <p:nvPr/>
        </p:nvSpPr>
        <p:spPr>
          <a:xfrm>
            <a:off x="5158853" y="272955"/>
            <a:ext cx="3029803" cy="764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FDC92053-7DFE-4D09-7842-0B907C9B296C}"/>
              </a:ext>
            </a:extLst>
          </p:cNvPr>
          <p:cNvSpPr txBox="1"/>
          <p:nvPr/>
        </p:nvSpPr>
        <p:spPr>
          <a:xfrm>
            <a:off x="3971499" y="606491"/>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Measures extracted from this table  </a:t>
            </a:r>
          </a:p>
        </p:txBody>
      </p:sp>
      <p:pic>
        <p:nvPicPr>
          <p:cNvPr id="3" name="Picture 2">
            <a:extLst>
              <a:ext uri="{FF2B5EF4-FFF2-40B4-BE49-F238E27FC236}">
                <a16:creationId xmlns:a16="http://schemas.microsoft.com/office/drawing/2014/main" id="{08DB5330-572B-E4E3-7A80-892D695BA86F}"/>
              </a:ext>
            </a:extLst>
          </p:cNvPr>
          <p:cNvPicPr>
            <a:picLocks noChangeAspect="1"/>
          </p:cNvPicPr>
          <p:nvPr/>
        </p:nvPicPr>
        <p:blipFill>
          <a:blip r:embed="rId2"/>
          <a:stretch>
            <a:fillRect/>
          </a:stretch>
        </p:blipFill>
        <p:spPr>
          <a:xfrm>
            <a:off x="310805" y="1674087"/>
            <a:ext cx="3830844" cy="4221746"/>
          </a:xfrm>
          <a:prstGeom prst="rect">
            <a:avLst/>
          </a:prstGeom>
          <a:solidFill>
            <a:srgbClr val="4472C4">
              <a:tint val="40000"/>
              <a:hueOff val="0"/>
              <a:satOff val="0"/>
              <a:lumOff val="0"/>
              <a:alphaOff val="0"/>
            </a:srgbClr>
          </a:solidFill>
          <a:ln>
            <a:noFill/>
          </a:ln>
          <a:effectLst/>
        </p:spPr>
      </p:pic>
      <p:sp>
        <p:nvSpPr>
          <p:cNvPr id="5" name="TextBox 4">
            <a:extLst>
              <a:ext uri="{FF2B5EF4-FFF2-40B4-BE49-F238E27FC236}">
                <a16:creationId xmlns:a16="http://schemas.microsoft.com/office/drawing/2014/main" id="{D3E4C744-9BF5-366B-9E96-498B5B221820}"/>
              </a:ext>
            </a:extLst>
          </p:cNvPr>
          <p:cNvSpPr txBox="1"/>
          <p:nvPr/>
        </p:nvSpPr>
        <p:spPr>
          <a:xfrm>
            <a:off x="4564094" y="1990868"/>
            <a:ext cx="6093724" cy="375552"/>
          </a:xfrm>
          <a:prstGeom prst="rect">
            <a:avLst/>
          </a:prstGeom>
          <a:solidFill>
            <a:srgbClr val="4472C4">
              <a:tint val="40000"/>
              <a:hueOff val="0"/>
              <a:satOff val="0"/>
              <a:lumOff val="0"/>
              <a:alphaOff val="0"/>
            </a:srgbClr>
          </a:solidFill>
          <a:ln>
            <a:noFill/>
          </a:ln>
          <a:effectLst/>
        </p:spPr>
        <p:txBody>
          <a:bodyPr wrap="square">
            <a:spAutoFit/>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2022 Matches Count: </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Count of wc 2022 matches.</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BEF1FF04-CA97-1802-7BCA-96DD014070C3}"/>
              </a:ext>
            </a:extLst>
          </p:cNvPr>
          <p:cNvSpPr txBox="1"/>
          <p:nvPr/>
        </p:nvSpPr>
        <p:spPr>
          <a:xfrm>
            <a:off x="4564094" y="2757085"/>
            <a:ext cx="6093724" cy="671915"/>
          </a:xfrm>
          <a:prstGeom prst="rect">
            <a:avLst/>
          </a:prstGeom>
          <a:solidFill>
            <a:srgbClr val="4472C4">
              <a:tint val="40000"/>
              <a:hueOff val="0"/>
              <a:satOff val="0"/>
              <a:lumOff val="0"/>
              <a:alphaOff val="0"/>
            </a:srgbClr>
          </a:solidFill>
          <a:ln>
            <a:noFill/>
          </a:ln>
          <a:effectLst/>
        </p:spPr>
        <p:txBody>
          <a:bodyPr wrap="square">
            <a:spAutoFit/>
          </a:bodyPr>
          <a:lstStyle/>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2022 World Cup Duration: </a:t>
            </a: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Times New Roman" panose="02020603050405020304" pitchFamily="18" charset="0"/>
                <a:cs typeface="Calibri" panose="020F0502020204030204" pitchFamily="34" charset="0"/>
              </a:rPr>
              <a:t>Duration of wc 2022 tournament in days.</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341D4572-7A92-D8EA-F700-6FA82A8881E9}"/>
              </a:ext>
            </a:extLst>
          </p:cNvPr>
          <p:cNvGrpSpPr/>
          <p:nvPr/>
        </p:nvGrpSpPr>
        <p:grpSpPr>
          <a:xfrm>
            <a:off x="791738" y="960434"/>
            <a:ext cx="1434489" cy="190500"/>
            <a:chOff x="4679586" y="878988"/>
            <a:chExt cx="1434489" cy="190500"/>
          </a:xfrm>
        </p:grpSpPr>
        <p:sp>
          <p:nvSpPr>
            <p:cNvPr id="8" name="Oval 7">
              <a:extLst>
                <a:ext uri="{FF2B5EF4-FFF2-40B4-BE49-F238E27FC236}">
                  <a16:creationId xmlns:a16="http://schemas.microsoft.com/office/drawing/2014/main" id="{05F4F2B0-1E93-F087-7DB1-3C7164ED41A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5F99B295-E2C7-9E43-C105-1BE800682BCB}"/>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9EC3FB1B-8CCD-B93A-60B0-2C7876448132}"/>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1C1D416D-8AA8-A110-AE2E-62E9F0229FF4}"/>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3E7CE023-7A9C-E78D-2C4C-EC4BA5D59F35}"/>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57705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2A7D63F-C4C2-5DBB-0805-30C7A2C81A22}"/>
              </a:ext>
            </a:extLst>
          </p:cNvPr>
          <p:cNvSpPr txBox="1"/>
          <p:nvPr/>
        </p:nvSpPr>
        <p:spPr>
          <a:xfrm>
            <a:off x="5158853" y="272955"/>
            <a:ext cx="3029803" cy="764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FDC92053-7DFE-4D09-7842-0B907C9B296C}"/>
              </a:ext>
            </a:extLst>
          </p:cNvPr>
          <p:cNvSpPr txBox="1"/>
          <p:nvPr/>
        </p:nvSpPr>
        <p:spPr>
          <a:xfrm>
            <a:off x="3971499" y="272955"/>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Measures extracted from this table  </a:t>
            </a:r>
          </a:p>
        </p:txBody>
      </p:sp>
      <p:pic>
        <p:nvPicPr>
          <p:cNvPr id="2" name="Picture 1" descr="A screenshot of a computer&#10;&#10;Description automatically generated">
            <a:extLst>
              <a:ext uri="{FF2B5EF4-FFF2-40B4-BE49-F238E27FC236}">
                <a16:creationId xmlns:a16="http://schemas.microsoft.com/office/drawing/2014/main" id="{41874B28-4F2C-AB8E-FBC8-2ADE1189508B}"/>
              </a:ext>
            </a:extLst>
          </p:cNvPr>
          <p:cNvPicPr>
            <a:picLocks noChangeAspect="1"/>
          </p:cNvPicPr>
          <p:nvPr/>
        </p:nvPicPr>
        <p:blipFill>
          <a:blip r:embed="rId2"/>
          <a:stretch>
            <a:fillRect/>
          </a:stretch>
        </p:blipFill>
        <p:spPr>
          <a:xfrm>
            <a:off x="0" y="1163358"/>
            <a:ext cx="3520324" cy="5694642"/>
          </a:xfrm>
          <a:prstGeom prst="rect">
            <a:avLst/>
          </a:prstGeom>
        </p:spPr>
      </p:pic>
      <p:graphicFrame>
        <p:nvGraphicFramePr>
          <p:cNvPr id="24" name="TextBox 14">
            <a:extLst>
              <a:ext uri="{FF2B5EF4-FFF2-40B4-BE49-F238E27FC236}">
                <a16:creationId xmlns:a16="http://schemas.microsoft.com/office/drawing/2014/main" id="{A5ED6494-03AA-62CD-16B4-212CB644801B}"/>
              </a:ext>
            </a:extLst>
          </p:cNvPr>
          <p:cNvGraphicFramePr/>
          <p:nvPr/>
        </p:nvGraphicFramePr>
        <p:xfrm>
          <a:off x="3971499" y="1425872"/>
          <a:ext cx="7584744" cy="51591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8" name="Group 17">
            <a:extLst>
              <a:ext uri="{FF2B5EF4-FFF2-40B4-BE49-F238E27FC236}">
                <a16:creationId xmlns:a16="http://schemas.microsoft.com/office/drawing/2014/main" id="{D5950273-4275-F22D-DDAC-D3E0D2424D10}"/>
              </a:ext>
            </a:extLst>
          </p:cNvPr>
          <p:cNvGrpSpPr/>
          <p:nvPr/>
        </p:nvGrpSpPr>
        <p:grpSpPr>
          <a:xfrm>
            <a:off x="662606" y="655092"/>
            <a:ext cx="1434489" cy="190500"/>
            <a:chOff x="4679586" y="878988"/>
            <a:chExt cx="1434489" cy="190500"/>
          </a:xfrm>
        </p:grpSpPr>
        <p:sp>
          <p:nvSpPr>
            <p:cNvPr id="19" name="Oval 18">
              <a:extLst>
                <a:ext uri="{FF2B5EF4-FFF2-40B4-BE49-F238E27FC236}">
                  <a16:creationId xmlns:a16="http://schemas.microsoft.com/office/drawing/2014/main" id="{FA376EF2-7B0D-ACCF-3AFF-AC7C8F435833}"/>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667A4252-7782-1037-E46B-5E21C64CA807}"/>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1C53181-83F0-E5C9-A776-A69A64A59282}"/>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E073704B-D377-C10A-F123-E093D556F9ED}"/>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58A41B59-DFE4-F2C4-6685-6FDCF15EF000}"/>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00735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2A7D63F-C4C2-5DBB-0805-30C7A2C81A22}"/>
              </a:ext>
            </a:extLst>
          </p:cNvPr>
          <p:cNvSpPr txBox="1"/>
          <p:nvPr/>
        </p:nvSpPr>
        <p:spPr>
          <a:xfrm>
            <a:off x="5158853" y="272955"/>
            <a:ext cx="3029803" cy="764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FDC92053-7DFE-4D09-7842-0B907C9B296C}"/>
              </a:ext>
            </a:extLst>
          </p:cNvPr>
          <p:cNvSpPr txBox="1"/>
          <p:nvPr/>
        </p:nvSpPr>
        <p:spPr>
          <a:xfrm>
            <a:off x="3971498" y="329344"/>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Measures extracted from this table  </a:t>
            </a:r>
          </a:p>
        </p:txBody>
      </p:sp>
      <p:pic>
        <p:nvPicPr>
          <p:cNvPr id="3" name="Picture 2" descr="A screenshot of a computer&#10;&#10;Description automatically generated">
            <a:extLst>
              <a:ext uri="{FF2B5EF4-FFF2-40B4-BE49-F238E27FC236}">
                <a16:creationId xmlns:a16="http://schemas.microsoft.com/office/drawing/2014/main" id="{A30D107C-525D-1ECD-1D7A-7FAC51D8A79C}"/>
              </a:ext>
            </a:extLst>
          </p:cNvPr>
          <p:cNvPicPr>
            <a:picLocks noChangeAspect="1"/>
          </p:cNvPicPr>
          <p:nvPr/>
        </p:nvPicPr>
        <p:blipFill>
          <a:blip r:embed="rId2"/>
          <a:stretch>
            <a:fillRect/>
          </a:stretch>
        </p:blipFill>
        <p:spPr>
          <a:xfrm>
            <a:off x="253619" y="1197846"/>
            <a:ext cx="3226560" cy="5522739"/>
          </a:xfrm>
          <a:prstGeom prst="rect">
            <a:avLst/>
          </a:prstGeom>
        </p:spPr>
      </p:pic>
      <p:graphicFrame>
        <p:nvGraphicFramePr>
          <p:cNvPr id="22" name="TextBox 4">
            <a:extLst>
              <a:ext uri="{FF2B5EF4-FFF2-40B4-BE49-F238E27FC236}">
                <a16:creationId xmlns:a16="http://schemas.microsoft.com/office/drawing/2014/main" id="{AB7FE011-AE62-0745-1CB5-C704FC2C80E8}"/>
              </a:ext>
            </a:extLst>
          </p:cNvPr>
          <p:cNvGraphicFramePr/>
          <p:nvPr/>
        </p:nvGraphicFramePr>
        <p:xfrm>
          <a:off x="3971498" y="1647913"/>
          <a:ext cx="7014949" cy="46035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2C203C81-1DBC-80A3-7829-24F7B42918D8}"/>
              </a:ext>
            </a:extLst>
          </p:cNvPr>
          <p:cNvGrpSpPr/>
          <p:nvPr/>
        </p:nvGrpSpPr>
        <p:grpSpPr>
          <a:xfrm>
            <a:off x="909741" y="606491"/>
            <a:ext cx="1434489" cy="190500"/>
            <a:chOff x="4679586" y="878988"/>
            <a:chExt cx="1434489" cy="190500"/>
          </a:xfrm>
        </p:grpSpPr>
        <p:sp>
          <p:nvSpPr>
            <p:cNvPr id="7" name="Oval 6">
              <a:extLst>
                <a:ext uri="{FF2B5EF4-FFF2-40B4-BE49-F238E27FC236}">
                  <a16:creationId xmlns:a16="http://schemas.microsoft.com/office/drawing/2014/main" id="{1C92F009-CD6C-27C9-E590-E3D107D1A084}"/>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7CB294DC-2F84-7F18-3375-71AA2B0BA48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1E2697AC-1166-5481-A445-59E918B3CC7F}"/>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0383743-8730-54E2-2237-BFF0AD235B27}"/>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3217627F-76EB-BAB3-6CD5-F8C7AFD53B4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146387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2A7D63F-C4C2-5DBB-0805-30C7A2C81A22}"/>
              </a:ext>
            </a:extLst>
          </p:cNvPr>
          <p:cNvSpPr txBox="1"/>
          <p:nvPr/>
        </p:nvSpPr>
        <p:spPr>
          <a:xfrm>
            <a:off x="5158853" y="272955"/>
            <a:ext cx="3029803" cy="764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FDC92053-7DFE-4D09-7842-0B907C9B296C}"/>
              </a:ext>
            </a:extLst>
          </p:cNvPr>
          <p:cNvSpPr txBox="1"/>
          <p:nvPr/>
        </p:nvSpPr>
        <p:spPr>
          <a:xfrm>
            <a:off x="3971499" y="606491"/>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Measures extracted from this table  </a:t>
            </a:r>
          </a:p>
        </p:txBody>
      </p:sp>
      <p:pic>
        <p:nvPicPr>
          <p:cNvPr id="2" name="Picture 1" descr="A screenshot of a computer&#10;&#10;Description automatically generated">
            <a:extLst>
              <a:ext uri="{FF2B5EF4-FFF2-40B4-BE49-F238E27FC236}">
                <a16:creationId xmlns:a16="http://schemas.microsoft.com/office/drawing/2014/main" id="{E1968235-78D5-8FF6-F3F3-2CACC0DE8C5B}"/>
              </a:ext>
            </a:extLst>
          </p:cNvPr>
          <p:cNvPicPr>
            <a:picLocks noChangeAspect="1"/>
          </p:cNvPicPr>
          <p:nvPr/>
        </p:nvPicPr>
        <p:blipFill>
          <a:blip r:embed="rId2"/>
          <a:stretch>
            <a:fillRect/>
          </a:stretch>
        </p:blipFill>
        <p:spPr>
          <a:xfrm>
            <a:off x="129059" y="1505843"/>
            <a:ext cx="3487598" cy="4922253"/>
          </a:xfrm>
          <a:prstGeom prst="rect">
            <a:avLst/>
          </a:prstGeom>
        </p:spPr>
      </p:pic>
      <p:sp>
        <p:nvSpPr>
          <p:cNvPr id="5" name="TextBox 4">
            <a:extLst>
              <a:ext uri="{FF2B5EF4-FFF2-40B4-BE49-F238E27FC236}">
                <a16:creationId xmlns:a16="http://schemas.microsoft.com/office/drawing/2014/main" id="{9AAADCE2-1819-BA17-96E0-24E7AEB1CDAC}"/>
              </a:ext>
            </a:extLst>
          </p:cNvPr>
          <p:cNvSpPr txBox="1"/>
          <p:nvPr/>
        </p:nvSpPr>
        <p:spPr>
          <a:xfrm>
            <a:off x="4379792" y="1806381"/>
            <a:ext cx="6786352" cy="375552"/>
          </a:xfrm>
          <a:prstGeom prst="rect">
            <a:avLst/>
          </a:prstGeom>
          <a:solidFill>
            <a:srgbClr val="4472C4">
              <a:tint val="40000"/>
              <a:hueOff val="0"/>
              <a:satOff val="0"/>
              <a:lumOff val="0"/>
              <a:alphaOff val="0"/>
            </a:srgbClr>
          </a:solidFill>
          <a:ln>
            <a:noFill/>
          </a:ln>
          <a:effectLst/>
        </p:spPr>
        <p:txBody>
          <a:bodyPr wrap="square">
            <a:spAutoFit/>
          </a:bodyPr>
          <a:lstStyle>
            <a:defPPr>
              <a:defRPr lang="en-US"/>
            </a:defPPr>
            <a:lvl1pPr marL="342900" marR="0" lvl="0" indent="-342900">
              <a:lnSpc>
                <a:spcPct val="107000"/>
              </a:lnSpc>
              <a:spcBef>
                <a:spcPts val="0"/>
              </a:spcBef>
              <a:spcAft>
                <a:spcPts val="0"/>
              </a:spcAft>
              <a:buFont typeface="Symbol" panose="05050102010706020507" pitchFamily="18" charset="2"/>
              <a:buChar char=""/>
              <a:defRPr b="1">
                <a:solidFill>
                  <a:srgbClr val="000000"/>
                </a:solidFill>
                <a:effectLst/>
                <a:latin typeface="Calibri" panose="020F0502020204030204" pitchFamily="34" charset="0"/>
                <a:ea typeface="Times New Roman" panose="02020603050405020304" pitchFamily="18" charset="0"/>
                <a:cs typeface="Calibri" panose="020F0502020204030204" pitchFamily="34" charset="0"/>
              </a:defRPr>
            </a:lvl1p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Total_Goals_Conceded</a:t>
            </a:r>
          </a:p>
        </p:txBody>
      </p:sp>
      <p:sp>
        <p:nvSpPr>
          <p:cNvPr id="8" name="TextBox 7">
            <a:extLst>
              <a:ext uri="{FF2B5EF4-FFF2-40B4-BE49-F238E27FC236}">
                <a16:creationId xmlns:a16="http://schemas.microsoft.com/office/drawing/2014/main" id="{56EFC6D5-4922-343B-CD5E-984AD3A7EF3E}"/>
              </a:ext>
            </a:extLst>
          </p:cNvPr>
          <p:cNvSpPr txBox="1"/>
          <p:nvPr/>
        </p:nvSpPr>
        <p:spPr>
          <a:xfrm>
            <a:off x="4408225" y="2304055"/>
            <a:ext cx="6757919" cy="375552"/>
          </a:xfrm>
          <a:prstGeom prst="rect">
            <a:avLst/>
          </a:prstGeom>
          <a:solidFill>
            <a:srgbClr val="CFD5EA"/>
          </a:solidFill>
          <a:ln>
            <a:noFill/>
          </a:ln>
          <a:effectLst/>
        </p:spPr>
        <p:txBody>
          <a:bodyPr wrap="square">
            <a:spAutoFit/>
          </a:bodyPr>
          <a:lstStyle>
            <a:defPPr>
              <a:defRPr lang="en-US"/>
            </a:defPPr>
            <a:lvl1pPr marL="342900" marR="0" lvl="0" indent="-342900">
              <a:lnSpc>
                <a:spcPct val="107000"/>
              </a:lnSpc>
              <a:spcBef>
                <a:spcPts val="0"/>
              </a:spcBef>
              <a:spcAft>
                <a:spcPts val="0"/>
              </a:spcAft>
              <a:buFont typeface="Symbol" panose="05050102010706020507" pitchFamily="18" charset="2"/>
              <a:buChar char=""/>
              <a:defRPr b="1">
                <a:solidFill>
                  <a:srgbClr val="000000"/>
                </a:solidFill>
                <a:effectLst/>
                <a:latin typeface="Calibri" panose="020F0502020204030204" pitchFamily="34" charset="0"/>
                <a:ea typeface="Times New Roman" panose="02020603050405020304" pitchFamily="18" charset="0"/>
                <a:cs typeface="Calibri" panose="020F0502020204030204" pitchFamily="34" charset="0"/>
              </a:defRPr>
            </a:lvl1p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Total_Goals_Scored</a:t>
            </a:r>
          </a:p>
        </p:txBody>
      </p:sp>
      <p:sp>
        <p:nvSpPr>
          <p:cNvPr id="10" name="TextBox 9">
            <a:extLst>
              <a:ext uri="{FF2B5EF4-FFF2-40B4-BE49-F238E27FC236}">
                <a16:creationId xmlns:a16="http://schemas.microsoft.com/office/drawing/2014/main" id="{CE98D157-7D46-60A4-A15A-F731D63A768B}"/>
              </a:ext>
            </a:extLst>
          </p:cNvPr>
          <p:cNvSpPr txBox="1"/>
          <p:nvPr/>
        </p:nvSpPr>
        <p:spPr>
          <a:xfrm>
            <a:off x="4408225" y="2922461"/>
            <a:ext cx="6786352" cy="671915"/>
          </a:xfrm>
          <a:prstGeom prst="rect">
            <a:avLst/>
          </a:prstGeom>
          <a:solidFill>
            <a:srgbClr val="4472C4">
              <a:tint val="40000"/>
              <a:hueOff val="0"/>
              <a:satOff val="0"/>
              <a:lumOff val="0"/>
              <a:alphaOff val="0"/>
            </a:srgbClr>
          </a:solidFill>
          <a:ln>
            <a:noFill/>
          </a:ln>
          <a:effectLst/>
        </p:spPr>
        <p:txBody>
          <a:bodyPr wrap="square">
            <a:spAutoFit/>
          </a:bodyPr>
          <a:lstStyle>
            <a:defPPr>
              <a:defRPr lang="en-US"/>
            </a:defPPr>
            <a:lvl1pPr marL="342900" marR="0" lvl="0" indent="-342900">
              <a:lnSpc>
                <a:spcPct val="107000"/>
              </a:lnSpc>
              <a:spcBef>
                <a:spcPts val="0"/>
              </a:spcBef>
              <a:spcAft>
                <a:spcPts val="0"/>
              </a:spcAft>
              <a:buFont typeface="Symbol" panose="05050102010706020507" pitchFamily="18" charset="2"/>
              <a:buChar char=""/>
              <a:defRPr b="1">
                <a:solidFill>
                  <a:srgbClr val="000000"/>
                </a:solidFill>
                <a:effectLst/>
                <a:latin typeface="Calibri" panose="020F0502020204030204" pitchFamily="34" charset="0"/>
                <a:ea typeface="Times New Roman" panose="02020603050405020304" pitchFamily="18" charset="0"/>
                <a:cs typeface="Calibri" panose="020F0502020204030204" pitchFamily="34" charset="0"/>
              </a:defRPr>
            </a:lvl1p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World Cup Matches Count: Total number of played matches in wc tournaments. </a:t>
            </a:r>
          </a:p>
        </p:txBody>
      </p:sp>
      <p:sp>
        <p:nvSpPr>
          <p:cNvPr id="11" name="TextBox 10">
            <a:extLst>
              <a:ext uri="{FF2B5EF4-FFF2-40B4-BE49-F238E27FC236}">
                <a16:creationId xmlns:a16="http://schemas.microsoft.com/office/drawing/2014/main" id="{53FA0245-B975-A1D9-82DF-EA5DB1B0DEE0}"/>
              </a:ext>
            </a:extLst>
          </p:cNvPr>
          <p:cNvSpPr txBox="1"/>
          <p:nvPr/>
        </p:nvSpPr>
        <p:spPr>
          <a:xfrm>
            <a:off x="4379793" y="3790017"/>
            <a:ext cx="6814784" cy="375552"/>
          </a:xfrm>
          <a:prstGeom prst="rect">
            <a:avLst/>
          </a:prstGeom>
          <a:solidFill>
            <a:srgbClr val="4472C4">
              <a:tint val="40000"/>
              <a:hueOff val="0"/>
              <a:satOff val="0"/>
              <a:lumOff val="0"/>
              <a:alphaOff val="0"/>
            </a:srgbClr>
          </a:solidFill>
          <a:ln>
            <a:noFill/>
          </a:ln>
          <a:effectLst/>
        </p:spPr>
        <p:txBody>
          <a:bodyPr wrap="square">
            <a:spAutoFit/>
          </a:bodyPr>
          <a:lstStyle>
            <a:defPPr>
              <a:defRPr lang="en-US"/>
            </a:defPPr>
            <a:lvl1pPr marL="342900" marR="0" lvl="0" indent="-342900">
              <a:lnSpc>
                <a:spcPct val="107000"/>
              </a:lnSpc>
              <a:spcBef>
                <a:spcPts val="0"/>
              </a:spcBef>
              <a:spcAft>
                <a:spcPts val="0"/>
              </a:spcAft>
              <a:buFont typeface="Symbol" panose="05050102010706020507" pitchFamily="18" charset="2"/>
              <a:buChar char=""/>
              <a:defRPr b="1">
                <a:solidFill>
                  <a:srgbClr val="000000"/>
                </a:solidFill>
                <a:effectLst/>
                <a:latin typeface="Calibri" panose="020F0502020204030204" pitchFamily="34" charset="0"/>
                <a:ea typeface="Times New Roman" panose="02020603050405020304" pitchFamily="18" charset="0"/>
                <a:cs typeface="Calibri" panose="020F0502020204030204" pitchFamily="34" charset="0"/>
              </a:defRPr>
            </a:lvl1p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World Cup Total Goals: Total number of goals in wc tournaments</a:t>
            </a:r>
          </a:p>
        </p:txBody>
      </p:sp>
      <p:sp>
        <p:nvSpPr>
          <p:cNvPr id="12" name="TextBox 11">
            <a:extLst>
              <a:ext uri="{FF2B5EF4-FFF2-40B4-BE49-F238E27FC236}">
                <a16:creationId xmlns:a16="http://schemas.microsoft.com/office/drawing/2014/main" id="{FE29B522-1019-246B-B205-064E72C6C9E3}"/>
              </a:ext>
            </a:extLst>
          </p:cNvPr>
          <p:cNvSpPr txBox="1"/>
          <p:nvPr/>
        </p:nvSpPr>
        <p:spPr>
          <a:xfrm>
            <a:off x="4394008" y="4361210"/>
            <a:ext cx="6757919" cy="375552"/>
          </a:xfrm>
          <a:prstGeom prst="rect">
            <a:avLst/>
          </a:prstGeom>
          <a:solidFill>
            <a:srgbClr val="CFD5EA"/>
          </a:solidFill>
        </p:spPr>
        <p:txBody>
          <a:bodyPr wrap="square" rtlCol="0">
            <a:spAutoFit/>
          </a:bodyPr>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18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World Cups Won Matches Count</a:t>
            </a:r>
          </a:p>
        </p:txBody>
      </p:sp>
      <p:grpSp>
        <p:nvGrpSpPr>
          <p:cNvPr id="13" name="Group 12">
            <a:extLst>
              <a:ext uri="{FF2B5EF4-FFF2-40B4-BE49-F238E27FC236}">
                <a16:creationId xmlns:a16="http://schemas.microsoft.com/office/drawing/2014/main" id="{B282D58E-A883-27D8-CA9F-BF71092D25CB}"/>
              </a:ext>
            </a:extLst>
          </p:cNvPr>
          <p:cNvGrpSpPr/>
          <p:nvPr/>
        </p:nvGrpSpPr>
        <p:grpSpPr>
          <a:xfrm>
            <a:off x="799083" y="941980"/>
            <a:ext cx="1434489" cy="190500"/>
            <a:chOff x="4679586" y="878988"/>
            <a:chExt cx="1434489" cy="190500"/>
          </a:xfrm>
        </p:grpSpPr>
        <p:sp>
          <p:nvSpPr>
            <p:cNvPr id="14" name="Oval 13">
              <a:extLst>
                <a:ext uri="{FF2B5EF4-FFF2-40B4-BE49-F238E27FC236}">
                  <a16:creationId xmlns:a16="http://schemas.microsoft.com/office/drawing/2014/main" id="{29D56B88-B467-F79E-3026-CBD33F1C5A2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0B9AD525-2BDE-2AD3-9D08-45C881EBA341}"/>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172B70C9-A4E5-00DB-58B1-312C5B324A0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96D1F12C-32D4-74AD-EC14-082BA73E06B7}"/>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D3D6F4CE-9A19-DD06-B2E3-55A7AB1C96D3}"/>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205818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2A7D63F-C4C2-5DBB-0805-30C7A2C81A22}"/>
              </a:ext>
            </a:extLst>
          </p:cNvPr>
          <p:cNvSpPr txBox="1"/>
          <p:nvPr/>
        </p:nvSpPr>
        <p:spPr>
          <a:xfrm>
            <a:off x="5158853" y="272955"/>
            <a:ext cx="3029803" cy="764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FDC92053-7DFE-4D09-7842-0B907C9B296C}"/>
              </a:ext>
            </a:extLst>
          </p:cNvPr>
          <p:cNvSpPr txBox="1"/>
          <p:nvPr/>
        </p:nvSpPr>
        <p:spPr>
          <a:xfrm>
            <a:off x="2456542" y="272955"/>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Calculated tables</a:t>
            </a:r>
          </a:p>
        </p:txBody>
      </p:sp>
      <p:grpSp>
        <p:nvGrpSpPr>
          <p:cNvPr id="3" name="Group 2">
            <a:extLst>
              <a:ext uri="{FF2B5EF4-FFF2-40B4-BE49-F238E27FC236}">
                <a16:creationId xmlns:a16="http://schemas.microsoft.com/office/drawing/2014/main" id="{F9117508-6A0E-67F4-20D0-681DABAD3EA0}"/>
              </a:ext>
            </a:extLst>
          </p:cNvPr>
          <p:cNvGrpSpPr/>
          <p:nvPr/>
        </p:nvGrpSpPr>
        <p:grpSpPr>
          <a:xfrm>
            <a:off x="5343334" y="1037230"/>
            <a:ext cx="1434489" cy="190500"/>
            <a:chOff x="4679586" y="878988"/>
            <a:chExt cx="1434489" cy="190500"/>
          </a:xfrm>
        </p:grpSpPr>
        <p:sp>
          <p:nvSpPr>
            <p:cNvPr id="4" name="Oval 3">
              <a:extLst>
                <a:ext uri="{FF2B5EF4-FFF2-40B4-BE49-F238E27FC236}">
                  <a16:creationId xmlns:a16="http://schemas.microsoft.com/office/drawing/2014/main" id="{046D4470-33E5-BDF6-95DE-CC98EB5BFA8D}"/>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3A285E05-F3D6-922F-AF73-69643A986140}"/>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63D9EC42-EFD2-F192-7F89-3173256A4CE5}"/>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4387E441-2F6A-D196-1BC6-6EB502A4F813}"/>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53E97B53-C1DD-F7F3-7990-25CE5E8DB0B1}"/>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14" name="Picture 13">
            <a:extLst>
              <a:ext uri="{FF2B5EF4-FFF2-40B4-BE49-F238E27FC236}">
                <a16:creationId xmlns:a16="http://schemas.microsoft.com/office/drawing/2014/main" id="{80F5DAC8-B534-8CBC-369D-47DBF37BA73E}"/>
              </a:ext>
            </a:extLst>
          </p:cNvPr>
          <p:cNvPicPr>
            <a:picLocks noChangeAspect="1"/>
          </p:cNvPicPr>
          <p:nvPr/>
        </p:nvPicPr>
        <p:blipFill>
          <a:blip r:embed="rId2"/>
          <a:stretch>
            <a:fillRect/>
          </a:stretch>
        </p:blipFill>
        <p:spPr>
          <a:xfrm>
            <a:off x="4545678" y="2671029"/>
            <a:ext cx="3029803" cy="207630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B337DC24-9E8D-3711-4A1C-891E66305D76}"/>
              </a:ext>
            </a:extLst>
          </p:cNvPr>
          <p:cNvPicPr>
            <a:picLocks noChangeAspect="1"/>
          </p:cNvPicPr>
          <p:nvPr/>
        </p:nvPicPr>
        <p:blipFill>
          <a:blip r:embed="rId3"/>
          <a:srcRect l="19" t="3260" r="3656" b="1684"/>
          <a:stretch/>
        </p:blipFill>
        <p:spPr>
          <a:xfrm>
            <a:off x="0" y="1957527"/>
            <a:ext cx="4435522" cy="3760885"/>
          </a:xfrm>
          <a:prstGeom prst="rect">
            <a:avLst/>
          </a:prstGeom>
        </p:spPr>
      </p:pic>
      <p:pic>
        <p:nvPicPr>
          <p:cNvPr id="17" name="Picture 16">
            <a:extLst>
              <a:ext uri="{FF2B5EF4-FFF2-40B4-BE49-F238E27FC236}">
                <a16:creationId xmlns:a16="http://schemas.microsoft.com/office/drawing/2014/main" id="{D0EF6803-B633-C18A-0890-534696A32345}"/>
              </a:ext>
            </a:extLst>
          </p:cNvPr>
          <p:cNvPicPr>
            <a:picLocks noChangeAspect="1"/>
          </p:cNvPicPr>
          <p:nvPr/>
        </p:nvPicPr>
        <p:blipFill>
          <a:blip r:embed="rId4"/>
          <a:stretch>
            <a:fillRect/>
          </a:stretch>
        </p:blipFill>
        <p:spPr>
          <a:xfrm>
            <a:off x="7641193" y="1957527"/>
            <a:ext cx="4550807" cy="3760885"/>
          </a:xfrm>
          <a:prstGeom prst="rect">
            <a:avLst/>
          </a:prstGeom>
        </p:spPr>
      </p:pic>
    </p:spTree>
    <p:extLst>
      <p:ext uri="{BB962C8B-B14F-4D97-AF65-F5344CB8AC3E}">
        <p14:creationId xmlns:p14="http://schemas.microsoft.com/office/powerpoint/2010/main" val="3549214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2A7D63F-C4C2-5DBB-0805-30C7A2C81A22}"/>
              </a:ext>
            </a:extLst>
          </p:cNvPr>
          <p:cNvSpPr txBox="1"/>
          <p:nvPr/>
        </p:nvSpPr>
        <p:spPr>
          <a:xfrm>
            <a:off x="5158853" y="272955"/>
            <a:ext cx="3029803" cy="7642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FDC92053-7DFE-4D09-7842-0B907C9B296C}"/>
              </a:ext>
            </a:extLst>
          </p:cNvPr>
          <p:cNvSpPr txBox="1"/>
          <p:nvPr/>
        </p:nvSpPr>
        <p:spPr>
          <a:xfrm>
            <a:off x="2456542" y="272955"/>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CALCULATED COLUMNS</a:t>
            </a:r>
          </a:p>
        </p:txBody>
      </p:sp>
      <p:grpSp>
        <p:nvGrpSpPr>
          <p:cNvPr id="3" name="Group 2">
            <a:extLst>
              <a:ext uri="{FF2B5EF4-FFF2-40B4-BE49-F238E27FC236}">
                <a16:creationId xmlns:a16="http://schemas.microsoft.com/office/drawing/2014/main" id="{F9117508-6A0E-67F4-20D0-681DABAD3EA0}"/>
              </a:ext>
            </a:extLst>
          </p:cNvPr>
          <p:cNvGrpSpPr/>
          <p:nvPr/>
        </p:nvGrpSpPr>
        <p:grpSpPr>
          <a:xfrm>
            <a:off x="5378754" y="1037230"/>
            <a:ext cx="1434489" cy="190500"/>
            <a:chOff x="4679586" y="878988"/>
            <a:chExt cx="1434489" cy="190500"/>
          </a:xfrm>
        </p:grpSpPr>
        <p:sp>
          <p:nvSpPr>
            <p:cNvPr id="4" name="Oval 3">
              <a:extLst>
                <a:ext uri="{FF2B5EF4-FFF2-40B4-BE49-F238E27FC236}">
                  <a16:creationId xmlns:a16="http://schemas.microsoft.com/office/drawing/2014/main" id="{046D4470-33E5-BDF6-95DE-CC98EB5BFA8D}"/>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3A285E05-F3D6-922F-AF73-69643A986140}"/>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63D9EC42-EFD2-F192-7F89-3173256A4CE5}"/>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4387E441-2F6A-D196-1BC6-6EB502A4F813}"/>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53E97B53-C1DD-F7F3-7990-25CE5E8DB0B1}"/>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5" name="Picture 4">
            <a:extLst>
              <a:ext uri="{FF2B5EF4-FFF2-40B4-BE49-F238E27FC236}">
                <a16:creationId xmlns:a16="http://schemas.microsoft.com/office/drawing/2014/main" id="{6E146CB4-3090-79C9-8197-EE94FD7ADC27}"/>
              </a:ext>
            </a:extLst>
          </p:cNvPr>
          <p:cNvPicPr>
            <a:picLocks noChangeAspect="1"/>
          </p:cNvPicPr>
          <p:nvPr/>
        </p:nvPicPr>
        <p:blipFill>
          <a:blip r:embed="rId2"/>
          <a:stretch>
            <a:fillRect/>
          </a:stretch>
        </p:blipFill>
        <p:spPr>
          <a:xfrm>
            <a:off x="375760" y="1546485"/>
            <a:ext cx="5193494" cy="2279758"/>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C2B020BA-7E80-431F-5D94-AC353D5BDBD6}"/>
              </a:ext>
            </a:extLst>
          </p:cNvPr>
          <p:cNvPicPr>
            <a:picLocks noChangeAspect="1"/>
          </p:cNvPicPr>
          <p:nvPr/>
        </p:nvPicPr>
        <p:blipFill>
          <a:blip r:embed="rId3"/>
          <a:stretch>
            <a:fillRect/>
          </a:stretch>
        </p:blipFill>
        <p:spPr>
          <a:xfrm>
            <a:off x="6406726" y="1546485"/>
            <a:ext cx="5264908" cy="2425487"/>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6AF94D7B-2B3B-460F-AB13-E4BF3FF30DAF}"/>
              </a:ext>
            </a:extLst>
          </p:cNvPr>
          <p:cNvPicPr>
            <a:picLocks noChangeAspect="1"/>
          </p:cNvPicPr>
          <p:nvPr/>
        </p:nvPicPr>
        <p:blipFill>
          <a:blip r:embed="rId4"/>
          <a:stretch>
            <a:fillRect/>
          </a:stretch>
        </p:blipFill>
        <p:spPr>
          <a:xfrm>
            <a:off x="1228298" y="4217167"/>
            <a:ext cx="8925635" cy="23911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661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DBB365B6-43C3-4DE6-843D-D9BD190AD8EB}"/>
              </a:ext>
            </a:extLst>
          </p:cNvPr>
          <p:cNvCxnSpPr>
            <a:cxnSpLocks/>
          </p:cNvCxnSpPr>
          <p:nvPr/>
        </p:nvCxnSpPr>
        <p:spPr>
          <a:xfrm>
            <a:off x="833720" y="3654784"/>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F4ED2619-FB4E-4744-80CA-850CE814B9A0}"/>
              </a:ext>
            </a:extLst>
          </p:cNvPr>
          <p:cNvGrpSpPr/>
          <p:nvPr/>
        </p:nvGrpSpPr>
        <p:grpSpPr>
          <a:xfrm>
            <a:off x="622626" y="3549237"/>
            <a:ext cx="211094" cy="211094"/>
            <a:chOff x="1677812" y="4248152"/>
            <a:chExt cx="211094" cy="211094"/>
          </a:xfrm>
        </p:grpSpPr>
        <p:sp>
          <p:nvSpPr>
            <p:cNvPr id="39" name="Oval 38">
              <a:extLst>
                <a:ext uri="{FF2B5EF4-FFF2-40B4-BE49-F238E27FC236}">
                  <a16:creationId xmlns:a16="http://schemas.microsoft.com/office/drawing/2014/main" id="{A8D127EB-1E25-4885-9582-99C5618F2AF7}"/>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2832D986-AC1D-4645-8DF4-FFEC5B85EFBE}"/>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41" name="Straight Connector 40">
            <a:extLst>
              <a:ext uri="{FF2B5EF4-FFF2-40B4-BE49-F238E27FC236}">
                <a16:creationId xmlns:a16="http://schemas.microsoft.com/office/drawing/2014/main" id="{B8857015-8C14-4834-ADF5-3ED0356AF43F}"/>
              </a:ext>
            </a:extLst>
          </p:cNvPr>
          <p:cNvCxnSpPr>
            <a:cxnSpLocks/>
          </p:cNvCxnSpPr>
          <p:nvPr/>
        </p:nvCxnSpPr>
        <p:spPr>
          <a:xfrm>
            <a:off x="2981439" y="3654784"/>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4D9DF94B-8AE8-473C-A27F-4E3521F5F1EE}"/>
              </a:ext>
            </a:extLst>
          </p:cNvPr>
          <p:cNvGrpSpPr/>
          <p:nvPr/>
        </p:nvGrpSpPr>
        <p:grpSpPr>
          <a:xfrm>
            <a:off x="2800633" y="3549237"/>
            <a:ext cx="211094" cy="211094"/>
            <a:chOff x="3855819" y="4248152"/>
            <a:chExt cx="211094" cy="211094"/>
          </a:xfrm>
        </p:grpSpPr>
        <p:sp>
          <p:nvSpPr>
            <p:cNvPr id="43" name="Oval 42">
              <a:extLst>
                <a:ext uri="{FF2B5EF4-FFF2-40B4-BE49-F238E27FC236}">
                  <a16:creationId xmlns:a16="http://schemas.microsoft.com/office/drawing/2014/main" id="{E8C68062-C800-4297-9977-926658657E97}"/>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3C07B6AD-D0E2-4E20-876B-80FB39FCC130}"/>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45" name="Group 44">
            <a:extLst>
              <a:ext uri="{FF2B5EF4-FFF2-40B4-BE49-F238E27FC236}">
                <a16:creationId xmlns:a16="http://schemas.microsoft.com/office/drawing/2014/main" id="{458D0B34-5E7E-4FDF-8157-D26FC3520F7A}"/>
              </a:ext>
            </a:extLst>
          </p:cNvPr>
          <p:cNvGrpSpPr/>
          <p:nvPr/>
        </p:nvGrpSpPr>
        <p:grpSpPr>
          <a:xfrm>
            <a:off x="4918064" y="3549237"/>
            <a:ext cx="211094" cy="211094"/>
            <a:chOff x="5973250" y="4248152"/>
            <a:chExt cx="211094" cy="211094"/>
          </a:xfrm>
        </p:grpSpPr>
        <p:sp>
          <p:nvSpPr>
            <p:cNvPr id="46" name="Oval 45">
              <a:extLst>
                <a:ext uri="{FF2B5EF4-FFF2-40B4-BE49-F238E27FC236}">
                  <a16:creationId xmlns:a16="http://schemas.microsoft.com/office/drawing/2014/main" id="{89110154-B239-41C7-B1E3-F5864B1F15BC}"/>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8ADB50F0-F24E-4FA7-A567-D7A18A824B29}"/>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1" name="TextBox 50">
            <a:extLst>
              <a:ext uri="{FF2B5EF4-FFF2-40B4-BE49-F238E27FC236}">
                <a16:creationId xmlns:a16="http://schemas.microsoft.com/office/drawing/2014/main" id="{4E146A83-5DB9-4383-ADEE-113AAB6D901B}"/>
              </a:ext>
            </a:extLst>
          </p:cNvPr>
          <p:cNvSpPr txBox="1"/>
          <p:nvPr/>
        </p:nvSpPr>
        <p:spPr>
          <a:xfrm>
            <a:off x="-154128" y="3730043"/>
            <a:ext cx="2345909"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noProof="0" dirty="0">
                <a:solidFill>
                  <a:srgbClr val="5D7373"/>
                </a:solidFill>
                <a:latin typeface="Tw Cen MT" panose="020B0602020104020603" pitchFamily="34" charset="0"/>
              </a:rPr>
              <a:t>Goal</a:t>
            </a:r>
            <a:r>
              <a:rPr kumimoji="0" lang="en-US" sz="2800" b="0" i="0" u="none" strike="noStrike" kern="1200" cap="none" spc="0" normalizeH="0" baseline="0" noProof="0" dirty="0">
                <a:ln>
                  <a:noFill/>
                </a:ln>
                <a:solidFill>
                  <a:srgbClr val="5D7373"/>
                </a:solidFill>
                <a:effectLst/>
                <a:uLnTx/>
                <a:uFillTx/>
                <a:latin typeface="Tw Cen MT" panose="020B0602020104020603" pitchFamily="34" charset="0"/>
                <a:ea typeface="+mn-ea"/>
                <a:cs typeface="+mn-cs"/>
              </a:rPr>
              <a:t> &amp; business questions</a:t>
            </a:r>
          </a:p>
        </p:txBody>
      </p:sp>
      <p:sp>
        <p:nvSpPr>
          <p:cNvPr id="55" name="TextBox 54">
            <a:extLst>
              <a:ext uri="{FF2B5EF4-FFF2-40B4-BE49-F238E27FC236}">
                <a16:creationId xmlns:a16="http://schemas.microsoft.com/office/drawing/2014/main" id="{AE210F32-395F-49C6-B1E4-C74E9B68D9B3}"/>
              </a:ext>
            </a:extLst>
          </p:cNvPr>
          <p:cNvSpPr txBox="1"/>
          <p:nvPr/>
        </p:nvSpPr>
        <p:spPr>
          <a:xfrm>
            <a:off x="1767150" y="3740686"/>
            <a:ext cx="2289049"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D7373"/>
                </a:solidFill>
                <a:effectLst/>
                <a:uLnTx/>
                <a:uFillTx/>
                <a:latin typeface="Tw Cen MT" panose="020B0602020104020603" pitchFamily="34" charset="0"/>
                <a:ea typeface="+mn-ea"/>
                <a:cs typeface="+mn-cs"/>
              </a:rPr>
              <a:t>Data exploration</a:t>
            </a:r>
          </a:p>
        </p:txBody>
      </p:sp>
      <p:sp>
        <p:nvSpPr>
          <p:cNvPr id="59" name="TextBox 58">
            <a:extLst>
              <a:ext uri="{FF2B5EF4-FFF2-40B4-BE49-F238E27FC236}">
                <a16:creationId xmlns:a16="http://schemas.microsoft.com/office/drawing/2014/main" id="{D7176C20-781A-4B3A-B456-7D1FB4467DF2}"/>
              </a:ext>
            </a:extLst>
          </p:cNvPr>
          <p:cNvSpPr txBox="1"/>
          <p:nvPr/>
        </p:nvSpPr>
        <p:spPr>
          <a:xfrm>
            <a:off x="3896289" y="3740686"/>
            <a:ext cx="2289049" cy="138499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D7373"/>
                </a:solidFill>
                <a:effectLst/>
                <a:uLnTx/>
                <a:uFillTx/>
                <a:latin typeface="Tw Cen MT" panose="020B0602020104020603" pitchFamily="34" charset="0"/>
                <a:ea typeface="+mn-ea"/>
                <a:cs typeface="+mn-cs"/>
              </a:rPr>
              <a:t>Cleaning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D7373"/>
                </a:solidFill>
                <a:effectLst/>
                <a:uLnTx/>
                <a:uFillTx/>
                <a:latin typeface="Tw Cen MT" panose="020B0602020104020603" pitchFamily="34" charset="0"/>
                <a:ea typeface="+mn-ea"/>
                <a:cs typeface="+mn-cs"/>
              </a:rPr>
              <a:t> and preparation</a:t>
            </a:r>
          </a:p>
        </p:txBody>
      </p:sp>
      <p:grpSp>
        <p:nvGrpSpPr>
          <p:cNvPr id="60" name="Group 59">
            <a:extLst>
              <a:ext uri="{FF2B5EF4-FFF2-40B4-BE49-F238E27FC236}">
                <a16:creationId xmlns:a16="http://schemas.microsoft.com/office/drawing/2014/main" id="{E3A084E9-5DAF-4B12-A774-003E52126BE5}"/>
              </a:ext>
            </a:extLst>
          </p:cNvPr>
          <p:cNvGrpSpPr/>
          <p:nvPr/>
        </p:nvGrpSpPr>
        <p:grpSpPr>
          <a:xfrm>
            <a:off x="84924" y="1787445"/>
            <a:ext cx="1275682" cy="1275682"/>
            <a:chOff x="3063120" y="1755914"/>
            <a:chExt cx="1275682" cy="1275682"/>
          </a:xfrm>
        </p:grpSpPr>
        <p:sp>
          <p:nvSpPr>
            <p:cNvPr id="61" name="Teardrop 60">
              <a:extLst>
                <a:ext uri="{FF2B5EF4-FFF2-40B4-BE49-F238E27FC236}">
                  <a16:creationId xmlns:a16="http://schemas.microsoft.com/office/drawing/2014/main" id="{D73C6296-6AED-4D46-834C-6DA3690FB7BE}"/>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99400693-A758-499E-B4DB-E42B43C986B2}"/>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4" name="Group 63">
            <a:extLst>
              <a:ext uri="{FF2B5EF4-FFF2-40B4-BE49-F238E27FC236}">
                <a16:creationId xmlns:a16="http://schemas.microsoft.com/office/drawing/2014/main" id="{82CCEC14-30D1-46A8-A873-1969A9A8F9FA}"/>
              </a:ext>
            </a:extLst>
          </p:cNvPr>
          <p:cNvGrpSpPr/>
          <p:nvPr/>
        </p:nvGrpSpPr>
        <p:grpSpPr>
          <a:xfrm>
            <a:off x="2264244" y="1787445"/>
            <a:ext cx="1275682" cy="1275682"/>
            <a:chOff x="5242440" y="1755914"/>
            <a:chExt cx="1275682" cy="1275682"/>
          </a:xfrm>
        </p:grpSpPr>
        <p:sp>
          <p:nvSpPr>
            <p:cNvPr id="65" name="Teardrop 64">
              <a:extLst>
                <a:ext uri="{FF2B5EF4-FFF2-40B4-BE49-F238E27FC236}">
                  <a16:creationId xmlns:a16="http://schemas.microsoft.com/office/drawing/2014/main" id="{B9DC9BA6-01DC-4EFB-82E3-2717FF8B7CE5}"/>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CA935319-4C0B-4B63-9DE3-377694C94B0E}"/>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5E91A0C4-16D9-4262-BC92-0E8535F56EB2}"/>
              </a:ext>
            </a:extLst>
          </p:cNvPr>
          <p:cNvGrpSpPr/>
          <p:nvPr/>
        </p:nvGrpSpPr>
        <p:grpSpPr>
          <a:xfrm>
            <a:off x="4374985" y="1787445"/>
            <a:ext cx="1275682" cy="1275682"/>
            <a:chOff x="7353181" y="1755914"/>
            <a:chExt cx="1275682" cy="1275682"/>
          </a:xfrm>
        </p:grpSpPr>
        <p:sp>
          <p:nvSpPr>
            <p:cNvPr id="69" name="Teardrop 68">
              <a:extLst>
                <a:ext uri="{FF2B5EF4-FFF2-40B4-BE49-F238E27FC236}">
                  <a16:creationId xmlns:a16="http://schemas.microsoft.com/office/drawing/2014/main" id="{3013F73C-52D7-40FA-AE5E-6E4F53D400F5}"/>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Oval 69">
              <a:extLst>
                <a:ext uri="{FF2B5EF4-FFF2-40B4-BE49-F238E27FC236}">
                  <a16:creationId xmlns:a16="http://schemas.microsoft.com/office/drawing/2014/main" id="{8B5C085C-26ED-4457-A4BB-7BBE95D872FF}"/>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11" name="Straight Connector 10">
            <a:extLst>
              <a:ext uri="{FF2B5EF4-FFF2-40B4-BE49-F238E27FC236}">
                <a16:creationId xmlns:a16="http://schemas.microsoft.com/office/drawing/2014/main" id="{7CA87AFF-C46B-36F6-C380-E5748CBADEAA}"/>
              </a:ext>
            </a:extLst>
          </p:cNvPr>
          <p:cNvCxnSpPr>
            <a:cxnSpLocks/>
          </p:cNvCxnSpPr>
          <p:nvPr/>
        </p:nvCxnSpPr>
        <p:spPr>
          <a:xfrm>
            <a:off x="7152346" y="3740686"/>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BF78A616-1247-B277-B428-1E7A53A5CB73}"/>
              </a:ext>
            </a:extLst>
          </p:cNvPr>
          <p:cNvGrpSpPr/>
          <p:nvPr/>
        </p:nvGrpSpPr>
        <p:grpSpPr>
          <a:xfrm>
            <a:off x="6941252" y="3635139"/>
            <a:ext cx="211094" cy="211094"/>
            <a:chOff x="1677812" y="4248152"/>
            <a:chExt cx="211094" cy="211094"/>
          </a:xfrm>
        </p:grpSpPr>
        <p:sp>
          <p:nvSpPr>
            <p:cNvPr id="13" name="Oval 12">
              <a:extLst>
                <a:ext uri="{FF2B5EF4-FFF2-40B4-BE49-F238E27FC236}">
                  <a16:creationId xmlns:a16="http://schemas.microsoft.com/office/drawing/2014/main" id="{4793A411-84EB-B10F-CD3A-BC6AED5B5D5A}"/>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13061F43-2A13-0CE8-0DD4-52680262E8DA}"/>
                </a:ext>
              </a:extLst>
            </p:cNvPr>
            <p:cNvSpPr/>
            <p:nvPr/>
          </p:nvSpPr>
          <p:spPr>
            <a:xfrm>
              <a:off x="1708100" y="4278440"/>
              <a:ext cx="150518" cy="150518"/>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15" name="Straight Connector 14">
            <a:extLst>
              <a:ext uri="{FF2B5EF4-FFF2-40B4-BE49-F238E27FC236}">
                <a16:creationId xmlns:a16="http://schemas.microsoft.com/office/drawing/2014/main" id="{95FBB19D-0F1C-D430-812F-28A633F708DA}"/>
              </a:ext>
            </a:extLst>
          </p:cNvPr>
          <p:cNvCxnSpPr>
            <a:cxnSpLocks/>
          </p:cNvCxnSpPr>
          <p:nvPr/>
        </p:nvCxnSpPr>
        <p:spPr>
          <a:xfrm>
            <a:off x="9300065" y="3740686"/>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08B9CBF2-53D5-51C0-3736-5C7D3A23FC87}"/>
              </a:ext>
            </a:extLst>
          </p:cNvPr>
          <p:cNvGrpSpPr/>
          <p:nvPr/>
        </p:nvGrpSpPr>
        <p:grpSpPr>
          <a:xfrm>
            <a:off x="9119259" y="3635139"/>
            <a:ext cx="211094" cy="211094"/>
            <a:chOff x="3855819" y="4248152"/>
            <a:chExt cx="211094" cy="211094"/>
          </a:xfrm>
        </p:grpSpPr>
        <p:sp>
          <p:nvSpPr>
            <p:cNvPr id="17" name="Oval 16">
              <a:extLst>
                <a:ext uri="{FF2B5EF4-FFF2-40B4-BE49-F238E27FC236}">
                  <a16:creationId xmlns:a16="http://schemas.microsoft.com/office/drawing/2014/main" id="{6E0D140D-B7AA-86DE-7335-0E3E5EB5FEB9}"/>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127D9711-5A37-7E64-15A2-447929F49E83}"/>
                </a:ext>
              </a:extLst>
            </p:cNvPr>
            <p:cNvSpPr/>
            <p:nvPr/>
          </p:nvSpPr>
          <p:spPr>
            <a:xfrm>
              <a:off x="3886107" y="4278440"/>
              <a:ext cx="150518" cy="1505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F646999A-C8D1-D021-4DA6-ECD0BEE91C81}"/>
              </a:ext>
            </a:extLst>
          </p:cNvPr>
          <p:cNvGrpSpPr/>
          <p:nvPr/>
        </p:nvGrpSpPr>
        <p:grpSpPr>
          <a:xfrm>
            <a:off x="11236690" y="3635139"/>
            <a:ext cx="211094" cy="211094"/>
            <a:chOff x="5973250" y="4248152"/>
            <a:chExt cx="211094" cy="211094"/>
          </a:xfrm>
        </p:grpSpPr>
        <p:sp>
          <p:nvSpPr>
            <p:cNvPr id="20" name="Oval 19">
              <a:extLst>
                <a:ext uri="{FF2B5EF4-FFF2-40B4-BE49-F238E27FC236}">
                  <a16:creationId xmlns:a16="http://schemas.microsoft.com/office/drawing/2014/main" id="{1958E1DF-4649-E664-C2A4-2BA66719E9E5}"/>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791319C-F017-2B84-5BBF-115846EA3590}"/>
                </a:ext>
              </a:extLst>
            </p:cNvPr>
            <p:cNvSpPr/>
            <p:nvPr/>
          </p:nvSpPr>
          <p:spPr>
            <a:xfrm>
              <a:off x="6003538" y="4278440"/>
              <a:ext cx="150518" cy="150518"/>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2CBBE"/>
                </a:solidFill>
                <a:effectLst/>
                <a:uLnTx/>
                <a:uFillTx/>
                <a:latin typeface="Calibri" panose="020F0502020204030204"/>
                <a:ea typeface="+mn-ea"/>
                <a:cs typeface="+mn-cs"/>
              </a:endParaRPr>
            </a:p>
          </p:txBody>
        </p:sp>
      </p:grpSp>
      <p:sp>
        <p:nvSpPr>
          <p:cNvPr id="25" name="TextBox 24">
            <a:extLst>
              <a:ext uri="{FF2B5EF4-FFF2-40B4-BE49-F238E27FC236}">
                <a16:creationId xmlns:a16="http://schemas.microsoft.com/office/drawing/2014/main" id="{882A499E-8309-7C9D-D0B2-44E3B156DA63}"/>
              </a:ext>
            </a:extLst>
          </p:cNvPr>
          <p:cNvSpPr txBox="1"/>
          <p:nvPr/>
        </p:nvSpPr>
        <p:spPr>
          <a:xfrm>
            <a:off x="6025428" y="3857592"/>
            <a:ext cx="2289049"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D7373"/>
                </a:solidFill>
                <a:effectLst/>
                <a:uLnTx/>
                <a:uFillTx/>
                <a:latin typeface="Tw Cen MT" panose="020B0602020104020603" pitchFamily="34" charset="0"/>
                <a:ea typeface="+mn-ea"/>
                <a:cs typeface="+mn-cs"/>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D7373"/>
                </a:solidFill>
                <a:effectLst/>
                <a:uLnTx/>
                <a:uFillTx/>
                <a:latin typeface="Tw Cen MT" panose="020B0602020104020603" pitchFamily="34" charset="0"/>
                <a:ea typeface="+mn-ea"/>
                <a:cs typeface="+mn-cs"/>
              </a:rPr>
              <a:t> analysis</a:t>
            </a:r>
          </a:p>
        </p:txBody>
      </p:sp>
      <p:sp>
        <p:nvSpPr>
          <p:cNvPr id="29" name="TextBox 28">
            <a:extLst>
              <a:ext uri="{FF2B5EF4-FFF2-40B4-BE49-F238E27FC236}">
                <a16:creationId xmlns:a16="http://schemas.microsoft.com/office/drawing/2014/main" id="{84F94C08-DAEA-988D-2E47-15F3F7D0770C}"/>
              </a:ext>
            </a:extLst>
          </p:cNvPr>
          <p:cNvSpPr txBox="1"/>
          <p:nvPr/>
        </p:nvSpPr>
        <p:spPr>
          <a:xfrm>
            <a:off x="8085776" y="3826588"/>
            <a:ext cx="2289049"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D7373"/>
                </a:solidFill>
                <a:effectLst/>
                <a:uLnTx/>
                <a:uFillTx/>
                <a:latin typeface="Tw Cen MT" panose="020B0602020104020603" pitchFamily="34" charset="0"/>
                <a:ea typeface="+mn-ea"/>
                <a:cs typeface="+mn-cs"/>
              </a:rPr>
              <a:t>present insights</a:t>
            </a:r>
          </a:p>
        </p:txBody>
      </p:sp>
      <p:sp>
        <p:nvSpPr>
          <p:cNvPr id="33" name="TextBox 32">
            <a:extLst>
              <a:ext uri="{FF2B5EF4-FFF2-40B4-BE49-F238E27FC236}">
                <a16:creationId xmlns:a16="http://schemas.microsoft.com/office/drawing/2014/main" id="{8EDE2403-93C2-380B-81FF-CCB42DDAC0FA}"/>
              </a:ext>
            </a:extLst>
          </p:cNvPr>
          <p:cNvSpPr txBox="1"/>
          <p:nvPr/>
        </p:nvSpPr>
        <p:spPr>
          <a:xfrm>
            <a:off x="10214916" y="3826588"/>
            <a:ext cx="1804088"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D7373"/>
                </a:solidFill>
                <a:effectLst/>
                <a:uLnTx/>
                <a:uFillTx/>
                <a:latin typeface="Tw Cen MT" panose="020B0602020104020603" pitchFamily="34" charset="0"/>
                <a:ea typeface="+mn-ea"/>
                <a:cs typeface="+mn-cs"/>
              </a:rPr>
              <a:t>Recommendations</a:t>
            </a:r>
          </a:p>
        </p:txBody>
      </p:sp>
      <p:grpSp>
        <p:nvGrpSpPr>
          <p:cNvPr id="34" name="Group 33">
            <a:extLst>
              <a:ext uri="{FF2B5EF4-FFF2-40B4-BE49-F238E27FC236}">
                <a16:creationId xmlns:a16="http://schemas.microsoft.com/office/drawing/2014/main" id="{1C229763-A6A2-9F14-6D21-34889732433A}"/>
              </a:ext>
            </a:extLst>
          </p:cNvPr>
          <p:cNvGrpSpPr/>
          <p:nvPr/>
        </p:nvGrpSpPr>
        <p:grpSpPr>
          <a:xfrm>
            <a:off x="6403550" y="1873347"/>
            <a:ext cx="1275682" cy="1275682"/>
            <a:chOff x="3063120" y="1755914"/>
            <a:chExt cx="1275682" cy="1275682"/>
          </a:xfrm>
        </p:grpSpPr>
        <p:sp>
          <p:nvSpPr>
            <p:cNvPr id="35" name="Teardrop 34">
              <a:extLst>
                <a:ext uri="{FF2B5EF4-FFF2-40B4-BE49-F238E27FC236}">
                  <a16:creationId xmlns:a16="http://schemas.microsoft.com/office/drawing/2014/main" id="{1C783F42-CDB2-B262-B221-5B0C33DBB440}"/>
                </a:ext>
              </a:extLst>
            </p:cNvPr>
            <p:cNvSpPr/>
            <p:nvPr/>
          </p:nvSpPr>
          <p:spPr>
            <a:xfrm rot="8100000">
              <a:off x="3063120" y="1755914"/>
              <a:ext cx="1275682" cy="1275682"/>
            </a:xfrm>
            <a:prstGeom prst="teardrop">
              <a:avLst>
                <a:gd name="adj" fmla="val 109962"/>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7B955DAA-F1A1-AC92-BD46-2F4B7165465A}"/>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73" name="Group 72">
            <a:extLst>
              <a:ext uri="{FF2B5EF4-FFF2-40B4-BE49-F238E27FC236}">
                <a16:creationId xmlns:a16="http://schemas.microsoft.com/office/drawing/2014/main" id="{B3E60948-48C1-4A6B-6995-581E0A34FF12}"/>
              </a:ext>
            </a:extLst>
          </p:cNvPr>
          <p:cNvGrpSpPr/>
          <p:nvPr/>
        </p:nvGrpSpPr>
        <p:grpSpPr>
          <a:xfrm>
            <a:off x="8582870" y="1873347"/>
            <a:ext cx="1275682" cy="1275682"/>
            <a:chOff x="5242440" y="1755914"/>
            <a:chExt cx="1275682" cy="1275682"/>
          </a:xfrm>
        </p:grpSpPr>
        <p:sp>
          <p:nvSpPr>
            <p:cNvPr id="74" name="Teardrop 73">
              <a:extLst>
                <a:ext uri="{FF2B5EF4-FFF2-40B4-BE49-F238E27FC236}">
                  <a16:creationId xmlns:a16="http://schemas.microsoft.com/office/drawing/2014/main" id="{69586338-CBB7-299E-6104-5255603FB44C}"/>
                </a:ext>
              </a:extLst>
            </p:cNvPr>
            <p:cNvSpPr/>
            <p:nvPr/>
          </p:nvSpPr>
          <p:spPr>
            <a:xfrm rot="8100000">
              <a:off x="5242440" y="1755914"/>
              <a:ext cx="1275682" cy="1275682"/>
            </a:xfrm>
            <a:prstGeom prst="teardrop">
              <a:avLst>
                <a:gd name="adj" fmla="val 10996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Oval 74">
              <a:extLst>
                <a:ext uri="{FF2B5EF4-FFF2-40B4-BE49-F238E27FC236}">
                  <a16:creationId xmlns:a16="http://schemas.microsoft.com/office/drawing/2014/main" id="{5C8018FA-5101-F48B-01A4-B94542CD5667}"/>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DDE63276-8DF8-7F07-27E0-A4C0497C9CB1}"/>
              </a:ext>
            </a:extLst>
          </p:cNvPr>
          <p:cNvGrpSpPr/>
          <p:nvPr/>
        </p:nvGrpSpPr>
        <p:grpSpPr>
          <a:xfrm>
            <a:off x="10693611" y="1873347"/>
            <a:ext cx="1275682" cy="1275682"/>
            <a:chOff x="7353181" y="1755914"/>
            <a:chExt cx="1275682" cy="1275682"/>
          </a:xfrm>
        </p:grpSpPr>
        <p:sp>
          <p:nvSpPr>
            <p:cNvPr id="78" name="Teardrop 77">
              <a:extLst>
                <a:ext uri="{FF2B5EF4-FFF2-40B4-BE49-F238E27FC236}">
                  <a16:creationId xmlns:a16="http://schemas.microsoft.com/office/drawing/2014/main" id="{543A5110-5089-9B81-7BB1-22EAA9B053D0}"/>
                </a:ext>
              </a:extLst>
            </p:cNvPr>
            <p:cNvSpPr/>
            <p:nvPr/>
          </p:nvSpPr>
          <p:spPr>
            <a:xfrm rot="8100000">
              <a:off x="7353181" y="1755914"/>
              <a:ext cx="1275682" cy="1275682"/>
            </a:xfrm>
            <a:prstGeom prst="teardrop">
              <a:avLst>
                <a:gd name="adj" fmla="val 109962"/>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7578A763-7104-3B19-621E-12305BF27E09}"/>
                </a:ext>
              </a:extLst>
            </p:cNvPr>
            <p:cNvSpPr/>
            <p:nvPr/>
          </p:nvSpPr>
          <p:spPr>
            <a:xfrm>
              <a:off x="754617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1" name="TextBox 80">
            <a:extLst>
              <a:ext uri="{FF2B5EF4-FFF2-40B4-BE49-F238E27FC236}">
                <a16:creationId xmlns:a16="http://schemas.microsoft.com/office/drawing/2014/main" id="{09358944-BE4B-C3A2-4AC7-A9BDBFD57CAB}"/>
              </a:ext>
            </a:extLst>
          </p:cNvPr>
          <p:cNvSpPr txBox="1"/>
          <p:nvPr/>
        </p:nvSpPr>
        <p:spPr>
          <a:xfrm>
            <a:off x="2456543" y="131812"/>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AGENDA T I M E L I N E  </a:t>
            </a:r>
          </a:p>
        </p:txBody>
      </p:sp>
      <p:grpSp>
        <p:nvGrpSpPr>
          <p:cNvPr id="82" name="Group 81">
            <a:extLst>
              <a:ext uri="{FF2B5EF4-FFF2-40B4-BE49-F238E27FC236}">
                <a16:creationId xmlns:a16="http://schemas.microsoft.com/office/drawing/2014/main" id="{A6DDAF7D-269D-115A-A3B7-154BB5C3B9B1}"/>
              </a:ext>
            </a:extLst>
          </p:cNvPr>
          <p:cNvGrpSpPr/>
          <p:nvPr/>
        </p:nvGrpSpPr>
        <p:grpSpPr>
          <a:xfrm>
            <a:off x="5378756" y="878988"/>
            <a:ext cx="1434489" cy="190500"/>
            <a:chOff x="4679586" y="878988"/>
            <a:chExt cx="1434489" cy="190500"/>
          </a:xfrm>
        </p:grpSpPr>
        <p:sp>
          <p:nvSpPr>
            <p:cNvPr id="83" name="Oval 82">
              <a:extLst>
                <a:ext uri="{FF2B5EF4-FFF2-40B4-BE49-F238E27FC236}">
                  <a16:creationId xmlns:a16="http://schemas.microsoft.com/office/drawing/2014/main" id="{FDA5186A-7735-4416-767C-03E3ACE0E1BC}"/>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4" name="Oval 83">
              <a:extLst>
                <a:ext uri="{FF2B5EF4-FFF2-40B4-BE49-F238E27FC236}">
                  <a16:creationId xmlns:a16="http://schemas.microsoft.com/office/drawing/2014/main" id="{85C3F376-1E3E-863D-3665-4F82BA901BEE}"/>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Oval 84">
              <a:extLst>
                <a:ext uri="{FF2B5EF4-FFF2-40B4-BE49-F238E27FC236}">
                  <a16:creationId xmlns:a16="http://schemas.microsoft.com/office/drawing/2014/main" id="{FB682C89-A377-67B7-735A-938160EB86F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 name="Oval 85">
              <a:extLst>
                <a:ext uri="{FF2B5EF4-FFF2-40B4-BE49-F238E27FC236}">
                  <a16:creationId xmlns:a16="http://schemas.microsoft.com/office/drawing/2014/main" id="{135025CC-017E-8928-CBE2-46B436B18C3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793E75F6-8D69-BD9A-CB12-C95BFEA995CC}"/>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119" name="Graphic 118" descr="Bullseye with solid fill">
            <a:extLst>
              <a:ext uri="{FF2B5EF4-FFF2-40B4-BE49-F238E27FC236}">
                <a16:creationId xmlns:a16="http://schemas.microsoft.com/office/drawing/2014/main" id="{1D1EF6C3-F4AE-B7E4-CC32-04E336A12E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4963" y="2106799"/>
            <a:ext cx="630936" cy="630936"/>
          </a:xfrm>
          <a:prstGeom prst="rect">
            <a:avLst/>
          </a:prstGeom>
        </p:spPr>
      </p:pic>
      <p:pic>
        <p:nvPicPr>
          <p:cNvPr id="120" name="Graphic 119" descr="Clipboard Mixed with solid fill">
            <a:extLst>
              <a:ext uri="{FF2B5EF4-FFF2-40B4-BE49-F238E27FC236}">
                <a16:creationId xmlns:a16="http://schemas.microsoft.com/office/drawing/2014/main" id="{217EB21C-3139-89CF-5BCB-B4A4D91A2D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26769" y="2194562"/>
            <a:ext cx="630936" cy="630936"/>
          </a:xfrm>
          <a:prstGeom prst="rect">
            <a:avLst/>
          </a:prstGeom>
        </p:spPr>
      </p:pic>
      <p:pic>
        <p:nvPicPr>
          <p:cNvPr id="121" name="Graphic 120" descr="Large paint brush with solid fill">
            <a:extLst>
              <a:ext uri="{FF2B5EF4-FFF2-40B4-BE49-F238E27FC236}">
                <a16:creationId xmlns:a16="http://schemas.microsoft.com/office/drawing/2014/main" id="{C69EE348-CD8A-FD4A-ED4F-76484DD091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25345" y="2130403"/>
            <a:ext cx="630936" cy="630936"/>
          </a:xfrm>
          <a:prstGeom prst="rect">
            <a:avLst/>
          </a:prstGeom>
        </p:spPr>
      </p:pic>
      <p:pic>
        <p:nvPicPr>
          <p:cNvPr id="122" name="Graphic 121" descr="Presentation with bar chart with solid fill">
            <a:extLst>
              <a:ext uri="{FF2B5EF4-FFF2-40B4-BE49-F238E27FC236}">
                <a16:creationId xmlns:a16="http://schemas.microsoft.com/office/drawing/2014/main" id="{B1FA5D18-054F-0992-D393-364F4D4F3F7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87477" y="2238228"/>
            <a:ext cx="630936" cy="630936"/>
          </a:xfrm>
          <a:prstGeom prst="rect">
            <a:avLst/>
          </a:prstGeom>
        </p:spPr>
      </p:pic>
      <p:pic>
        <p:nvPicPr>
          <p:cNvPr id="123" name="Graphic 122" descr="Single gear with solid fill">
            <a:extLst>
              <a:ext uri="{FF2B5EF4-FFF2-40B4-BE49-F238E27FC236}">
                <a16:creationId xmlns:a16="http://schemas.microsoft.com/office/drawing/2014/main" id="{EBA3AEDD-8716-91EC-837A-1AB4697E34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728797" y="2173354"/>
            <a:ext cx="630936" cy="630936"/>
          </a:xfrm>
          <a:prstGeom prst="rect">
            <a:avLst/>
          </a:prstGeom>
        </p:spPr>
      </p:pic>
      <p:pic>
        <p:nvPicPr>
          <p:cNvPr id="124" name="Graphic 123" descr="Magnifying glass with solid fill">
            <a:extLst>
              <a:ext uri="{FF2B5EF4-FFF2-40B4-BE49-F238E27FC236}">
                <a16:creationId xmlns:a16="http://schemas.microsoft.com/office/drawing/2014/main" id="{7BF66C93-361D-A999-0F20-A45B5809433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96206" y="2105720"/>
            <a:ext cx="630936" cy="630936"/>
          </a:xfrm>
          <a:prstGeom prst="rect">
            <a:avLst/>
          </a:prstGeom>
        </p:spPr>
      </p:pic>
      <p:grpSp>
        <p:nvGrpSpPr>
          <p:cNvPr id="2" name="Group 1">
            <a:extLst>
              <a:ext uri="{FF2B5EF4-FFF2-40B4-BE49-F238E27FC236}">
                <a16:creationId xmlns:a16="http://schemas.microsoft.com/office/drawing/2014/main" id="{A416996F-EB9E-8BD9-FBF3-04EB95FFD497}"/>
              </a:ext>
            </a:extLst>
          </p:cNvPr>
          <p:cNvGrpSpPr/>
          <p:nvPr/>
        </p:nvGrpSpPr>
        <p:grpSpPr>
          <a:xfrm>
            <a:off x="-12714569" y="-101670"/>
            <a:ext cx="12482920" cy="6858000"/>
            <a:chOff x="-290920" y="0"/>
            <a:chExt cx="12482920" cy="6858000"/>
          </a:xfrm>
        </p:grpSpPr>
        <p:sp>
          <p:nvSpPr>
            <p:cNvPr id="3" name="Rectangle 2">
              <a:extLst>
                <a:ext uri="{FF2B5EF4-FFF2-40B4-BE49-F238E27FC236}">
                  <a16:creationId xmlns:a16="http://schemas.microsoft.com/office/drawing/2014/main" id="{FB9BD7D9-0D29-AED3-8D57-864995ED14B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3">
              <a:extLst>
                <a:ext uri="{FF2B5EF4-FFF2-40B4-BE49-F238E27FC236}">
                  <a16:creationId xmlns:a16="http://schemas.microsoft.com/office/drawing/2014/main" id="{3C253432-DABB-F38F-1CC1-3E7F83B14F2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132BE41-E95D-19CD-E725-5AA5C911754B}"/>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6" name="Picture 5">
              <a:extLst>
                <a:ext uri="{FF2B5EF4-FFF2-40B4-BE49-F238E27FC236}">
                  <a16:creationId xmlns:a16="http://schemas.microsoft.com/office/drawing/2014/main" id="{79ACA9F9-B58A-FECD-F67F-192E012501E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Tree>
    <p:extLst>
      <p:ext uri="{BB962C8B-B14F-4D97-AF65-F5344CB8AC3E}">
        <p14:creationId xmlns:p14="http://schemas.microsoft.com/office/powerpoint/2010/main" val="248782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250" fill="hold"/>
                                        <p:tgtEl>
                                          <p:spTgt spid="38"/>
                                        </p:tgtEl>
                                        <p:attrNameLst>
                                          <p:attrName>ppt_w</p:attrName>
                                        </p:attrNameLst>
                                      </p:cBhvr>
                                      <p:tavLst>
                                        <p:tav tm="0">
                                          <p:val>
                                            <p:fltVal val="0"/>
                                          </p:val>
                                        </p:tav>
                                        <p:tav tm="100000">
                                          <p:val>
                                            <p:strVal val="#ppt_w"/>
                                          </p:val>
                                        </p:tav>
                                      </p:tavLst>
                                    </p:anim>
                                    <p:anim calcmode="lin" valueType="num">
                                      <p:cBhvr>
                                        <p:cTn id="8" dur="250" fill="hold"/>
                                        <p:tgtEl>
                                          <p:spTgt spid="38"/>
                                        </p:tgtEl>
                                        <p:attrNameLst>
                                          <p:attrName>ppt_h</p:attrName>
                                        </p:attrNameLst>
                                      </p:cBhvr>
                                      <p:tavLst>
                                        <p:tav tm="0">
                                          <p:val>
                                            <p:fltVal val="0"/>
                                          </p:val>
                                        </p:tav>
                                        <p:tav tm="100000">
                                          <p:val>
                                            <p:strVal val="#ppt_h"/>
                                          </p:val>
                                        </p:tav>
                                      </p:tavLst>
                                    </p:anim>
                                    <p:animEffect transition="in" filter="fade">
                                      <p:cBhvr>
                                        <p:cTn id="9" dur="250"/>
                                        <p:tgtEl>
                                          <p:spTgt spid="38"/>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p:cTn id="13" dur="250" fill="hold"/>
                                        <p:tgtEl>
                                          <p:spTgt spid="51"/>
                                        </p:tgtEl>
                                        <p:attrNameLst>
                                          <p:attrName>ppt_w</p:attrName>
                                        </p:attrNameLst>
                                      </p:cBhvr>
                                      <p:tavLst>
                                        <p:tav tm="0">
                                          <p:val>
                                            <p:fltVal val="0"/>
                                          </p:val>
                                        </p:tav>
                                        <p:tav tm="100000">
                                          <p:val>
                                            <p:strVal val="#ppt_w"/>
                                          </p:val>
                                        </p:tav>
                                      </p:tavLst>
                                    </p:anim>
                                    <p:anim calcmode="lin" valueType="num">
                                      <p:cBhvr>
                                        <p:cTn id="14" dur="250" fill="hold"/>
                                        <p:tgtEl>
                                          <p:spTgt spid="51"/>
                                        </p:tgtEl>
                                        <p:attrNameLst>
                                          <p:attrName>ppt_h</p:attrName>
                                        </p:attrNameLst>
                                      </p:cBhvr>
                                      <p:tavLst>
                                        <p:tav tm="0">
                                          <p:val>
                                            <p:fltVal val="0"/>
                                          </p:val>
                                        </p:tav>
                                        <p:tav tm="100000">
                                          <p:val>
                                            <p:strVal val="#ppt_h"/>
                                          </p:val>
                                        </p:tav>
                                      </p:tavLst>
                                    </p:anim>
                                    <p:animEffect transition="in" filter="fade">
                                      <p:cBhvr>
                                        <p:cTn id="15" dur="250"/>
                                        <p:tgtEl>
                                          <p:spTgt spid="51"/>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250" fill="hold"/>
                                        <p:tgtEl>
                                          <p:spTgt spid="60"/>
                                        </p:tgtEl>
                                        <p:attrNameLst>
                                          <p:attrName>ppt_w</p:attrName>
                                        </p:attrNameLst>
                                      </p:cBhvr>
                                      <p:tavLst>
                                        <p:tav tm="0">
                                          <p:val>
                                            <p:fltVal val="0"/>
                                          </p:val>
                                        </p:tav>
                                        <p:tav tm="100000">
                                          <p:val>
                                            <p:strVal val="#ppt_w"/>
                                          </p:val>
                                        </p:tav>
                                      </p:tavLst>
                                    </p:anim>
                                    <p:anim calcmode="lin" valueType="num">
                                      <p:cBhvr>
                                        <p:cTn id="20" dur="250" fill="hold"/>
                                        <p:tgtEl>
                                          <p:spTgt spid="60"/>
                                        </p:tgtEl>
                                        <p:attrNameLst>
                                          <p:attrName>ppt_h</p:attrName>
                                        </p:attrNameLst>
                                      </p:cBhvr>
                                      <p:tavLst>
                                        <p:tav tm="0">
                                          <p:val>
                                            <p:fltVal val="0"/>
                                          </p:val>
                                        </p:tav>
                                        <p:tav tm="100000">
                                          <p:val>
                                            <p:strVal val="#ppt_h"/>
                                          </p:val>
                                        </p:tav>
                                      </p:tavLst>
                                    </p:anim>
                                    <p:animEffect transition="in" filter="fade">
                                      <p:cBhvr>
                                        <p:cTn id="21" dur="250"/>
                                        <p:tgtEl>
                                          <p:spTgt spid="60"/>
                                        </p:tgtEl>
                                      </p:cBhvr>
                                    </p:animEffect>
                                  </p:childTnLst>
                                </p:cTn>
                              </p:par>
                            </p:childTnLst>
                          </p:cTn>
                        </p:par>
                        <p:par>
                          <p:cTn id="22" fill="hold">
                            <p:stCondLst>
                              <p:cond delay="750"/>
                            </p:stCondLst>
                            <p:childTnLst>
                              <p:par>
                                <p:cTn id="23" presetID="22" presetClass="entr" presetSubtype="8" fill="hold" nodeType="afterEffect">
                                  <p:stCondLst>
                                    <p:cond delay="25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p:cTn id="29" dur="250" fill="hold"/>
                                        <p:tgtEl>
                                          <p:spTgt spid="42"/>
                                        </p:tgtEl>
                                        <p:attrNameLst>
                                          <p:attrName>ppt_w</p:attrName>
                                        </p:attrNameLst>
                                      </p:cBhvr>
                                      <p:tavLst>
                                        <p:tav tm="0">
                                          <p:val>
                                            <p:fltVal val="0"/>
                                          </p:val>
                                        </p:tav>
                                        <p:tav tm="100000">
                                          <p:val>
                                            <p:strVal val="#ppt_w"/>
                                          </p:val>
                                        </p:tav>
                                      </p:tavLst>
                                    </p:anim>
                                    <p:anim calcmode="lin" valueType="num">
                                      <p:cBhvr>
                                        <p:cTn id="30" dur="250" fill="hold"/>
                                        <p:tgtEl>
                                          <p:spTgt spid="42"/>
                                        </p:tgtEl>
                                        <p:attrNameLst>
                                          <p:attrName>ppt_h</p:attrName>
                                        </p:attrNameLst>
                                      </p:cBhvr>
                                      <p:tavLst>
                                        <p:tav tm="0">
                                          <p:val>
                                            <p:fltVal val="0"/>
                                          </p:val>
                                        </p:tav>
                                        <p:tav tm="100000">
                                          <p:val>
                                            <p:strVal val="#ppt_h"/>
                                          </p:val>
                                        </p:tav>
                                      </p:tavLst>
                                    </p:anim>
                                    <p:animEffect transition="in" filter="fade">
                                      <p:cBhvr>
                                        <p:cTn id="31" dur="250"/>
                                        <p:tgtEl>
                                          <p:spTgt spid="42"/>
                                        </p:tgtEl>
                                      </p:cBhvr>
                                    </p:animEffect>
                                  </p:childTnLst>
                                </p:cTn>
                              </p:par>
                            </p:childTnLst>
                          </p:cTn>
                        </p:par>
                        <p:par>
                          <p:cTn id="32" fill="hold">
                            <p:stCondLst>
                              <p:cond delay="1750"/>
                            </p:stCondLst>
                            <p:childTnLst>
                              <p:par>
                                <p:cTn id="33" presetID="53" presetClass="entr" presetSubtype="16" fill="hold" nodeType="after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p:cTn id="35" dur="250" fill="hold"/>
                                        <p:tgtEl>
                                          <p:spTgt spid="64"/>
                                        </p:tgtEl>
                                        <p:attrNameLst>
                                          <p:attrName>ppt_w</p:attrName>
                                        </p:attrNameLst>
                                      </p:cBhvr>
                                      <p:tavLst>
                                        <p:tav tm="0">
                                          <p:val>
                                            <p:fltVal val="0"/>
                                          </p:val>
                                        </p:tav>
                                        <p:tav tm="100000">
                                          <p:val>
                                            <p:strVal val="#ppt_w"/>
                                          </p:val>
                                        </p:tav>
                                      </p:tavLst>
                                    </p:anim>
                                    <p:anim calcmode="lin" valueType="num">
                                      <p:cBhvr>
                                        <p:cTn id="36" dur="250" fill="hold"/>
                                        <p:tgtEl>
                                          <p:spTgt spid="64"/>
                                        </p:tgtEl>
                                        <p:attrNameLst>
                                          <p:attrName>ppt_h</p:attrName>
                                        </p:attrNameLst>
                                      </p:cBhvr>
                                      <p:tavLst>
                                        <p:tav tm="0">
                                          <p:val>
                                            <p:fltVal val="0"/>
                                          </p:val>
                                        </p:tav>
                                        <p:tav tm="100000">
                                          <p:val>
                                            <p:strVal val="#ppt_h"/>
                                          </p:val>
                                        </p:tav>
                                      </p:tavLst>
                                    </p:anim>
                                    <p:animEffect transition="in" filter="fade">
                                      <p:cBhvr>
                                        <p:cTn id="37" dur="250"/>
                                        <p:tgtEl>
                                          <p:spTgt spid="64"/>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 calcmode="lin" valueType="num">
                                      <p:cBhvr>
                                        <p:cTn id="41" dur="250" fill="hold"/>
                                        <p:tgtEl>
                                          <p:spTgt spid="55"/>
                                        </p:tgtEl>
                                        <p:attrNameLst>
                                          <p:attrName>ppt_w</p:attrName>
                                        </p:attrNameLst>
                                      </p:cBhvr>
                                      <p:tavLst>
                                        <p:tav tm="0">
                                          <p:val>
                                            <p:fltVal val="0"/>
                                          </p:val>
                                        </p:tav>
                                        <p:tav tm="100000">
                                          <p:val>
                                            <p:strVal val="#ppt_w"/>
                                          </p:val>
                                        </p:tav>
                                      </p:tavLst>
                                    </p:anim>
                                    <p:anim calcmode="lin" valueType="num">
                                      <p:cBhvr>
                                        <p:cTn id="42" dur="250" fill="hold"/>
                                        <p:tgtEl>
                                          <p:spTgt spid="55"/>
                                        </p:tgtEl>
                                        <p:attrNameLst>
                                          <p:attrName>ppt_h</p:attrName>
                                        </p:attrNameLst>
                                      </p:cBhvr>
                                      <p:tavLst>
                                        <p:tav tm="0">
                                          <p:val>
                                            <p:fltVal val="0"/>
                                          </p:val>
                                        </p:tav>
                                        <p:tav tm="100000">
                                          <p:val>
                                            <p:strVal val="#ppt_h"/>
                                          </p:val>
                                        </p:tav>
                                      </p:tavLst>
                                    </p:anim>
                                    <p:animEffect transition="in" filter="fade">
                                      <p:cBhvr>
                                        <p:cTn id="43" dur="250"/>
                                        <p:tgtEl>
                                          <p:spTgt spid="55"/>
                                        </p:tgtEl>
                                      </p:cBhvr>
                                    </p:animEffect>
                                  </p:childTnLst>
                                </p:cTn>
                              </p:par>
                            </p:childTnLst>
                          </p:cTn>
                        </p:par>
                        <p:par>
                          <p:cTn id="44" fill="hold">
                            <p:stCondLst>
                              <p:cond delay="2250"/>
                            </p:stCondLst>
                            <p:childTnLst>
                              <p:par>
                                <p:cTn id="45" presetID="22" presetClass="entr" presetSubtype="8" fill="hold" nodeType="afterEffect">
                                  <p:stCondLst>
                                    <p:cond delay="25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p:cTn id="51" dur="250" fill="hold"/>
                                        <p:tgtEl>
                                          <p:spTgt spid="45"/>
                                        </p:tgtEl>
                                        <p:attrNameLst>
                                          <p:attrName>ppt_w</p:attrName>
                                        </p:attrNameLst>
                                      </p:cBhvr>
                                      <p:tavLst>
                                        <p:tav tm="0">
                                          <p:val>
                                            <p:fltVal val="0"/>
                                          </p:val>
                                        </p:tav>
                                        <p:tav tm="100000">
                                          <p:val>
                                            <p:strVal val="#ppt_w"/>
                                          </p:val>
                                        </p:tav>
                                      </p:tavLst>
                                    </p:anim>
                                    <p:anim calcmode="lin" valueType="num">
                                      <p:cBhvr>
                                        <p:cTn id="52" dur="250" fill="hold"/>
                                        <p:tgtEl>
                                          <p:spTgt spid="45"/>
                                        </p:tgtEl>
                                        <p:attrNameLst>
                                          <p:attrName>ppt_h</p:attrName>
                                        </p:attrNameLst>
                                      </p:cBhvr>
                                      <p:tavLst>
                                        <p:tav tm="0">
                                          <p:val>
                                            <p:fltVal val="0"/>
                                          </p:val>
                                        </p:tav>
                                        <p:tav tm="100000">
                                          <p:val>
                                            <p:strVal val="#ppt_h"/>
                                          </p:val>
                                        </p:tav>
                                      </p:tavLst>
                                    </p:anim>
                                    <p:animEffect transition="in" filter="fade">
                                      <p:cBhvr>
                                        <p:cTn id="53" dur="250"/>
                                        <p:tgtEl>
                                          <p:spTgt spid="45"/>
                                        </p:tgtEl>
                                      </p:cBhvr>
                                    </p:animEffect>
                                  </p:childTnLst>
                                </p:cTn>
                              </p:par>
                            </p:childTnLst>
                          </p:cTn>
                        </p:par>
                        <p:par>
                          <p:cTn id="54" fill="hold">
                            <p:stCondLst>
                              <p:cond delay="3250"/>
                            </p:stCondLst>
                            <p:childTnLst>
                              <p:par>
                                <p:cTn id="55" presetID="53" presetClass="entr" presetSubtype="16"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p:cTn id="57" dur="250" fill="hold"/>
                                        <p:tgtEl>
                                          <p:spTgt spid="59"/>
                                        </p:tgtEl>
                                        <p:attrNameLst>
                                          <p:attrName>ppt_w</p:attrName>
                                        </p:attrNameLst>
                                      </p:cBhvr>
                                      <p:tavLst>
                                        <p:tav tm="0">
                                          <p:val>
                                            <p:fltVal val="0"/>
                                          </p:val>
                                        </p:tav>
                                        <p:tav tm="100000">
                                          <p:val>
                                            <p:strVal val="#ppt_w"/>
                                          </p:val>
                                        </p:tav>
                                      </p:tavLst>
                                    </p:anim>
                                    <p:anim calcmode="lin" valueType="num">
                                      <p:cBhvr>
                                        <p:cTn id="58" dur="250" fill="hold"/>
                                        <p:tgtEl>
                                          <p:spTgt spid="59"/>
                                        </p:tgtEl>
                                        <p:attrNameLst>
                                          <p:attrName>ppt_h</p:attrName>
                                        </p:attrNameLst>
                                      </p:cBhvr>
                                      <p:tavLst>
                                        <p:tav tm="0">
                                          <p:val>
                                            <p:fltVal val="0"/>
                                          </p:val>
                                        </p:tav>
                                        <p:tav tm="100000">
                                          <p:val>
                                            <p:strVal val="#ppt_h"/>
                                          </p:val>
                                        </p:tav>
                                      </p:tavLst>
                                    </p:anim>
                                    <p:animEffect transition="in" filter="fade">
                                      <p:cBhvr>
                                        <p:cTn id="59" dur="250"/>
                                        <p:tgtEl>
                                          <p:spTgt spid="59"/>
                                        </p:tgtEl>
                                      </p:cBhvr>
                                    </p:animEffect>
                                  </p:childTnLst>
                                </p:cTn>
                              </p:par>
                            </p:childTnLst>
                          </p:cTn>
                        </p:par>
                        <p:par>
                          <p:cTn id="60" fill="hold">
                            <p:stCondLst>
                              <p:cond delay="3500"/>
                            </p:stCondLst>
                            <p:childTnLst>
                              <p:par>
                                <p:cTn id="61" presetID="53" presetClass="entr" presetSubtype="16" fill="hold" nodeType="afterEffect">
                                  <p:stCondLst>
                                    <p:cond delay="0"/>
                                  </p:stCondLst>
                                  <p:childTnLst>
                                    <p:set>
                                      <p:cBhvr>
                                        <p:cTn id="62" dur="1" fill="hold">
                                          <p:stCondLst>
                                            <p:cond delay="0"/>
                                          </p:stCondLst>
                                        </p:cTn>
                                        <p:tgtEl>
                                          <p:spTgt spid="68"/>
                                        </p:tgtEl>
                                        <p:attrNameLst>
                                          <p:attrName>style.visibility</p:attrName>
                                        </p:attrNameLst>
                                      </p:cBhvr>
                                      <p:to>
                                        <p:strVal val="visible"/>
                                      </p:to>
                                    </p:set>
                                    <p:anim calcmode="lin" valueType="num">
                                      <p:cBhvr>
                                        <p:cTn id="63" dur="250" fill="hold"/>
                                        <p:tgtEl>
                                          <p:spTgt spid="68"/>
                                        </p:tgtEl>
                                        <p:attrNameLst>
                                          <p:attrName>ppt_w</p:attrName>
                                        </p:attrNameLst>
                                      </p:cBhvr>
                                      <p:tavLst>
                                        <p:tav tm="0">
                                          <p:val>
                                            <p:fltVal val="0"/>
                                          </p:val>
                                        </p:tav>
                                        <p:tav tm="100000">
                                          <p:val>
                                            <p:strVal val="#ppt_w"/>
                                          </p:val>
                                        </p:tav>
                                      </p:tavLst>
                                    </p:anim>
                                    <p:anim calcmode="lin" valueType="num">
                                      <p:cBhvr>
                                        <p:cTn id="64" dur="250" fill="hold"/>
                                        <p:tgtEl>
                                          <p:spTgt spid="68"/>
                                        </p:tgtEl>
                                        <p:attrNameLst>
                                          <p:attrName>ppt_h</p:attrName>
                                        </p:attrNameLst>
                                      </p:cBhvr>
                                      <p:tavLst>
                                        <p:tav tm="0">
                                          <p:val>
                                            <p:fltVal val="0"/>
                                          </p:val>
                                        </p:tav>
                                        <p:tav tm="100000">
                                          <p:val>
                                            <p:strVal val="#ppt_h"/>
                                          </p:val>
                                        </p:tav>
                                      </p:tavLst>
                                    </p:anim>
                                    <p:animEffect transition="in" filter="fade">
                                      <p:cBhvr>
                                        <p:cTn id="65" dur="250"/>
                                        <p:tgtEl>
                                          <p:spTgt spid="68"/>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250" fill="hold"/>
                                        <p:tgtEl>
                                          <p:spTgt spid="12"/>
                                        </p:tgtEl>
                                        <p:attrNameLst>
                                          <p:attrName>ppt_w</p:attrName>
                                        </p:attrNameLst>
                                      </p:cBhvr>
                                      <p:tavLst>
                                        <p:tav tm="0">
                                          <p:val>
                                            <p:fltVal val="0"/>
                                          </p:val>
                                        </p:tav>
                                        <p:tav tm="100000">
                                          <p:val>
                                            <p:strVal val="#ppt_w"/>
                                          </p:val>
                                        </p:tav>
                                      </p:tavLst>
                                    </p:anim>
                                    <p:anim calcmode="lin" valueType="num">
                                      <p:cBhvr>
                                        <p:cTn id="71" dur="250" fill="hold"/>
                                        <p:tgtEl>
                                          <p:spTgt spid="12"/>
                                        </p:tgtEl>
                                        <p:attrNameLst>
                                          <p:attrName>ppt_h</p:attrName>
                                        </p:attrNameLst>
                                      </p:cBhvr>
                                      <p:tavLst>
                                        <p:tav tm="0">
                                          <p:val>
                                            <p:fltVal val="0"/>
                                          </p:val>
                                        </p:tav>
                                        <p:tav tm="100000">
                                          <p:val>
                                            <p:strVal val="#ppt_h"/>
                                          </p:val>
                                        </p:tav>
                                      </p:tavLst>
                                    </p:anim>
                                    <p:animEffect transition="in" filter="fade">
                                      <p:cBhvr>
                                        <p:cTn id="72" dur="250"/>
                                        <p:tgtEl>
                                          <p:spTgt spid="12"/>
                                        </p:tgtEl>
                                      </p:cBhvr>
                                    </p:animEffect>
                                  </p:childTnLst>
                                </p:cTn>
                              </p:par>
                            </p:childTnLst>
                          </p:cTn>
                        </p:par>
                        <p:par>
                          <p:cTn id="73" fill="hold">
                            <p:stCondLst>
                              <p:cond delay="250"/>
                            </p:stCondLst>
                            <p:childTnLst>
                              <p:par>
                                <p:cTn id="74" presetID="53" presetClass="entr" presetSubtype="16"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 calcmode="lin" valueType="num">
                                      <p:cBhvr>
                                        <p:cTn id="76" dur="250" fill="hold"/>
                                        <p:tgtEl>
                                          <p:spTgt spid="25"/>
                                        </p:tgtEl>
                                        <p:attrNameLst>
                                          <p:attrName>ppt_w</p:attrName>
                                        </p:attrNameLst>
                                      </p:cBhvr>
                                      <p:tavLst>
                                        <p:tav tm="0">
                                          <p:val>
                                            <p:fltVal val="0"/>
                                          </p:val>
                                        </p:tav>
                                        <p:tav tm="100000">
                                          <p:val>
                                            <p:strVal val="#ppt_w"/>
                                          </p:val>
                                        </p:tav>
                                      </p:tavLst>
                                    </p:anim>
                                    <p:anim calcmode="lin" valueType="num">
                                      <p:cBhvr>
                                        <p:cTn id="77" dur="250" fill="hold"/>
                                        <p:tgtEl>
                                          <p:spTgt spid="25"/>
                                        </p:tgtEl>
                                        <p:attrNameLst>
                                          <p:attrName>ppt_h</p:attrName>
                                        </p:attrNameLst>
                                      </p:cBhvr>
                                      <p:tavLst>
                                        <p:tav tm="0">
                                          <p:val>
                                            <p:fltVal val="0"/>
                                          </p:val>
                                        </p:tav>
                                        <p:tav tm="100000">
                                          <p:val>
                                            <p:strVal val="#ppt_h"/>
                                          </p:val>
                                        </p:tav>
                                      </p:tavLst>
                                    </p:anim>
                                    <p:animEffect transition="in" filter="fade">
                                      <p:cBhvr>
                                        <p:cTn id="78" dur="250"/>
                                        <p:tgtEl>
                                          <p:spTgt spid="25"/>
                                        </p:tgtEl>
                                      </p:cBhvr>
                                    </p:animEffect>
                                  </p:childTnLst>
                                </p:cTn>
                              </p:par>
                            </p:childTnLst>
                          </p:cTn>
                        </p:par>
                        <p:par>
                          <p:cTn id="79" fill="hold">
                            <p:stCondLst>
                              <p:cond delay="500"/>
                            </p:stCondLst>
                            <p:childTnLst>
                              <p:par>
                                <p:cTn id="80" presetID="53" presetClass="entr" presetSubtype="16" fill="hold" nodeType="afterEffect">
                                  <p:stCondLst>
                                    <p:cond delay="0"/>
                                  </p:stCondLst>
                                  <p:childTnLst>
                                    <p:set>
                                      <p:cBhvr>
                                        <p:cTn id="81" dur="1" fill="hold">
                                          <p:stCondLst>
                                            <p:cond delay="0"/>
                                          </p:stCondLst>
                                        </p:cTn>
                                        <p:tgtEl>
                                          <p:spTgt spid="34"/>
                                        </p:tgtEl>
                                        <p:attrNameLst>
                                          <p:attrName>style.visibility</p:attrName>
                                        </p:attrNameLst>
                                      </p:cBhvr>
                                      <p:to>
                                        <p:strVal val="visible"/>
                                      </p:to>
                                    </p:set>
                                    <p:anim calcmode="lin" valueType="num">
                                      <p:cBhvr>
                                        <p:cTn id="82" dur="250" fill="hold"/>
                                        <p:tgtEl>
                                          <p:spTgt spid="34"/>
                                        </p:tgtEl>
                                        <p:attrNameLst>
                                          <p:attrName>ppt_w</p:attrName>
                                        </p:attrNameLst>
                                      </p:cBhvr>
                                      <p:tavLst>
                                        <p:tav tm="0">
                                          <p:val>
                                            <p:fltVal val="0"/>
                                          </p:val>
                                        </p:tav>
                                        <p:tav tm="100000">
                                          <p:val>
                                            <p:strVal val="#ppt_w"/>
                                          </p:val>
                                        </p:tav>
                                      </p:tavLst>
                                    </p:anim>
                                    <p:anim calcmode="lin" valueType="num">
                                      <p:cBhvr>
                                        <p:cTn id="83" dur="250" fill="hold"/>
                                        <p:tgtEl>
                                          <p:spTgt spid="34"/>
                                        </p:tgtEl>
                                        <p:attrNameLst>
                                          <p:attrName>ppt_h</p:attrName>
                                        </p:attrNameLst>
                                      </p:cBhvr>
                                      <p:tavLst>
                                        <p:tav tm="0">
                                          <p:val>
                                            <p:fltVal val="0"/>
                                          </p:val>
                                        </p:tav>
                                        <p:tav tm="100000">
                                          <p:val>
                                            <p:strVal val="#ppt_h"/>
                                          </p:val>
                                        </p:tav>
                                      </p:tavLst>
                                    </p:anim>
                                    <p:animEffect transition="in" filter="fade">
                                      <p:cBhvr>
                                        <p:cTn id="84" dur="250"/>
                                        <p:tgtEl>
                                          <p:spTgt spid="34"/>
                                        </p:tgtEl>
                                      </p:cBhvr>
                                    </p:animEffect>
                                  </p:childTnLst>
                                </p:cTn>
                              </p:par>
                            </p:childTnLst>
                          </p:cTn>
                        </p:par>
                        <p:par>
                          <p:cTn id="85" fill="hold">
                            <p:stCondLst>
                              <p:cond delay="750"/>
                            </p:stCondLst>
                            <p:childTnLst>
                              <p:par>
                                <p:cTn id="86" presetID="22" presetClass="entr" presetSubtype="8" fill="hold" nodeType="afterEffect">
                                  <p:stCondLst>
                                    <p:cond delay="250"/>
                                  </p:stCondLst>
                                  <p:childTnLst>
                                    <p:set>
                                      <p:cBhvr>
                                        <p:cTn id="87" dur="1" fill="hold">
                                          <p:stCondLst>
                                            <p:cond delay="0"/>
                                          </p:stCondLst>
                                        </p:cTn>
                                        <p:tgtEl>
                                          <p:spTgt spid="11"/>
                                        </p:tgtEl>
                                        <p:attrNameLst>
                                          <p:attrName>style.visibility</p:attrName>
                                        </p:attrNameLst>
                                      </p:cBhvr>
                                      <p:to>
                                        <p:strVal val="visible"/>
                                      </p:to>
                                    </p:set>
                                    <p:animEffect transition="in" filter="wipe(left)">
                                      <p:cBhvr>
                                        <p:cTn id="88" dur="500"/>
                                        <p:tgtEl>
                                          <p:spTgt spid="11"/>
                                        </p:tgtEl>
                                      </p:cBhvr>
                                    </p:animEffect>
                                  </p:childTnLst>
                                </p:cTn>
                              </p:par>
                            </p:childTnLst>
                          </p:cTn>
                        </p:par>
                        <p:par>
                          <p:cTn id="89" fill="hold">
                            <p:stCondLst>
                              <p:cond delay="1500"/>
                            </p:stCondLst>
                            <p:childTnLst>
                              <p:par>
                                <p:cTn id="90" presetID="53" presetClass="entr" presetSubtype="16" fill="hold" nodeType="afterEffect">
                                  <p:stCondLst>
                                    <p:cond delay="0"/>
                                  </p:stCondLst>
                                  <p:childTnLst>
                                    <p:set>
                                      <p:cBhvr>
                                        <p:cTn id="91" dur="1" fill="hold">
                                          <p:stCondLst>
                                            <p:cond delay="0"/>
                                          </p:stCondLst>
                                        </p:cTn>
                                        <p:tgtEl>
                                          <p:spTgt spid="16"/>
                                        </p:tgtEl>
                                        <p:attrNameLst>
                                          <p:attrName>style.visibility</p:attrName>
                                        </p:attrNameLst>
                                      </p:cBhvr>
                                      <p:to>
                                        <p:strVal val="visible"/>
                                      </p:to>
                                    </p:set>
                                    <p:anim calcmode="lin" valueType="num">
                                      <p:cBhvr>
                                        <p:cTn id="92" dur="250" fill="hold"/>
                                        <p:tgtEl>
                                          <p:spTgt spid="16"/>
                                        </p:tgtEl>
                                        <p:attrNameLst>
                                          <p:attrName>ppt_w</p:attrName>
                                        </p:attrNameLst>
                                      </p:cBhvr>
                                      <p:tavLst>
                                        <p:tav tm="0">
                                          <p:val>
                                            <p:fltVal val="0"/>
                                          </p:val>
                                        </p:tav>
                                        <p:tav tm="100000">
                                          <p:val>
                                            <p:strVal val="#ppt_w"/>
                                          </p:val>
                                        </p:tav>
                                      </p:tavLst>
                                    </p:anim>
                                    <p:anim calcmode="lin" valueType="num">
                                      <p:cBhvr>
                                        <p:cTn id="93" dur="250" fill="hold"/>
                                        <p:tgtEl>
                                          <p:spTgt spid="16"/>
                                        </p:tgtEl>
                                        <p:attrNameLst>
                                          <p:attrName>ppt_h</p:attrName>
                                        </p:attrNameLst>
                                      </p:cBhvr>
                                      <p:tavLst>
                                        <p:tav tm="0">
                                          <p:val>
                                            <p:fltVal val="0"/>
                                          </p:val>
                                        </p:tav>
                                        <p:tav tm="100000">
                                          <p:val>
                                            <p:strVal val="#ppt_h"/>
                                          </p:val>
                                        </p:tav>
                                      </p:tavLst>
                                    </p:anim>
                                    <p:animEffect transition="in" filter="fade">
                                      <p:cBhvr>
                                        <p:cTn id="94" dur="250"/>
                                        <p:tgtEl>
                                          <p:spTgt spid="16"/>
                                        </p:tgtEl>
                                      </p:cBhvr>
                                    </p:animEffect>
                                  </p:childTnLst>
                                </p:cTn>
                              </p:par>
                            </p:childTnLst>
                          </p:cTn>
                        </p:par>
                        <p:par>
                          <p:cTn id="95" fill="hold">
                            <p:stCondLst>
                              <p:cond delay="1750"/>
                            </p:stCondLst>
                            <p:childTnLst>
                              <p:par>
                                <p:cTn id="96" presetID="53" presetClass="entr" presetSubtype="16" fill="hold" nodeType="afterEffect">
                                  <p:stCondLst>
                                    <p:cond delay="0"/>
                                  </p:stCondLst>
                                  <p:childTnLst>
                                    <p:set>
                                      <p:cBhvr>
                                        <p:cTn id="97" dur="1" fill="hold">
                                          <p:stCondLst>
                                            <p:cond delay="0"/>
                                          </p:stCondLst>
                                        </p:cTn>
                                        <p:tgtEl>
                                          <p:spTgt spid="73"/>
                                        </p:tgtEl>
                                        <p:attrNameLst>
                                          <p:attrName>style.visibility</p:attrName>
                                        </p:attrNameLst>
                                      </p:cBhvr>
                                      <p:to>
                                        <p:strVal val="visible"/>
                                      </p:to>
                                    </p:set>
                                    <p:anim calcmode="lin" valueType="num">
                                      <p:cBhvr>
                                        <p:cTn id="98" dur="250" fill="hold"/>
                                        <p:tgtEl>
                                          <p:spTgt spid="73"/>
                                        </p:tgtEl>
                                        <p:attrNameLst>
                                          <p:attrName>ppt_w</p:attrName>
                                        </p:attrNameLst>
                                      </p:cBhvr>
                                      <p:tavLst>
                                        <p:tav tm="0">
                                          <p:val>
                                            <p:fltVal val="0"/>
                                          </p:val>
                                        </p:tav>
                                        <p:tav tm="100000">
                                          <p:val>
                                            <p:strVal val="#ppt_w"/>
                                          </p:val>
                                        </p:tav>
                                      </p:tavLst>
                                    </p:anim>
                                    <p:anim calcmode="lin" valueType="num">
                                      <p:cBhvr>
                                        <p:cTn id="99" dur="250" fill="hold"/>
                                        <p:tgtEl>
                                          <p:spTgt spid="73"/>
                                        </p:tgtEl>
                                        <p:attrNameLst>
                                          <p:attrName>ppt_h</p:attrName>
                                        </p:attrNameLst>
                                      </p:cBhvr>
                                      <p:tavLst>
                                        <p:tav tm="0">
                                          <p:val>
                                            <p:fltVal val="0"/>
                                          </p:val>
                                        </p:tav>
                                        <p:tav tm="100000">
                                          <p:val>
                                            <p:strVal val="#ppt_h"/>
                                          </p:val>
                                        </p:tav>
                                      </p:tavLst>
                                    </p:anim>
                                    <p:animEffect transition="in" filter="fade">
                                      <p:cBhvr>
                                        <p:cTn id="100" dur="250"/>
                                        <p:tgtEl>
                                          <p:spTgt spid="73"/>
                                        </p:tgtEl>
                                      </p:cBhvr>
                                    </p:animEffect>
                                  </p:childTnLst>
                                </p:cTn>
                              </p:par>
                            </p:childTnLst>
                          </p:cTn>
                        </p:par>
                        <p:par>
                          <p:cTn id="101" fill="hold">
                            <p:stCondLst>
                              <p:cond delay="2000"/>
                            </p:stCondLst>
                            <p:childTnLst>
                              <p:par>
                                <p:cTn id="102" presetID="53" presetClass="entr" presetSubtype="16" fill="hold" grpId="0" nodeType="after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250" fill="hold"/>
                                        <p:tgtEl>
                                          <p:spTgt spid="29"/>
                                        </p:tgtEl>
                                        <p:attrNameLst>
                                          <p:attrName>ppt_w</p:attrName>
                                        </p:attrNameLst>
                                      </p:cBhvr>
                                      <p:tavLst>
                                        <p:tav tm="0">
                                          <p:val>
                                            <p:fltVal val="0"/>
                                          </p:val>
                                        </p:tav>
                                        <p:tav tm="100000">
                                          <p:val>
                                            <p:strVal val="#ppt_w"/>
                                          </p:val>
                                        </p:tav>
                                      </p:tavLst>
                                    </p:anim>
                                    <p:anim calcmode="lin" valueType="num">
                                      <p:cBhvr>
                                        <p:cTn id="105" dur="250" fill="hold"/>
                                        <p:tgtEl>
                                          <p:spTgt spid="29"/>
                                        </p:tgtEl>
                                        <p:attrNameLst>
                                          <p:attrName>ppt_h</p:attrName>
                                        </p:attrNameLst>
                                      </p:cBhvr>
                                      <p:tavLst>
                                        <p:tav tm="0">
                                          <p:val>
                                            <p:fltVal val="0"/>
                                          </p:val>
                                        </p:tav>
                                        <p:tav tm="100000">
                                          <p:val>
                                            <p:strVal val="#ppt_h"/>
                                          </p:val>
                                        </p:tav>
                                      </p:tavLst>
                                    </p:anim>
                                    <p:animEffect transition="in" filter="fade">
                                      <p:cBhvr>
                                        <p:cTn id="106" dur="250"/>
                                        <p:tgtEl>
                                          <p:spTgt spid="29"/>
                                        </p:tgtEl>
                                      </p:cBhvr>
                                    </p:animEffect>
                                  </p:childTnLst>
                                </p:cTn>
                              </p:par>
                            </p:childTnLst>
                          </p:cTn>
                        </p:par>
                        <p:par>
                          <p:cTn id="107" fill="hold">
                            <p:stCondLst>
                              <p:cond delay="2250"/>
                            </p:stCondLst>
                            <p:childTnLst>
                              <p:par>
                                <p:cTn id="108" presetID="22" presetClass="entr" presetSubtype="8" fill="hold" nodeType="afterEffect">
                                  <p:stCondLst>
                                    <p:cond delay="250"/>
                                  </p:stCondLst>
                                  <p:childTnLst>
                                    <p:set>
                                      <p:cBhvr>
                                        <p:cTn id="109" dur="1" fill="hold">
                                          <p:stCondLst>
                                            <p:cond delay="0"/>
                                          </p:stCondLst>
                                        </p:cTn>
                                        <p:tgtEl>
                                          <p:spTgt spid="15"/>
                                        </p:tgtEl>
                                        <p:attrNameLst>
                                          <p:attrName>style.visibility</p:attrName>
                                        </p:attrNameLst>
                                      </p:cBhvr>
                                      <p:to>
                                        <p:strVal val="visible"/>
                                      </p:to>
                                    </p:set>
                                    <p:animEffect transition="in" filter="wipe(left)">
                                      <p:cBhvr>
                                        <p:cTn id="110" dur="500"/>
                                        <p:tgtEl>
                                          <p:spTgt spid="15"/>
                                        </p:tgtEl>
                                      </p:cBhvr>
                                    </p:animEffect>
                                  </p:childTnLst>
                                </p:cTn>
                              </p:par>
                            </p:childTnLst>
                          </p:cTn>
                        </p:par>
                        <p:par>
                          <p:cTn id="111" fill="hold">
                            <p:stCondLst>
                              <p:cond delay="3000"/>
                            </p:stCondLst>
                            <p:childTnLst>
                              <p:par>
                                <p:cTn id="112" presetID="53" presetClass="entr" presetSubtype="16" fill="hold" nodeType="afterEffect">
                                  <p:stCondLst>
                                    <p:cond delay="0"/>
                                  </p:stCondLst>
                                  <p:childTnLst>
                                    <p:set>
                                      <p:cBhvr>
                                        <p:cTn id="113" dur="1" fill="hold">
                                          <p:stCondLst>
                                            <p:cond delay="0"/>
                                          </p:stCondLst>
                                        </p:cTn>
                                        <p:tgtEl>
                                          <p:spTgt spid="19"/>
                                        </p:tgtEl>
                                        <p:attrNameLst>
                                          <p:attrName>style.visibility</p:attrName>
                                        </p:attrNameLst>
                                      </p:cBhvr>
                                      <p:to>
                                        <p:strVal val="visible"/>
                                      </p:to>
                                    </p:set>
                                    <p:anim calcmode="lin" valueType="num">
                                      <p:cBhvr>
                                        <p:cTn id="114" dur="250" fill="hold"/>
                                        <p:tgtEl>
                                          <p:spTgt spid="19"/>
                                        </p:tgtEl>
                                        <p:attrNameLst>
                                          <p:attrName>ppt_w</p:attrName>
                                        </p:attrNameLst>
                                      </p:cBhvr>
                                      <p:tavLst>
                                        <p:tav tm="0">
                                          <p:val>
                                            <p:fltVal val="0"/>
                                          </p:val>
                                        </p:tav>
                                        <p:tav tm="100000">
                                          <p:val>
                                            <p:strVal val="#ppt_w"/>
                                          </p:val>
                                        </p:tav>
                                      </p:tavLst>
                                    </p:anim>
                                    <p:anim calcmode="lin" valueType="num">
                                      <p:cBhvr>
                                        <p:cTn id="115" dur="250" fill="hold"/>
                                        <p:tgtEl>
                                          <p:spTgt spid="19"/>
                                        </p:tgtEl>
                                        <p:attrNameLst>
                                          <p:attrName>ppt_h</p:attrName>
                                        </p:attrNameLst>
                                      </p:cBhvr>
                                      <p:tavLst>
                                        <p:tav tm="0">
                                          <p:val>
                                            <p:fltVal val="0"/>
                                          </p:val>
                                        </p:tav>
                                        <p:tav tm="100000">
                                          <p:val>
                                            <p:strVal val="#ppt_h"/>
                                          </p:val>
                                        </p:tav>
                                      </p:tavLst>
                                    </p:anim>
                                    <p:animEffect transition="in" filter="fade">
                                      <p:cBhvr>
                                        <p:cTn id="116" dur="250"/>
                                        <p:tgtEl>
                                          <p:spTgt spid="19"/>
                                        </p:tgtEl>
                                      </p:cBhvr>
                                    </p:animEffect>
                                  </p:childTnLst>
                                </p:cTn>
                              </p:par>
                            </p:childTnLst>
                          </p:cTn>
                        </p:par>
                        <p:par>
                          <p:cTn id="117" fill="hold">
                            <p:stCondLst>
                              <p:cond delay="3250"/>
                            </p:stCondLst>
                            <p:childTnLst>
                              <p:par>
                                <p:cTn id="118" presetID="53" presetClass="entr" presetSubtype="16" fill="hold" grpId="0" nodeType="afterEffect">
                                  <p:stCondLst>
                                    <p:cond delay="0"/>
                                  </p:stCondLst>
                                  <p:childTnLst>
                                    <p:set>
                                      <p:cBhvr>
                                        <p:cTn id="119" dur="1" fill="hold">
                                          <p:stCondLst>
                                            <p:cond delay="0"/>
                                          </p:stCondLst>
                                        </p:cTn>
                                        <p:tgtEl>
                                          <p:spTgt spid="33"/>
                                        </p:tgtEl>
                                        <p:attrNameLst>
                                          <p:attrName>style.visibility</p:attrName>
                                        </p:attrNameLst>
                                      </p:cBhvr>
                                      <p:to>
                                        <p:strVal val="visible"/>
                                      </p:to>
                                    </p:set>
                                    <p:anim calcmode="lin" valueType="num">
                                      <p:cBhvr>
                                        <p:cTn id="120" dur="250" fill="hold"/>
                                        <p:tgtEl>
                                          <p:spTgt spid="33"/>
                                        </p:tgtEl>
                                        <p:attrNameLst>
                                          <p:attrName>ppt_w</p:attrName>
                                        </p:attrNameLst>
                                      </p:cBhvr>
                                      <p:tavLst>
                                        <p:tav tm="0">
                                          <p:val>
                                            <p:fltVal val="0"/>
                                          </p:val>
                                        </p:tav>
                                        <p:tav tm="100000">
                                          <p:val>
                                            <p:strVal val="#ppt_w"/>
                                          </p:val>
                                        </p:tav>
                                      </p:tavLst>
                                    </p:anim>
                                    <p:anim calcmode="lin" valueType="num">
                                      <p:cBhvr>
                                        <p:cTn id="121" dur="250" fill="hold"/>
                                        <p:tgtEl>
                                          <p:spTgt spid="33"/>
                                        </p:tgtEl>
                                        <p:attrNameLst>
                                          <p:attrName>ppt_h</p:attrName>
                                        </p:attrNameLst>
                                      </p:cBhvr>
                                      <p:tavLst>
                                        <p:tav tm="0">
                                          <p:val>
                                            <p:fltVal val="0"/>
                                          </p:val>
                                        </p:tav>
                                        <p:tav tm="100000">
                                          <p:val>
                                            <p:strVal val="#ppt_h"/>
                                          </p:val>
                                        </p:tav>
                                      </p:tavLst>
                                    </p:anim>
                                    <p:animEffect transition="in" filter="fade">
                                      <p:cBhvr>
                                        <p:cTn id="122" dur="250"/>
                                        <p:tgtEl>
                                          <p:spTgt spid="33"/>
                                        </p:tgtEl>
                                      </p:cBhvr>
                                    </p:animEffect>
                                  </p:childTnLst>
                                </p:cTn>
                              </p:par>
                            </p:childTnLst>
                          </p:cTn>
                        </p:par>
                        <p:par>
                          <p:cTn id="123" fill="hold">
                            <p:stCondLst>
                              <p:cond delay="3500"/>
                            </p:stCondLst>
                            <p:childTnLst>
                              <p:par>
                                <p:cTn id="124" presetID="53" presetClass="entr" presetSubtype="16" fill="hold" nodeType="afterEffect">
                                  <p:stCondLst>
                                    <p:cond delay="0"/>
                                  </p:stCondLst>
                                  <p:childTnLst>
                                    <p:set>
                                      <p:cBhvr>
                                        <p:cTn id="125" dur="1" fill="hold">
                                          <p:stCondLst>
                                            <p:cond delay="0"/>
                                          </p:stCondLst>
                                        </p:cTn>
                                        <p:tgtEl>
                                          <p:spTgt spid="77"/>
                                        </p:tgtEl>
                                        <p:attrNameLst>
                                          <p:attrName>style.visibility</p:attrName>
                                        </p:attrNameLst>
                                      </p:cBhvr>
                                      <p:to>
                                        <p:strVal val="visible"/>
                                      </p:to>
                                    </p:set>
                                    <p:anim calcmode="lin" valueType="num">
                                      <p:cBhvr>
                                        <p:cTn id="126" dur="250" fill="hold"/>
                                        <p:tgtEl>
                                          <p:spTgt spid="77"/>
                                        </p:tgtEl>
                                        <p:attrNameLst>
                                          <p:attrName>ppt_w</p:attrName>
                                        </p:attrNameLst>
                                      </p:cBhvr>
                                      <p:tavLst>
                                        <p:tav tm="0">
                                          <p:val>
                                            <p:fltVal val="0"/>
                                          </p:val>
                                        </p:tav>
                                        <p:tav tm="100000">
                                          <p:val>
                                            <p:strVal val="#ppt_w"/>
                                          </p:val>
                                        </p:tav>
                                      </p:tavLst>
                                    </p:anim>
                                    <p:anim calcmode="lin" valueType="num">
                                      <p:cBhvr>
                                        <p:cTn id="127" dur="250" fill="hold"/>
                                        <p:tgtEl>
                                          <p:spTgt spid="77"/>
                                        </p:tgtEl>
                                        <p:attrNameLst>
                                          <p:attrName>ppt_h</p:attrName>
                                        </p:attrNameLst>
                                      </p:cBhvr>
                                      <p:tavLst>
                                        <p:tav tm="0">
                                          <p:val>
                                            <p:fltVal val="0"/>
                                          </p:val>
                                        </p:tav>
                                        <p:tav tm="100000">
                                          <p:val>
                                            <p:strVal val="#ppt_h"/>
                                          </p:val>
                                        </p:tav>
                                      </p:tavLst>
                                    </p:anim>
                                    <p:animEffect transition="in" filter="fade">
                                      <p:cBhvr>
                                        <p:cTn id="128" dur="25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5" grpId="0"/>
      <p:bldP spid="59" grpId="0"/>
      <p:bldP spid="25" grpId="0"/>
      <p:bldP spid="29" grpId="0"/>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After edit</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Analyze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insights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action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02FC0E11-424C-1F50-186C-773555EDBF11}"/>
              </a:ext>
            </a:extLst>
          </p:cNvPr>
          <p:cNvSpPr txBox="1"/>
          <p:nvPr/>
        </p:nvSpPr>
        <p:spPr>
          <a:xfrm>
            <a:off x="1517545" y="3247471"/>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prstClr val="white">
                    <a:lumMod val="65000"/>
                  </a:prstClr>
                </a:solidFill>
                <a:latin typeface="Tw Cen MT" panose="020B0602020104020603" pitchFamily="34" charset="0"/>
              </a:rPr>
              <a:t>Dashboard &amp; insights </a:t>
            </a:r>
          </a:p>
        </p:txBody>
      </p:sp>
      <p:grpSp>
        <p:nvGrpSpPr>
          <p:cNvPr id="3" name="Group 2">
            <a:extLst>
              <a:ext uri="{FF2B5EF4-FFF2-40B4-BE49-F238E27FC236}">
                <a16:creationId xmlns:a16="http://schemas.microsoft.com/office/drawing/2014/main" id="{E16B5A5F-26A3-A903-2A1D-4FD1BBE33311}"/>
              </a:ext>
            </a:extLst>
          </p:cNvPr>
          <p:cNvGrpSpPr/>
          <p:nvPr/>
        </p:nvGrpSpPr>
        <p:grpSpPr>
          <a:xfrm>
            <a:off x="4439758" y="3994647"/>
            <a:ext cx="1434489" cy="190500"/>
            <a:chOff x="4679586" y="878988"/>
            <a:chExt cx="1434489" cy="190500"/>
          </a:xfrm>
        </p:grpSpPr>
        <p:sp>
          <p:nvSpPr>
            <p:cNvPr id="4" name="Oval 3">
              <a:extLst>
                <a:ext uri="{FF2B5EF4-FFF2-40B4-BE49-F238E27FC236}">
                  <a16:creationId xmlns:a16="http://schemas.microsoft.com/office/drawing/2014/main" id="{FD008852-FB63-EB69-6531-659DF0F5F66E}"/>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F34DC3A3-E45D-CD8E-95E2-6E2E4AFD8D8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B19FAF4D-F06F-7936-E990-B4FF71FEA40D}"/>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32FA9B3B-0AAD-272A-CB39-CA1AB413C06E}"/>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9135FAAB-C6A5-93B7-0FA3-97E1CF48AEC3}"/>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TextBox 8">
            <a:extLst>
              <a:ext uri="{FF2B5EF4-FFF2-40B4-BE49-F238E27FC236}">
                <a16:creationId xmlns:a16="http://schemas.microsoft.com/office/drawing/2014/main" id="{1C95C5B4-CE0F-EF78-D3C2-F8831F13402C}"/>
              </a:ext>
            </a:extLst>
          </p:cNvPr>
          <p:cNvSpPr txBox="1"/>
          <p:nvPr/>
        </p:nvSpPr>
        <p:spPr>
          <a:xfrm>
            <a:off x="1477064" y="2566182"/>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prstClr val="white">
                    <a:lumMod val="65000"/>
                  </a:prstClr>
                </a:solidFill>
                <a:latin typeface="Tw Cen MT" panose="020B0602020104020603" pitchFamily="34" charset="0"/>
              </a:rPr>
              <a:t>Visualization and story telling</a:t>
            </a:r>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D82AE39-7AC8-183E-ABC9-562059F8C88D}"/>
              </a:ext>
            </a:extLst>
          </p:cNvPr>
          <p:cNvPicPr>
            <a:picLocks noChangeAspect="1"/>
          </p:cNvPicPr>
          <p:nvPr/>
        </p:nvPicPr>
        <p:blipFill>
          <a:blip r:embed="rId2"/>
          <a:stretch>
            <a:fillRect/>
          </a:stretch>
        </p:blipFill>
        <p:spPr>
          <a:xfrm>
            <a:off x="260800" y="0"/>
            <a:ext cx="11670399" cy="6760857"/>
          </a:xfrm>
          <a:prstGeom prst="rect">
            <a:avLst/>
          </a:prstGeom>
        </p:spPr>
      </p:pic>
    </p:spTree>
    <p:extLst>
      <p:ext uri="{BB962C8B-B14F-4D97-AF65-F5344CB8AC3E}">
        <p14:creationId xmlns:p14="http://schemas.microsoft.com/office/powerpoint/2010/main" val="1431394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438F08-658A-0A1D-44A7-C1EF37691A23}"/>
              </a:ext>
            </a:extLst>
          </p:cNvPr>
          <p:cNvPicPr>
            <a:picLocks noChangeAspect="1"/>
          </p:cNvPicPr>
          <p:nvPr/>
        </p:nvPicPr>
        <p:blipFill>
          <a:blip r:embed="rId2"/>
          <a:stretch>
            <a:fillRect/>
          </a:stretch>
        </p:blipFill>
        <p:spPr>
          <a:xfrm>
            <a:off x="259817" y="0"/>
            <a:ext cx="11672365" cy="6858000"/>
          </a:xfrm>
          <a:prstGeom prst="rect">
            <a:avLst/>
          </a:prstGeom>
        </p:spPr>
      </p:pic>
    </p:spTree>
    <p:extLst>
      <p:ext uri="{BB962C8B-B14F-4D97-AF65-F5344CB8AC3E}">
        <p14:creationId xmlns:p14="http://schemas.microsoft.com/office/powerpoint/2010/main" val="2820153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0DF66A-297A-2EC8-FF56-DCEBED47E241}"/>
              </a:ext>
            </a:extLst>
          </p:cNvPr>
          <p:cNvPicPr>
            <a:picLocks noChangeAspect="1"/>
          </p:cNvPicPr>
          <p:nvPr/>
        </p:nvPicPr>
        <p:blipFill>
          <a:blip r:embed="rId2"/>
          <a:stretch>
            <a:fillRect/>
          </a:stretch>
        </p:blipFill>
        <p:spPr>
          <a:xfrm>
            <a:off x="106952" y="18905"/>
            <a:ext cx="11978095" cy="6892019"/>
          </a:xfrm>
          <a:prstGeom prst="rect">
            <a:avLst/>
          </a:prstGeom>
        </p:spPr>
      </p:pic>
      <p:grpSp>
        <p:nvGrpSpPr>
          <p:cNvPr id="2" name="Group 1">
            <a:extLst>
              <a:ext uri="{FF2B5EF4-FFF2-40B4-BE49-F238E27FC236}">
                <a16:creationId xmlns:a16="http://schemas.microsoft.com/office/drawing/2014/main" id="{A2197B78-DB38-F562-A996-DE4DF2756D69}"/>
              </a:ext>
            </a:extLst>
          </p:cNvPr>
          <p:cNvGrpSpPr/>
          <p:nvPr/>
        </p:nvGrpSpPr>
        <p:grpSpPr>
          <a:xfrm>
            <a:off x="-12942394" y="0"/>
            <a:ext cx="12482920" cy="6858000"/>
            <a:chOff x="-290920" y="0"/>
            <a:chExt cx="12482920" cy="6858000"/>
          </a:xfrm>
        </p:grpSpPr>
        <p:sp>
          <p:nvSpPr>
            <p:cNvPr id="4" name="Rectangle 3">
              <a:extLst>
                <a:ext uri="{FF2B5EF4-FFF2-40B4-BE49-F238E27FC236}">
                  <a16:creationId xmlns:a16="http://schemas.microsoft.com/office/drawing/2014/main" id="{E6911961-EDFA-DDD8-5900-084D2D5D4386}"/>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8E5AD33E-7307-340E-49B6-FA8A2C2A661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197AA42-8FDD-3B72-B14C-12E70601A989}"/>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7" name="Picture 6">
              <a:extLst>
                <a:ext uri="{FF2B5EF4-FFF2-40B4-BE49-F238E27FC236}">
                  <a16:creationId xmlns:a16="http://schemas.microsoft.com/office/drawing/2014/main" id="{F3D70F88-D19F-E60B-21A6-8B1145005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8" name="Group 7">
            <a:extLst>
              <a:ext uri="{FF2B5EF4-FFF2-40B4-BE49-F238E27FC236}">
                <a16:creationId xmlns:a16="http://schemas.microsoft.com/office/drawing/2014/main" id="{B05AC163-4548-77FB-5274-325751A46BC0}"/>
              </a:ext>
            </a:extLst>
          </p:cNvPr>
          <p:cNvGrpSpPr/>
          <p:nvPr/>
        </p:nvGrpSpPr>
        <p:grpSpPr>
          <a:xfrm>
            <a:off x="-12424686" y="-2"/>
            <a:ext cx="11447503" cy="6858000"/>
            <a:chOff x="213096" y="0"/>
            <a:chExt cx="11447503" cy="6858000"/>
          </a:xfrm>
        </p:grpSpPr>
        <p:sp>
          <p:nvSpPr>
            <p:cNvPr id="9" name="Rectangle 8">
              <a:extLst>
                <a:ext uri="{FF2B5EF4-FFF2-40B4-BE49-F238E27FC236}">
                  <a16:creationId xmlns:a16="http://schemas.microsoft.com/office/drawing/2014/main" id="{A0BF9605-AE58-5557-2250-BC5B50D19A3F}"/>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54212DCF-1D74-B2BC-BEFE-2AB9427DE11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D91EDD25-F7B1-2D2F-73FF-69EBFDAAFD33}"/>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12" name="Picture 11">
              <a:extLst>
                <a:ext uri="{FF2B5EF4-FFF2-40B4-BE49-F238E27FC236}">
                  <a16:creationId xmlns:a16="http://schemas.microsoft.com/office/drawing/2014/main" id="{F246C82A-6F6B-BCF8-FC12-002341717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13" name="Group 12">
            <a:extLst>
              <a:ext uri="{FF2B5EF4-FFF2-40B4-BE49-F238E27FC236}">
                <a16:creationId xmlns:a16="http://schemas.microsoft.com/office/drawing/2014/main" id="{A9835B9B-908A-F72E-2F7C-8F391AAE41FA}"/>
              </a:ext>
            </a:extLst>
          </p:cNvPr>
          <p:cNvGrpSpPr/>
          <p:nvPr/>
        </p:nvGrpSpPr>
        <p:grpSpPr>
          <a:xfrm>
            <a:off x="-11467341" y="0"/>
            <a:ext cx="9961092" cy="6858000"/>
            <a:chOff x="491575" y="0"/>
            <a:chExt cx="9961092" cy="6858000"/>
          </a:xfrm>
        </p:grpSpPr>
        <p:sp>
          <p:nvSpPr>
            <p:cNvPr id="14" name="Rectangle 13">
              <a:extLst>
                <a:ext uri="{FF2B5EF4-FFF2-40B4-BE49-F238E27FC236}">
                  <a16:creationId xmlns:a16="http://schemas.microsoft.com/office/drawing/2014/main" id="{6534BA6E-62B7-7EDE-B2C0-CA60AE9976E5}"/>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6014CD5E-985D-D093-7364-5BC7507C85AE}"/>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88426432-E750-DED4-1E39-AB48051491A6}"/>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After edit</a:t>
              </a:r>
            </a:p>
          </p:txBody>
        </p:sp>
        <p:pic>
          <p:nvPicPr>
            <p:cNvPr id="17" name="Picture 16">
              <a:extLst>
                <a:ext uri="{FF2B5EF4-FFF2-40B4-BE49-F238E27FC236}">
                  <a16:creationId xmlns:a16="http://schemas.microsoft.com/office/drawing/2014/main" id="{FC854B79-A168-DC4E-1A42-7DD1008093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18" name="Group 17">
            <a:extLst>
              <a:ext uri="{FF2B5EF4-FFF2-40B4-BE49-F238E27FC236}">
                <a16:creationId xmlns:a16="http://schemas.microsoft.com/office/drawing/2014/main" id="{84774BF5-97AB-5D16-CD2C-31887630B10C}"/>
              </a:ext>
            </a:extLst>
          </p:cNvPr>
          <p:cNvGrpSpPr/>
          <p:nvPr/>
        </p:nvGrpSpPr>
        <p:grpSpPr>
          <a:xfrm>
            <a:off x="-11602412" y="0"/>
            <a:ext cx="9574094" cy="6858000"/>
            <a:chOff x="491575" y="0"/>
            <a:chExt cx="9574094" cy="6858000"/>
          </a:xfrm>
        </p:grpSpPr>
        <p:sp>
          <p:nvSpPr>
            <p:cNvPr id="19" name="Rectangle 18">
              <a:extLst>
                <a:ext uri="{FF2B5EF4-FFF2-40B4-BE49-F238E27FC236}">
                  <a16:creationId xmlns:a16="http://schemas.microsoft.com/office/drawing/2014/main" id="{F78E6064-25E5-083F-4CCC-C3550122A486}"/>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7133B66D-C334-03F7-959F-107734CE75A1}"/>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9C688E2E-494E-2691-6352-53C64BD1120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Analyze</a:t>
              </a:r>
            </a:p>
          </p:txBody>
        </p:sp>
        <p:pic>
          <p:nvPicPr>
            <p:cNvPr id="22" name="Picture 21">
              <a:extLst>
                <a:ext uri="{FF2B5EF4-FFF2-40B4-BE49-F238E27FC236}">
                  <a16:creationId xmlns:a16="http://schemas.microsoft.com/office/drawing/2014/main" id="{20CF1E2F-87AB-67A4-50BC-EBB74D8E1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Tree>
    <p:extLst>
      <p:ext uri="{BB962C8B-B14F-4D97-AF65-F5344CB8AC3E}">
        <p14:creationId xmlns:p14="http://schemas.microsoft.com/office/powerpoint/2010/main" val="2439712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2705993" y="-704"/>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Analyze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433" y="-705"/>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insights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970952" y="-706"/>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action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1">
            <a:extLst>
              <a:ext uri="{FF2B5EF4-FFF2-40B4-BE49-F238E27FC236}">
                <a16:creationId xmlns:a16="http://schemas.microsoft.com/office/drawing/2014/main" id="{290DE2F7-EE5F-B895-391A-CE45CD68E20F}"/>
              </a:ext>
            </a:extLst>
          </p:cNvPr>
          <p:cNvGrpSpPr/>
          <p:nvPr/>
        </p:nvGrpSpPr>
        <p:grpSpPr>
          <a:xfrm>
            <a:off x="12057" y="1460418"/>
            <a:ext cx="5649550" cy="1298417"/>
            <a:chOff x="764723" y="2142394"/>
            <a:chExt cx="5649550" cy="1298417"/>
          </a:xfrm>
        </p:grpSpPr>
        <p:sp>
          <p:nvSpPr>
            <p:cNvPr id="3" name="Oval 2">
              <a:extLst>
                <a:ext uri="{FF2B5EF4-FFF2-40B4-BE49-F238E27FC236}">
                  <a16:creationId xmlns:a16="http://schemas.microsoft.com/office/drawing/2014/main" id="{890EC0E9-39E7-3223-27BA-DF5BBA4068D3}"/>
                </a:ext>
              </a:extLst>
            </p:cNvPr>
            <p:cNvSpPr/>
            <p:nvPr/>
          </p:nvSpPr>
          <p:spPr>
            <a:xfrm>
              <a:off x="764723"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94ED3FF-842D-CF42-B1B1-04F1FB94443C}"/>
                </a:ext>
              </a:extLst>
            </p:cNvPr>
            <p:cNvSpPr txBox="1"/>
            <p:nvPr/>
          </p:nvSpPr>
          <p:spPr>
            <a:xfrm>
              <a:off x="1435200" y="2142394"/>
              <a:ext cx="155575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Top Performers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sp>
          <p:nvSpPr>
            <p:cNvPr id="6" name="TextBox 5">
              <a:extLst>
                <a:ext uri="{FF2B5EF4-FFF2-40B4-BE49-F238E27FC236}">
                  <a16:creationId xmlns:a16="http://schemas.microsoft.com/office/drawing/2014/main" id="{DB85C5CD-6402-E76A-0356-13B0FEE9FE54}"/>
                </a:ext>
              </a:extLst>
            </p:cNvPr>
            <p:cNvSpPr txBox="1"/>
            <p:nvPr/>
          </p:nvSpPr>
          <p:spPr>
            <a:xfrm>
              <a:off x="1435200" y="2425148"/>
              <a:ext cx="4979073"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A few countries, including Brazil, Germany, and Italy, dominate the World Cup in terms of wins and overall performance. These countries consistently reach the advanced stages of the tournament, demonstrating that a combination of player experience, team cohesion, and preparation leads to success.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grpSp>
      <p:grpSp>
        <p:nvGrpSpPr>
          <p:cNvPr id="7" name="Group 6">
            <a:extLst>
              <a:ext uri="{FF2B5EF4-FFF2-40B4-BE49-F238E27FC236}">
                <a16:creationId xmlns:a16="http://schemas.microsoft.com/office/drawing/2014/main" id="{B5BA1CBB-EB4B-AE3D-F770-5E4EF4A02D79}"/>
              </a:ext>
            </a:extLst>
          </p:cNvPr>
          <p:cNvGrpSpPr/>
          <p:nvPr/>
        </p:nvGrpSpPr>
        <p:grpSpPr>
          <a:xfrm>
            <a:off x="12057" y="2738439"/>
            <a:ext cx="5781381" cy="1298417"/>
            <a:chOff x="764723" y="3420415"/>
            <a:chExt cx="5781381" cy="1298417"/>
          </a:xfrm>
        </p:grpSpPr>
        <p:sp>
          <p:nvSpPr>
            <p:cNvPr id="8" name="Oval 7">
              <a:extLst>
                <a:ext uri="{FF2B5EF4-FFF2-40B4-BE49-F238E27FC236}">
                  <a16:creationId xmlns:a16="http://schemas.microsoft.com/office/drawing/2014/main" id="{16CED683-B3B4-02B6-3A75-45C589F98683}"/>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9F8A45F-6C73-3A20-050D-3C252025194A}"/>
                </a:ext>
              </a:extLst>
            </p:cNvPr>
            <p:cNvSpPr txBox="1"/>
            <p:nvPr/>
          </p:nvSpPr>
          <p:spPr>
            <a:xfrm>
              <a:off x="1435200" y="3420415"/>
              <a:ext cx="332905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FIFA Ranking and Success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sp>
          <p:nvSpPr>
            <p:cNvPr id="40" name="TextBox 39">
              <a:extLst>
                <a:ext uri="{FF2B5EF4-FFF2-40B4-BE49-F238E27FC236}">
                  <a16:creationId xmlns:a16="http://schemas.microsoft.com/office/drawing/2014/main" id="{F3610810-00BB-1BE8-F13C-5CDDBBE1CB52}"/>
                </a:ext>
              </a:extLst>
            </p:cNvPr>
            <p:cNvSpPr txBox="1"/>
            <p:nvPr/>
          </p:nvSpPr>
          <p:spPr>
            <a:xfrm>
              <a:off x="1435200" y="3703169"/>
              <a:ext cx="511090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There is a moderate correlation between a country's FIFA ranking and its success in the World Cup. Top-ranked teams generally perform better, but there are occasional surprises where lower-ranked teams outperform expectations, highlighting the unpredictability of tournament play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pic>
          <p:nvPicPr>
            <p:cNvPr id="41" name="Picture 40">
              <a:extLst>
                <a:ext uri="{FF2B5EF4-FFF2-40B4-BE49-F238E27FC236}">
                  <a16:creationId xmlns:a16="http://schemas.microsoft.com/office/drawing/2014/main" id="{CF88FBB2-9909-2990-FE36-44636BB1B5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42" name="Group 41">
            <a:extLst>
              <a:ext uri="{FF2B5EF4-FFF2-40B4-BE49-F238E27FC236}">
                <a16:creationId xmlns:a16="http://schemas.microsoft.com/office/drawing/2014/main" id="{87185A6C-7CC1-148D-8950-56616580C0A8}"/>
              </a:ext>
            </a:extLst>
          </p:cNvPr>
          <p:cNvGrpSpPr/>
          <p:nvPr/>
        </p:nvGrpSpPr>
        <p:grpSpPr>
          <a:xfrm>
            <a:off x="12057" y="4016460"/>
            <a:ext cx="5571589" cy="1298417"/>
            <a:chOff x="764723" y="4698436"/>
            <a:chExt cx="5571589" cy="1298417"/>
          </a:xfrm>
        </p:grpSpPr>
        <p:sp>
          <p:nvSpPr>
            <p:cNvPr id="43" name="Oval 42">
              <a:extLst>
                <a:ext uri="{FF2B5EF4-FFF2-40B4-BE49-F238E27FC236}">
                  <a16:creationId xmlns:a16="http://schemas.microsoft.com/office/drawing/2014/main" id="{154C964B-384F-2739-C20A-468C93B2373A}"/>
                </a:ext>
              </a:extLst>
            </p:cNvPr>
            <p:cNvSpPr/>
            <p:nvPr/>
          </p:nvSpPr>
          <p:spPr>
            <a:xfrm>
              <a:off x="764723"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096A4E1B-8093-0D45-EF20-E9CC1DA082C8}"/>
                </a:ext>
              </a:extLst>
            </p:cNvPr>
            <p:cNvSpPr txBox="1"/>
            <p:nvPr/>
          </p:nvSpPr>
          <p:spPr>
            <a:xfrm>
              <a:off x="1435199" y="4698436"/>
              <a:ext cx="286837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Average Age of Players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sp>
          <p:nvSpPr>
            <p:cNvPr id="45" name="TextBox 44">
              <a:extLst>
                <a:ext uri="{FF2B5EF4-FFF2-40B4-BE49-F238E27FC236}">
                  <a16:creationId xmlns:a16="http://schemas.microsoft.com/office/drawing/2014/main" id="{BABD02B9-1D55-501A-FD7F-CDEBB8905CB0}"/>
                </a:ext>
              </a:extLst>
            </p:cNvPr>
            <p:cNvSpPr txBox="1"/>
            <p:nvPr/>
          </p:nvSpPr>
          <p:spPr>
            <a:xfrm>
              <a:off x="1435199" y="4981190"/>
              <a:ext cx="4901113"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Teams with a balanced mix of youth and experience tend to perform better. Younger players bring energy and stamina, while older, more experienced players offer strategic thinking and leadership, particularly in knockout stages.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grpSp>
      <p:grpSp>
        <p:nvGrpSpPr>
          <p:cNvPr id="47" name="Group 46">
            <a:extLst>
              <a:ext uri="{FF2B5EF4-FFF2-40B4-BE49-F238E27FC236}">
                <a16:creationId xmlns:a16="http://schemas.microsoft.com/office/drawing/2014/main" id="{43DB3F62-303A-262A-7B55-96FF969BFAEC}"/>
              </a:ext>
            </a:extLst>
          </p:cNvPr>
          <p:cNvGrpSpPr/>
          <p:nvPr/>
        </p:nvGrpSpPr>
        <p:grpSpPr>
          <a:xfrm>
            <a:off x="5801860" y="2738439"/>
            <a:ext cx="5081717" cy="1298417"/>
            <a:chOff x="4504627" y="3420415"/>
            <a:chExt cx="5081717" cy="1298417"/>
          </a:xfrm>
        </p:grpSpPr>
        <p:sp>
          <p:nvSpPr>
            <p:cNvPr id="48" name="Oval 47">
              <a:extLst>
                <a:ext uri="{FF2B5EF4-FFF2-40B4-BE49-F238E27FC236}">
                  <a16:creationId xmlns:a16="http://schemas.microsoft.com/office/drawing/2014/main" id="{432FEDB1-BBC6-B14F-33F0-FC89A6D228EB}"/>
                </a:ext>
              </a:extLst>
            </p:cNvPr>
            <p:cNvSpPr/>
            <p:nvPr/>
          </p:nvSpPr>
          <p:spPr>
            <a:xfrm>
              <a:off x="4504627"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TextBox 48">
              <a:extLst>
                <a:ext uri="{FF2B5EF4-FFF2-40B4-BE49-F238E27FC236}">
                  <a16:creationId xmlns:a16="http://schemas.microsoft.com/office/drawing/2014/main" id="{0E62E4E0-070E-0761-A492-82AB6A061AC5}"/>
                </a:ext>
              </a:extLst>
            </p:cNvPr>
            <p:cNvSpPr txBox="1"/>
            <p:nvPr/>
          </p:nvSpPr>
          <p:spPr>
            <a:xfrm>
              <a:off x="5175104" y="3420415"/>
              <a:ext cx="441124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Group Stage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sp>
          <p:nvSpPr>
            <p:cNvPr id="65" name="TextBox 64">
              <a:extLst>
                <a:ext uri="{FF2B5EF4-FFF2-40B4-BE49-F238E27FC236}">
                  <a16:creationId xmlns:a16="http://schemas.microsoft.com/office/drawing/2014/main" id="{B2832828-13E4-D33C-ADEF-B77FB2FA7EE6}"/>
                </a:ext>
              </a:extLst>
            </p:cNvPr>
            <p:cNvSpPr txBox="1"/>
            <p:nvPr/>
          </p:nvSpPr>
          <p:spPr>
            <a:xfrm>
              <a:off x="5175103" y="3703169"/>
              <a:ext cx="4114562"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Teams that perform well in the group stage tend to carry their momentum into the knockout rounds. Consistency in the early stages is a strong indicator of success in the later stages of the tournament.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grpSp>
      <p:grpSp>
        <p:nvGrpSpPr>
          <p:cNvPr id="67" name="Group 66">
            <a:extLst>
              <a:ext uri="{FF2B5EF4-FFF2-40B4-BE49-F238E27FC236}">
                <a16:creationId xmlns:a16="http://schemas.microsoft.com/office/drawing/2014/main" id="{868434A8-675A-526A-B7EB-6F696BC5C55E}"/>
              </a:ext>
            </a:extLst>
          </p:cNvPr>
          <p:cNvGrpSpPr/>
          <p:nvPr/>
        </p:nvGrpSpPr>
        <p:grpSpPr>
          <a:xfrm>
            <a:off x="5801860" y="4016460"/>
            <a:ext cx="4539377" cy="1298417"/>
            <a:chOff x="4504627" y="4698436"/>
            <a:chExt cx="4539377" cy="1298417"/>
          </a:xfrm>
        </p:grpSpPr>
        <p:sp>
          <p:nvSpPr>
            <p:cNvPr id="68" name="Oval 67">
              <a:extLst>
                <a:ext uri="{FF2B5EF4-FFF2-40B4-BE49-F238E27FC236}">
                  <a16:creationId xmlns:a16="http://schemas.microsoft.com/office/drawing/2014/main" id="{C450835A-6975-703D-602F-3CAB6B2996CD}"/>
                </a:ext>
              </a:extLst>
            </p:cNvPr>
            <p:cNvSpPr/>
            <p:nvPr/>
          </p:nvSpPr>
          <p:spPr>
            <a:xfrm>
              <a:off x="4504627" y="4833186"/>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TextBox 68">
              <a:extLst>
                <a:ext uri="{FF2B5EF4-FFF2-40B4-BE49-F238E27FC236}">
                  <a16:creationId xmlns:a16="http://schemas.microsoft.com/office/drawing/2014/main" id="{C25FC870-E279-747D-C410-EB22340D3391}"/>
                </a:ext>
              </a:extLst>
            </p:cNvPr>
            <p:cNvSpPr txBox="1"/>
            <p:nvPr/>
          </p:nvSpPr>
          <p:spPr>
            <a:xfrm>
              <a:off x="5175104" y="4698436"/>
              <a:ext cx="362324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Loyal and Experienced Players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sp>
          <p:nvSpPr>
            <p:cNvPr id="81" name="TextBox 80">
              <a:extLst>
                <a:ext uri="{FF2B5EF4-FFF2-40B4-BE49-F238E27FC236}">
                  <a16:creationId xmlns:a16="http://schemas.microsoft.com/office/drawing/2014/main" id="{7D3FB1A9-3F0D-5349-3908-B3DB92CB6943}"/>
                </a:ext>
              </a:extLst>
            </p:cNvPr>
            <p:cNvSpPr txBox="1"/>
            <p:nvPr/>
          </p:nvSpPr>
          <p:spPr>
            <a:xfrm>
              <a:off x="5175103" y="4981190"/>
              <a:ext cx="386890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Teams that rely on players who have participated in multiple World Cups (loyal players) tend to perform better, as these players bring invaluable experience and composure to high-pressure matches.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grpSp>
      <p:grpSp>
        <p:nvGrpSpPr>
          <p:cNvPr id="83" name="Group 82">
            <a:extLst>
              <a:ext uri="{FF2B5EF4-FFF2-40B4-BE49-F238E27FC236}">
                <a16:creationId xmlns:a16="http://schemas.microsoft.com/office/drawing/2014/main" id="{3FE74B60-2C48-DA41-F906-D418723052DC}"/>
              </a:ext>
            </a:extLst>
          </p:cNvPr>
          <p:cNvGrpSpPr/>
          <p:nvPr/>
        </p:nvGrpSpPr>
        <p:grpSpPr>
          <a:xfrm>
            <a:off x="5801859" y="1460418"/>
            <a:ext cx="5269956" cy="1483083"/>
            <a:chOff x="4504627" y="2142394"/>
            <a:chExt cx="4760129" cy="1483083"/>
          </a:xfrm>
        </p:grpSpPr>
        <p:sp>
          <p:nvSpPr>
            <p:cNvPr id="84" name="Oval 83">
              <a:extLst>
                <a:ext uri="{FF2B5EF4-FFF2-40B4-BE49-F238E27FC236}">
                  <a16:creationId xmlns:a16="http://schemas.microsoft.com/office/drawing/2014/main" id="{E4A8C874-6AA5-1044-BE9C-C34B8358B225}"/>
                </a:ext>
              </a:extLst>
            </p:cNvPr>
            <p:cNvSpPr/>
            <p:nvPr/>
          </p:nvSpPr>
          <p:spPr>
            <a:xfrm>
              <a:off x="4504627" y="2277144"/>
              <a:ext cx="662056" cy="662056"/>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TextBox 84">
              <a:extLst>
                <a:ext uri="{FF2B5EF4-FFF2-40B4-BE49-F238E27FC236}">
                  <a16:creationId xmlns:a16="http://schemas.microsoft.com/office/drawing/2014/main" id="{F3F6D671-A75A-3BFE-62CE-50A35511E77D}"/>
                </a:ext>
              </a:extLst>
            </p:cNvPr>
            <p:cNvSpPr txBox="1"/>
            <p:nvPr/>
          </p:nvSpPr>
          <p:spPr>
            <a:xfrm>
              <a:off x="5175103" y="2142394"/>
              <a:ext cx="398448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Domestic Leagues and Player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sp>
          <p:nvSpPr>
            <p:cNvPr id="86" name="TextBox 85">
              <a:extLst>
                <a:ext uri="{FF2B5EF4-FFF2-40B4-BE49-F238E27FC236}">
                  <a16:creationId xmlns:a16="http://schemas.microsoft.com/office/drawing/2014/main" id="{3060DFE5-D4F2-E5A6-87A6-548122AE6DFF}"/>
                </a:ext>
              </a:extLst>
            </p:cNvPr>
            <p:cNvSpPr txBox="1"/>
            <p:nvPr/>
          </p:nvSpPr>
          <p:spPr>
            <a:xfrm>
              <a:off x="5175103" y="2425148"/>
              <a:ext cx="408965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rPr>
                <a:t>Players from stronger domestic leagues tend to perform better in international tournaments. Teams with a higher concentration of players from top-tier clubs (like those in Europe) tend to advance further in the tournament due to better preparation and exposure to high-level competition.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Tw Cen MT" panose="020B0602020104020603" pitchFamily="34" charset="0"/>
                <a:ea typeface="+mn-ea"/>
                <a:cs typeface="+mn-cs"/>
              </a:endParaRPr>
            </a:p>
          </p:txBody>
        </p:sp>
      </p:grpSp>
      <p:pic>
        <p:nvPicPr>
          <p:cNvPr id="10" name="Graphic 9" descr="Soccer outline">
            <a:extLst>
              <a:ext uri="{FF2B5EF4-FFF2-40B4-BE49-F238E27FC236}">
                <a16:creationId xmlns:a16="http://schemas.microsoft.com/office/drawing/2014/main" id="{DF69060C-BA04-0734-CA7D-5B71D6883D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9734" y="1714154"/>
            <a:ext cx="402336" cy="402336"/>
          </a:xfrm>
          <a:prstGeom prst="rect">
            <a:avLst/>
          </a:prstGeom>
        </p:spPr>
      </p:pic>
      <p:pic>
        <p:nvPicPr>
          <p:cNvPr id="12" name="Graphic 11" descr="Soccer outline">
            <a:extLst>
              <a:ext uri="{FF2B5EF4-FFF2-40B4-BE49-F238E27FC236}">
                <a16:creationId xmlns:a16="http://schemas.microsoft.com/office/drawing/2014/main" id="{AA2C25F7-6D9E-8D74-1FF3-B50F390F94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64606" y="1743172"/>
            <a:ext cx="402336" cy="442747"/>
          </a:xfrm>
          <a:prstGeom prst="rect">
            <a:avLst/>
          </a:prstGeom>
        </p:spPr>
      </p:pic>
      <p:pic>
        <p:nvPicPr>
          <p:cNvPr id="13" name="Picture 12">
            <a:extLst>
              <a:ext uri="{FF2B5EF4-FFF2-40B4-BE49-F238E27FC236}">
                <a16:creationId xmlns:a16="http://schemas.microsoft.com/office/drawing/2014/main" id="{40FA8708-11CA-533F-D7B7-F80FF67C3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490" y="3026666"/>
            <a:ext cx="346006" cy="346006"/>
          </a:xfrm>
          <a:prstGeom prst="rect">
            <a:avLst/>
          </a:prstGeom>
          <a:ln>
            <a:noFill/>
          </a:ln>
        </p:spPr>
      </p:pic>
      <p:pic>
        <p:nvPicPr>
          <p:cNvPr id="14" name="Graphic 13" descr="Clipboard Mixed with solid fill">
            <a:extLst>
              <a:ext uri="{FF2B5EF4-FFF2-40B4-BE49-F238E27FC236}">
                <a16:creationId xmlns:a16="http://schemas.microsoft.com/office/drawing/2014/main" id="{3E50D282-0544-5ED4-3289-B1CBB8D6AB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4192" y="4281070"/>
            <a:ext cx="402336" cy="402336"/>
          </a:xfrm>
          <a:prstGeom prst="rect">
            <a:avLst/>
          </a:prstGeom>
        </p:spPr>
      </p:pic>
      <p:pic>
        <p:nvPicPr>
          <p:cNvPr id="15" name="Graphic 14" descr="Clipboard Mixed with solid fill">
            <a:extLst>
              <a:ext uri="{FF2B5EF4-FFF2-40B4-BE49-F238E27FC236}">
                <a16:creationId xmlns:a16="http://schemas.microsoft.com/office/drawing/2014/main" id="{CA1BECC1-1C3B-786C-D0DC-B76800031C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45507" y="4281070"/>
            <a:ext cx="402336" cy="402336"/>
          </a:xfrm>
          <a:prstGeom prst="rect">
            <a:avLst/>
          </a:prstGeom>
        </p:spPr>
      </p:pic>
    </p:spTree>
    <p:extLst>
      <p:ext uri="{BB962C8B-B14F-4D97-AF65-F5344CB8AC3E}">
        <p14:creationId xmlns:p14="http://schemas.microsoft.com/office/powerpoint/2010/main" val="30600483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3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 calcmode="lin" valueType="num">
                                      <p:cBhvr>
                                        <p:cTn id="16" dur="500" fill="hold"/>
                                        <p:tgtEl>
                                          <p:spTgt spid="7"/>
                                        </p:tgtEl>
                                        <p:attrNameLst>
                                          <p:attrName>style.rotation</p:attrName>
                                        </p:attrNameLst>
                                      </p:cBhvr>
                                      <p:tavLst>
                                        <p:tav tm="0">
                                          <p:val>
                                            <p:fltVal val="90"/>
                                          </p:val>
                                        </p:tav>
                                        <p:tav tm="100000">
                                          <p:val>
                                            <p:fltVal val="0"/>
                                          </p:val>
                                        </p:tav>
                                      </p:tavLst>
                                    </p:anim>
                                    <p:animEffect transition="in" filter="fade">
                                      <p:cBhvr>
                                        <p:cTn id="17" dur="500"/>
                                        <p:tgtEl>
                                          <p:spTgt spid="7"/>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 calcmode="lin" valueType="num">
                                      <p:cBhvr>
                                        <p:cTn id="23" dur="500" fill="hold"/>
                                        <p:tgtEl>
                                          <p:spTgt spid="42"/>
                                        </p:tgtEl>
                                        <p:attrNameLst>
                                          <p:attrName>style.rotation</p:attrName>
                                        </p:attrNameLst>
                                      </p:cBhvr>
                                      <p:tavLst>
                                        <p:tav tm="0">
                                          <p:val>
                                            <p:fltVal val="90"/>
                                          </p:val>
                                        </p:tav>
                                        <p:tav tm="100000">
                                          <p:val>
                                            <p:fltVal val="0"/>
                                          </p:val>
                                        </p:tav>
                                      </p:tavLst>
                                    </p:anim>
                                    <p:animEffect transition="in" filter="fade">
                                      <p:cBhvr>
                                        <p:cTn id="24" dur="500"/>
                                        <p:tgtEl>
                                          <p:spTgt spid="42"/>
                                        </p:tgtEl>
                                      </p:cBhvr>
                                    </p:animEffect>
                                  </p:childTnLst>
                                </p:cTn>
                              </p:par>
                            </p:childTnLst>
                          </p:cTn>
                        </p:par>
                        <p:par>
                          <p:cTn id="25" fill="hold">
                            <p:stCondLst>
                              <p:cond delay="1500"/>
                            </p:stCondLst>
                            <p:childTnLst>
                              <p:par>
                                <p:cTn id="26" presetID="31" presetClass="entr" presetSubtype="0" fill="hold" nodeType="afterEffect">
                                  <p:stCondLst>
                                    <p:cond delay="0"/>
                                  </p:stCondLst>
                                  <p:childTnLst>
                                    <p:set>
                                      <p:cBhvr>
                                        <p:cTn id="27" dur="1" fill="hold">
                                          <p:stCondLst>
                                            <p:cond delay="0"/>
                                          </p:stCondLst>
                                        </p:cTn>
                                        <p:tgtEl>
                                          <p:spTgt spid="83"/>
                                        </p:tgtEl>
                                        <p:attrNameLst>
                                          <p:attrName>style.visibility</p:attrName>
                                        </p:attrNameLst>
                                      </p:cBhvr>
                                      <p:to>
                                        <p:strVal val="visible"/>
                                      </p:to>
                                    </p:set>
                                    <p:anim calcmode="lin" valueType="num">
                                      <p:cBhvr>
                                        <p:cTn id="28" dur="500" fill="hold"/>
                                        <p:tgtEl>
                                          <p:spTgt spid="83"/>
                                        </p:tgtEl>
                                        <p:attrNameLst>
                                          <p:attrName>ppt_w</p:attrName>
                                        </p:attrNameLst>
                                      </p:cBhvr>
                                      <p:tavLst>
                                        <p:tav tm="0">
                                          <p:val>
                                            <p:fltVal val="0"/>
                                          </p:val>
                                        </p:tav>
                                        <p:tav tm="100000">
                                          <p:val>
                                            <p:strVal val="#ppt_w"/>
                                          </p:val>
                                        </p:tav>
                                      </p:tavLst>
                                    </p:anim>
                                    <p:anim calcmode="lin" valueType="num">
                                      <p:cBhvr>
                                        <p:cTn id="29" dur="500" fill="hold"/>
                                        <p:tgtEl>
                                          <p:spTgt spid="83"/>
                                        </p:tgtEl>
                                        <p:attrNameLst>
                                          <p:attrName>ppt_h</p:attrName>
                                        </p:attrNameLst>
                                      </p:cBhvr>
                                      <p:tavLst>
                                        <p:tav tm="0">
                                          <p:val>
                                            <p:fltVal val="0"/>
                                          </p:val>
                                        </p:tav>
                                        <p:tav tm="100000">
                                          <p:val>
                                            <p:strVal val="#ppt_h"/>
                                          </p:val>
                                        </p:tav>
                                      </p:tavLst>
                                    </p:anim>
                                    <p:anim calcmode="lin" valueType="num">
                                      <p:cBhvr>
                                        <p:cTn id="30" dur="500" fill="hold"/>
                                        <p:tgtEl>
                                          <p:spTgt spid="83"/>
                                        </p:tgtEl>
                                        <p:attrNameLst>
                                          <p:attrName>style.rotation</p:attrName>
                                        </p:attrNameLst>
                                      </p:cBhvr>
                                      <p:tavLst>
                                        <p:tav tm="0">
                                          <p:val>
                                            <p:fltVal val="90"/>
                                          </p:val>
                                        </p:tav>
                                        <p:tav tm="100000">
                                          <p:val>
                                            <p:fltVal val="0"/>
                                          </p:val>
                                        </p:tav>
                                      </p:tavLst>
                                    </p:anim>
                                    <p:animEffect transition="in" filter="fade">
                                      <p:cBhvr>
                                        <p:cTn id="31" dur="500"/>
                                        <p:tgtEl>
                                          <p:spTgt spid="83"/>
                                        </p:tgtEl>
                                      </p:cBhvr>
                                    </p:animEffect>
                                  </p:childTnLst>
                                </p:cTn>
                              </p:par>
                            </p:childTnLst>
                          </p:cTn>
                        </p:par>
                        <p:par>
                          <p:cTn id="32" fill="hold">
                            <p:stCondLst>
                              <p:cond delay="2000"/>
                            </p:stCondLst>
                            <p:childTnLst>
                              <p:par>
                                <p:cTn id="33" presetID="31" presetClass="entr" presetSubtype="0" fill="hold" nodeType="after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p:cTn id="35" dur="500" fill="hold"/>
                                        <p:tgtEl>
                                          <p:spTgt spid="47"/>
                                        </p:tgtEl>
                                        <p:attrNameLst>
                                          <p:attrName>ppt_w</p:attrName>
                                        </p:attrNameLst>
                                      </p:cBhvr>
                                      <p:tavLst>
                                        <p:tav tm="0">
                                          <p:val>
                                            <p:fltVal val="0"/>
                                          </p:val>
                                        </p:tav>
                                        <p:tav tm="100000">
                                          <p:val>
                                            <p:strVal val="#ppt_w"/>
                                          </p:val>
                                        </p:tav>
                                      </p:tavLst>
                                    </p:anim>
                                    <p:anim calcmode="lin" valueType="num">
                                      <p:cBhvr>
                                        <p:cTn id="36" dur="500" fill="hold"/>
                                        <p:tgtEl>
                                          <p:spTgt spid="47"/>
                                        </p:tgtEl>
                                        <p:attrNameLst>
                                          <p:attrName>ppt_h</p:attrName>
                                        </p:attrNameLst>
                                      </p:cBhvr>
                                      <p:tavLst>
                                        <p:tav tm="0">
                                          <p:val>
                                            <p:fltVal val="0"/>
                                          </p:val>
                                        </p:tav>
                                        <p:tav tm="100000">
                                          <p:val>
                                            <p:strVal val="#ppt_h"/>
                                          </p:val>
                                        </p:tav>
                                      </p:tavLst>
                                    </p:anim>
                                    <p:anim calcmode="lin" valueType="num">
                                      <p:cBhvr>
                                        <p:cTn id="37" dur="500" fill="hold"/>
                                        <p:tgtEl>
                                          <p:spTgt spid="47"/>
                                        </p:tgtEl>
                                        <p:attrNameLst>
                                          <p:attrName>style.rotation</p:attrName>
                                        </p:attrNameLst>
                                      </p:cBhvr>
                                      <p:tavLst>
                                        <p:tav tm="0">
                                          <p:val>
                                            <p:fltVal val="90"/>
                                          </p:val>
                                        </p:tav>
                                        <p:tav tm="100000">
                                          <p:val>
                                            <p:fltVal val="0"/>
                                          </p:val>
                                        </p:tav>
                                      </p:tavLst>
                                    </p:anim>
                                    <p:animEffect transition="in" filter="fade">
                                      <p:cBhvr>
                                        <p:cTn id="38" dur="500"/>
                                        <p:tgtEl>
                                          <p:spTgt spid="47"/>
                                        </p:tgtEl>
                                      </p:cBhvr>
                                    </p:animEffect>
                                  </p:childTnLst>
                                </p:cTn>
                              </p:par>
                            </p:childTnLst>
                          </p:cTn>
                        </p:par>
                        <p:par>
                          <p:cTn id="39" fill="hold">
                            <p:stCondLst>
                              <p:cond delay="2500"/>
                            </p:stCondLst>
                            <p:childTnLst>
                              <p:par>
                                <p:cTn id="40" presetID="31" presetClass="entr" presetSubtype="0" fill="hold" nodeType="after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p:cTn id="42" dur="500" fill="hold"/>
                                        <p:tgtEl>
                                          <p:spTgt spid="67"/>
                                        </p:tgtEl>
                                        <p:attrNameLst>
                                          <p:attrName>ppt_w</p:attrName>
                                        </p:attrNameLst>
                                      </p:cBhvr>
                                      <p:tavLst>
                                        <p:tav tm="0">
                                          <p:val>
                                            <p:fltVal val="0"/>
                                          </p:val>
                                        </p:tav>
                                        <p:tav tm="100000">
                                          <p:val>
                                            <p:strVal val="#ppt_w"/>
                                          </p:val>
                                        </p:tav>
                                      </p:tavLst>
                                    </p:anim>
                                    <p:anim calcmode="lin" valueType="num">
                                      <p:cBhvr>
                                        <p:cTn id="43" dur="500" fill="hold"/>
                                        <p:tgtEl>
                                          <p:spTgt spid="67"/>
                                        </p:tgtEl>
                                        <p:attrNameLst>
                                          <p:attrName>ppt_h</p:attrName>
                                        </p:attrNameLst>
                                      </p:cBhvr>
                                      <p:tavLst>
                                        <p:tav tm="0">
                                          <p:val>
                                            <p:fltVal val="0"/>
                                          </p:val>
                                        </p:tav>
                                        <p:tav tm="100000">
                                          <p:val>
                                            <p:strVal val="#ppt_h"/>
                                          </p:val>
                                        </p:tav>
                                      </p:tavLst>
                                    </p:anim>
                                    <p:anim calcmode="lin" valueType="num">
                                      <p:cBhvr>
                                        <p:cTn id="44" dur="500" fill="hold"/>
                                        <p:tgtEl>
                                          <p:spTgt spid="67"/>
                                        </p:tgtEl>
                                        <p:attrNameLst>
                                          <p:attrName>style.rotation</p:attrName>
                                        </p:attrNameLst>
                                      </p:cBhvr>
                                      <p:tavLst>
                                        <p:tav tm="0">
                                          <p:val>
                                            <p:fltVal val="90"/>
                                          </p:val>
                                        </p:tav>
                                        <p:tav tm="100000">
                                          <p:val>
                                            <p:fltVal val="0"/>
                                          </p:val>
                                        </p:tav>
                                      </p:tavLst>
                                    </p:anim>
                                    <p:animEffect transition="in" filter="fade">
                                      <p:cBhvr>
                                        <p:cTn id="4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6F7667A6-1C16-4F0A-A162-61BD16E6BE6B}"/>
              </a:ext>
            </a:extLst>
          </p:cNvPr>
          <p:cNvGrpSpPr/>
          <p:nvPr/>
        </p:nvGrpSpPr>
        <p:grpSpPr>
          <a:xfrm>
            <a:off x="2599617" y="1"/>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After edit</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464546" y="1"/>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Analyze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36488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insights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370880" y="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action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4B2C8E81-0FCB-C8B0-7529-E71EC56BD08C}"/>
              </a:ext>
            </a:extLst>
          </p:cNvPr>
          <p:cNvSpPr txBox="1"/>
          <p:nvPr/>
        </p:nvSpPr>
        <p:spPr>
          <a:xfrm>
            <a:off x="1474051" y="447647"/>
            <a:ext cx="704781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3A1A4"/>
                </a:solidFill>
                <a:effectLst/>
                <a:uLnTx/>
                <a:uFillTx/>
                <a:latin typeface="Tw Cen MT" panose="020B0602020104020603" pitchFamily="34" charset="0"/>
                <a:ea typeface="+mn-ea"/>
                <a:cs typeface="+mn-cs"/>
              </a:rPr>
              <a:t>Recommendations &amp; Call to Action</a:t>
            </a:r>
          </a:p>
        </p:txBody>
      </p:sp>
      <p:grpSp>
        <p:nvGrpSpPr>
          <p:cNvPr id="9" name="Group 8">
            <a:extLst>
              <a:ext uri="{FF2B5EF4-FFF2-40B4-BE49-F238E27FC236}">
                <a16:creationId xmlns:a16="http://schemas.microsoft.com/office/drawing/2014/main" id="{92766C8E-634C-D648-70B8-35E94E69ECB6}"/>
              </a:ext>
            </a:extLst>
          </p:cNvPr>
          <p:cNvGrpSpPr/>
          <p:nvPr/>
        </p:nvGrpSpPr>
        <p:grpSpPr>
          <a:xfrm>
            <a:off x="195369" y="132971"/>
            <a:ext cx="1275682" cy="1275682"/>
            <a:chOff x="-200905" y="117576"/>
            <a:chExt cx="1275682" cy="1275682"/>
          </a:xfrm>
        </p:grpSpPr>
        <p:grpSp>
          <p:nvGrpSpPr>
            <p:cNvPr id="3" name="Group 2">
              <a:extLst>
                <a:ext uri="{FF2B5EF4-FFF2-40B4-BE49-F238E27FC236}">
                  <a16:creationId xmlns:a16="http://schemas.microsoft.com/office/drawing/2014/main" id="{4DC38825-BE5B-C40E-E137-267A3F21E05C}"/>
                </a:ext>
              </a:extLst>
            </p:cNvPr>
            <p:cNvGrpSpPr/>
            <p:nvPr/>
          </p:nvGrpSpPr>
          <p:grpSpPr>
            <a:xfrm>
              <a:off x="-200905" y="117576"/>
              <a:ext cx="1275682" cy="1275682"/>
              <a:chOff x="7353181" y="1755914"/>
              <a:chExt cx="1275682" cy="1275682"/>
            </a:xfrm>
          </p:grpSpPr>
          <p:sp>
            <p:nvSpPr>
              <p:cNvPr id="4" name="Teardrop 3">
                <a:extLst>
                  <a:ext uri="{FF2B5EF4-FFF2-40B4-BE49-F238E27FC236}">
                    <a16:creationId xmlns:a16="http://schemas.microsoft.com/office/drawing/2014/main" id="{DFEDAD5B-FF33-A13B-3A71-22B2EFA6FFEA}"/>
                  </a:ext>
                </a:extLst>
              </p:cNvPr>
              <p:cNvSpPr/>
              <p:nvPr/>
            </p:nvSpPr>
            <p:spPr>
              <a:xfrm rot="8100000">
                <a:off x="7353181" y="1755914"/>
                <a:ext cx="1275682" cy="1275682"/>
              </a:xfrm>
              <a:prstGeom prst="teardrop">
                <a:avLst>
                  <a:gd name="adj" fmla="val 109962"/>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24BFBCA1-F3F1-1276-425A-10733122426F}"/>
                  </a:ext>
                </a:extLst>
              </p:cNvPr>
              <p:cNvSpPr/>
              <p:nvPr/>
            </p:nvSpPr>
            <p:spPr>
              <a:xfrm>
                <a:off x="754617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6" name="Graphic 5" descr="Clipboard Mixed with solid fill">
              <a:extLst>
                <a:ext uri="{FF2B5EF4-FFF2-40B4-BE49-F238E27FC236}">
                  <a16:creationId xmlns:a16="http://schemas.microsoft.com/office/drawing/2014/main" id="{86AEDDC4-DE44-3226-EB4B-E91E68A5AE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001" y="447647"/>
              <a:ext cx="630936" cy="630936"/>
            </a:xfrm>
            <a:prstGeom prst="rect">
              <a:avLst/>
            </a:prstGeom>
          </p:spPr>
        </p:pic>
      </p:grpSp>
      <p:sp>
        <p:nvSpPr>
          <p:cNvPr id="18" name="TextBox 17">
            <a:extLst>
              <a:ext uri="{FF2B5EF4-FFF2-40B4-BE49-F238E27FC236}">
                <a16:creationId xmlns:a16="http://schemas.microsoft.com/office/drawing/2014/main" id="{2D2EE9A7-46C7-DFF1-769F-64C2F1162218}"/>
              </a:ext>
            </a:extLst>
          </p:cNvPr>
          <p:cNvSpPr txBox="1"/>
          <p:nvPr/>
        </p:nvSpPr>
        <p:spPr>
          <a:xfrm>
            <a:off x="1048812" y="1352728"/>
            <a:ext cx="3439236" cy="258532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Maintain a Balanced Team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Successful teams combine young talent with experienced veterans.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Actionable Step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National teams should aim to scout a balance of promising young players and experienced leaders to maintain this dynamic.</a:t>
            </a:r>
          </a:p>
        </p:txBody>
      </p:sp>
      <p:sp>
        <p:nvSpPr>
          <p:cNvPr id="19" name="TextBox 18">
            <a:extLst>
              <a:ext uri="{FF2B5EF4-FFF2-40B4-BE49-F238E27FC236}">
                <a16:creationId xmlns:a16="http://schemas.microsoft.com/office/drawing/2014/main" id="{5A4023F0-E71A-D432-71F0-A63C4C8338C3}"/>
              </a:ext>
            </a:extLst>
          </p:cNvPr>
          <p:cNvSpPr txBox="1"/>
          <p:nvPr/>
        </p:nvSpPr>
        <p:spPr>
          <a:xfrm>
            <a:off x="2874257" y="3938051"/>
            <a:ext cx="3439236" cy="258532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Strategic Use of Star Players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Individual brilliance can be the deciding factor in crucial games.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Actionable Step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Coaches should strategically utilize key players in high-stakes matches, ensuring they are well-rested and physically prepared for knockout games.</a:t>
            </a:r>
          </a:p>
        </p:txBody>
      </p:sp>
      <p:sp>
        <p:nvSpPr>
          <p:cNvPr id="20" name="TextBox 19">
            <a:extLst>
              <a:ext uri="{FF2B5EF4-FFF2-40B4-BE49-F238E27FC236}">
                <a16:creationId xmlns:a16="http://schemas.microsoft.com/office/drawing/2014/main" id="{DE23B1E8-8DC5-184E-24F3-E809F112CB11}"/>
              </a:ext>
            </a:extLst>
          </p:cNvPr>
          <p:cNvSpPr txBox="1"/>
          <p:nvPr/>
        </p:nvSpPr>
        <p:spPr>
          <a:xfrm>
            <a:off x="6216759" y="1152097"/>
            <a:ext cx="3439236" cy="3139321"/>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Develop Domestic Leagues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Countries should invest in strengthening their domestic leagues, as stronger domestic leagues translate into better international performance.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Actionable Step: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Encourage development programs within domestic leagues to produce well-prepared, high-quality players for the national team.</a:t>
            </a:r>
          </a:p>
        </p:txBody>
      </p:sp>
    </p:spTree>
    <p:extLst>
      <p:ext uri="{BB962C8B-B14F-4D97-AF65-F5344CB8AC3E}">
        <p14:creationId xmlns:p14="http://schemas.microsoft.com/office/powerpoint/2010/main" val="64186229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6F7667A6-1C16-4F0A-A162-61BD16E6BE6B}"/>
              </a:ext>
            </a:extLst>
          </p:cNvPr>
          <p:cNvGrpSpPr/>
          <p:nvPr/>
        </p:nvGrpSpPr>
        <p:grpSpPr>
          <a:xfrm>
            <a:off x="2599617" y="1"/>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After edit</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2464546" y="1"/>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Analyze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364880"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insights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370880" y="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0EEF0"/>
                  </a:solidFill>
                  <a:effectLst/>
                  <a:uLnTx/>
                  <a:uFillTx/>
                  <a:latin typeface="Tw Cen MT" panose="020B0602020104020603" pitchFamily="34" charset="0"/>
                  <a:ea typeface="+mn-ea"/>
                  <a:cs typeface="+mn-cs"/>
                </a:rPr>
                <a:t>action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4B2C8E81-0FCB-C8B0-7529-E71EC56BD08C}"/>
              </a:ext>
            </a:extLst>
          </p:cNvPr>
          <p:cNvSpPr txBox="1"/>
          <p:nvPr/>
        </p:nvSpPr>
        <p:spPr>
          <a:xfrm>
            <a:off x="1474051" y="447647"/>
            <a:ext cx="704781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3A1A4"/>
                </a:solidFill>
                <a:effectLst/>
                <a:uLnTx/>
                <a:uFillTx/>
                <a:latin typeface="Tw Cen MT" panose="020B0602020104020603" pitchFamily="34" charset="0"/>
                <a:ea typeface="+mn-ea"/>
                <a:cs typeface="+mn-cs"/>
              </a:rPr>
              <a:t>Recommendations &amp; Call to Action</a:t>
            </a:r>
          </a:p>
        </p:txBody>
      </p:sp>
      <p:grpSp>
        <p:nvGrpSpPr>
          <p:cNvPr id="9" name="Group 8">
            <a:extLst>
              <a:ext uri="{FF2B5EF4-FFF2-40B4-BE49-F238E27FC236}">
                <a16:creationId xmlns:a16="http://schemas.microsoft.com/office/drawing/2014/main" id="{92766C8E-634C-D648-70B8-35E94E69ECB6}"/>
              </a:ext>
            </a:extLst>
          </p:cNvPr>
          <p:cNvGrpSpPr/>
          <p:nvPr/>
        </p:nvGrpSpPr>
        <p:grpSpPr>
          <a:xfrm>
            <a:off x="195369" y="132971"/>
            <a:ext cx="1275682" cy="1275682"/>
            <a:chOff x="-200905" y="117576"/>
            <a:chExt cx="1275682" cy="1275682"/>
          </a:xfrm>
        </p:grpSpPr>
        <p:grpSp>
          <p:nvGrpSpPr>
            <p:cNvPr id="3" name="Group 2">
              <a:extLst>
                <a:ext uri="{FF2B5EF4-FFF2-40B4-BE49-F238E27FC236}">
                  <a16:creationId xmlns:a16="http://schemas.microsoft.com/office/drawing/2014/main" id="{4DC38825-BE5B-C40E-E137-267A3F21E05C}"/>
                </a:ext>
              </a:extLst>
            </p:cNvPr>
            <p:cNvGrpSpPr/>
            <p:nvPr/>
          </p:nvGrpSpPr>
          <p:grpSpPr>
            <a:xfrm>
              <a:off x="-200905" y="117576"/>
              <a:ext cx="1275682" cy="1275682"/>
              <a:chOff x="7353181" y="1755914"/>
              <a:chExt cx="1275682" cy="1275682"/>
            </a:xfrm>
          </p:grpSpPr>
          <p:sp>
            <p:nvSpPr>
              <p:cNvPr id="4" name="Teardrop 3">
                <a:extLst>
                  <a:ext uri="{FF2B5EF4-FFF2-40B4-BE49-F238E27FC236}">
                    <a16:creationId xmlns:a16="http://schemas.microsoft.com/office/drawing/2014/main" id="{DFEDAD5B-FF33-A13B-3A71-22B2EFA6FFEA}"/>
                  </a:ext>
                </a:extLst>
              </p:cNvPr>
              <p:cNvSpPr/>
              <p:nvPr/>
            </p:nvSpPr>
            <p:spPr>
              <a:xfrm rot="8100000">
                <a:off x="7353181" y="1755914"/>
                <a:ext cx="1275682" cy="1275682"/>
              </a:xfrm>
              <a:prstGeom prst="teardrop">
                <a:avLst>
                  <a:gd name="adj" fmla="val 109962"/>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24BFBCA1-F3F1-1276-425A-10733122426F}"/>
                  </a:ext>
                </a:extLst>
              </p:cNvPr>
              <p:cNvSpPr/>
              <p:nvPr/>
            </p:nvSpPr>
            <p:spPr>
              <a:xfrm>
                <a:off x="754617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6" name="Graphic 5" descr="Clipboard Mixed with solid fill">
              <a:extLst>
                <a:ext uri="{FF2B5EF4-FFF2-40B4-BE49-F238E27FC236}">
                  <a16:creationId xmlns:a16="http://schemas.microsoft.com/office/drawing/2014/main" id="{86AEDDC4-DE44-3226-EB4B-E91E68A5AE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001" y="447647"/>
              <a:ext cx="630936" cy="630936"/>
            </a:xfrm>
            <a:prstGeom prst="rect">
              <a:avLst/>
            </a:prstGeom>
          </p:spPr>
        </p:pic>
      </p:grpSp>
      <p:sp>
        <p:nvSpPr>
          <p:cNvPr id="7" name="TextBox 6">
            <a:extLst>
              <a:ext uri="{FF2B5EF4-FFF2-40B4-BE49-F238E27FC236}">
                <a16:creationId xmlns:a16="http://schemas.microsoft.com/office/drawing/2014/main" id="{7B419F8E-0E2D-0965-5FCC-925307CD859E}"/>
              </a:ext>
            </a:extLst>
          </p:cNvPr>
          <p:cNvSpPr txBox="1"/>
          <p:nvPr/>
        </p:nvSpPr>
        <p:spPr>
          <a:xfrm>
            <a:off x="1278053" y="1215655"/>
            <a:ext cx="3439236" cy="341632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Capitalize on FIFA Ranking Momentum</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Teams ranked highly by FIFA should use this as motivation and confidence going into the tournament.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Actionable Step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National teams should plan and execute their strategies with the knowledge that they are among the favorites, reinforcing team confidence.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3A0EA845-9B3B-D2BE-8C33-073ABFB94957}"/>
              </a:ext>
            </a:extLst>
          </p:cNvPr>
          <p:cNvSpPr txBox="1"/>
          <p:nvPr/>
        </p:nvSpPr>
        <p:spPr>
          <a:xfrm>
            <a:off x="4230361" y="4038923"/>
            <a:ext cx="3439236" cy="286232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Focus on Group Stage Performance: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Success in the group stage is crucial for later success in the tournament.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Actionable Step: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Teams should treat group-stage matches with equal importance to knockout matches and aim for consistent performances throughout the tournament.</a:t>
            </a:r>
          </a:p>
        </p:txBody>
      </p:sp>
      <p:sp>
        <p:nvSpPr>
          <p:cNvPr id="10" name="TextBox 9">
            <a:extLst>
              <a:ext uri="{FF2B5EF4-FFF2-40B4-BE49-F238E27FC236}">
                <a16:creationId xmlns:a16="http://schemas.microsoft.com/office/drawing/2014/main" id="{4F2C2A4D-BF80-7FC6-3034-A4EC2FFCBF02}"/>
              </a:ext>
            </a:extLst>
          </p:cNvPr>
          <p:cNvSpPr txBox="1"/>
          <p:nvPr/>
        </p:nvSpPr>
        <p:spPr>
          <a:xfrm>
            <a:off x="6275800" y="1215655"/>
            <a:ext cx="3439236" cy="286232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Retain Experienced Players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Having players who have participated in multiple World Cups is a huge advantage.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Actionable Step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Ensure veteran players are retained in the squad for their leadership and experience, even if their role on the field is reduced.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05819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E57618A5-EDFA-2201-D42F-DD279574847F}"/>
              </a:ext>
            </a:extLst>
          </p:cNvPr>
          <p:cNvGrpSpPr/>
          <p:nvPr/>
        </p:nvGrpSpPr>
        <p:grpSpPr>
          <a:xfrm>
            <a:off x="1196673" y="123783"/>
            <a:ext cx="2644771" cy="2984556"/>
            <a:chOff x="120515" y="186407"/>
            <a:chExt cx="2644771" cy="2984556"/>
          </a:xfrm>
        </p:grpSpPr>
        <p:sp>
          <p:nvSpPr>
            <p:cNvPr id="3" name="Oval 2">
              <a:extLst>
                <a:ext uri="{FF2B5EF4-FFF2-40B4-BE49-F238E27FC236}">
                  <a16:creationId xmlns:a16="http://schemas.microsoft.com/office/drawing/2014/main" id="{D85924AD-D6C7-4A9E-B62C-C1CBEE9EFAF7}"/>
                </a:ext>
              </a:extLst>
            </p:cNvPr>
            <p:cNvSpPr/>
            <p:nvPr/>
          </p:nvSpPr>
          <p:spPr>
            <a:xfrm>
              <a:off x="419183" y="220621"/>
              <a:ext cx="2017224" cy="2017224"/>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F8E34D0F-3CD9-4B14-8BD2-841A73775A1F}"/>
                </a:ext>
              </a:extLst>
            </p:cNvPr>
            <p:cNvSpPr txBox="1"/>
            <p:nvPr/>
          </p:nvSpPr>
          <p:spPr>
            <a:xfrm>
              <a:off x="120515" y="2709298"/>
              <a:ext cx="264477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5969"/>
                  </a:solidFill>
                  <a:effectLst/>
                  <a:uLnTx/>
                  <a:uFillTx/>
                  <a:latin typeface="Tw Cen MT" panose="020B0602020104020603" pitchFamily="34" charset="0"/>
                  <a:ea typeface="+mn-ea"/>
                  <a:cs typeface="+mn-cs"/>
                </a:rPr>
                <a:t>Kerolos Reda </a:t>
              </a:r>
            </a:p>
          </p:txBody>
        </p:sp>
        <p:pic>
          <p:nvPicPr>
            <p:cNvPr id="45" name="Picture 44" descr="A person smiling at the camera&#10;&#10;Description automatically generated">
              <a:extLst>
                <a:ext uri="{FF2B5EF4-FFF2-40B4-BE49-F238E27FC236}">
                  <a16:creationId xmlns:a16="http://schemas.microsoft.com/office/drawing/2014/main" id="{0025283C-5535-D731-213B-FBE0D14C3B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40" y="341158"/>
              <a:ext cx="1750078" cy="1755648"/>
            </a:xfrm>
            <a:prstGeom prst="ellipse">
              <a:avLst/>
            </a:prstGeom>
          </p:spPr>
        </p:pic>
        <p:grpSp>
          <p:nvGrpSpPr>
            <p:cNvPr id="11" name="Group 10">
              <a:extLst>
                <a:ext uri="{FF2B5EF4-FFF2-40B4-BE49-F238E27FC236}">
                  <a16:creationId xmlns:a16="http://schemas.microsoft.com/office/drawing/2014/main" id="{955C20A7-5902-42C3-AA74-7B36F2362FA0}"/>
                </a:ext>
              </a:extLst>
            </p:cNvPr>
            <p:cNvGrpSpPr/>
            <p:nvPr/>
          </p:nvGrpSpPr>
          <p:grpSpPr>
            <a:xfrm>
              <a:off x="500270" y="186407"/>
              <a:ext cx="662608" cy="523220"/>
              <a:chOff x="668600" y="2123782"/>
              <a:chExt cx="662608" cy="523220"/>
            </a:xfrm>
          </p:grpSpPr>
          <p:sp>
            <p:nvSpPr>
              <p:cNvPr id="12" name="Oval 11">
                <a:extLst>
                  <a:ext uri="{FF2B5EF4-FFF2-40B4-BE49-F238E27FC236}">
                    <a16:creationId xmlns:a16="http://schemas.microsoft.com/office/drawing/2014/main" id="{A0C7B9D5-99DE-4438-A624-724A07C76322}"/>
                  </a:ext>
                </a:extLst>
              </p:cNvPr>
              <p:cNvSpPr/>
              <p:nvPr/>
            </p:nvSpPr>
            <p:spPr>
              <a:xfrm>
                <a:off x="732304" y="2123782"/>
                <a:ext cx="523220" cy="52322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256CA8C1-EBB1-484F-A801-1DDEC807FC6A}"/>
                  </a:ext>
                </a:extLst>
              </p:cNvPr>
              <p:cNvSpPr txBox="1"/>
              <p:nvPr/>
            </p:nvSpPr>
            <p:spPr>
              <a:xfrm>
                <a:off x="668600" y="2154559"/>
                <a:ext cx="66260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6E7E9"/>
                    </a:solidFill>
                    <a:effectLst/>
                    <a:uLnTx/>
                    <a:uFillTx/>
                    <a:latin typeface="Tw Cen MT" panose="020B0602020104020603" pitchFamily="34" charset="0"/>
                    <a:ea typeface="+mn-ea"/>
                    <a:cs typeface="+mn-cs"/>
                  </a:rPr>
                  <a:t>01</a:t>
                </a:r>
              </a:p>
            </p:txBody>
          </p:sp>
        </p:grpSp>
      </p:grpSp>
      <p:grpSp>
        <p:nvGrpSpPr>
          <p:cNvPr id="56" name="Group 55">
            <a:extLst>
              <a:ext uri="{FF2B5EF4-FFF2-40B4-BE49-F238E27FC236}">
                <a16:creationId xmlns:a16="http://schemas.microsoft.com/office/drawing/2014/main" id="{E57CD241-9D5A-0E9C-3583-34E3FD3B6B55}"/>
              </a:ext>
            </a:extLst>
          </p:cNvPr>
          <p:cNvGrpSpPr/>
          <p:nvPr/>
        </p:nvGrpSpPr>
        <p:grpSpPr>
          <a:xfrm>
            <a:off x="4998882" y="2558011"/>
            <a:ext cx="2644771" cy="2984556"/>
            <a:chOff x="2635776" y="1573586"/>
            <a:chExt cx="2644771" cy="2984556"/>
          </a:xfrm>
        </p:grpSpPr>
        <p:sp>
          <p:nvSpPr>
            <p:cNvPr id="6" name="Oval 5">
              <a:extLst>
                <a:ext uri="{FF2B5EF4-FFF2-40B4-BE49-F238E27FC236}">
                  <a16:creationId xmlns:a16="http://schemas.microsoft.com/office/drawing/2014/main" id="{2469C194-9138-469E-8798-27A1780C78CA}"/>
                </a:ext>
              </a:extLst>
            </p:cNvPr>
            <p:cNvSpPr/>
            <p:nvPr/>
          </p:nvSpPr>
          <p:spPr>
            <a:xfrm>
              <a:off x="2915795" y="1578737"/>
              <a:ext cx="2075350" cy="207535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3FC9AEB9-77FB-4476-BF35-E83FB159D213}"/>
                </a:ext>
              </a:extLst>
            </p:cNvPr>
            <p:cNvSpPr txBox="1"/>
            <p:nvPr/>
          </p:nvSpPr>
          <p:spPr>
            <a:xfrm>
              <a:off x="2635776" y="4096477"/>
              <a:ext cx="264477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3A1A4"/>
                  </a:solidFill>
                  <a:effectLst/>
                  <a:uLnTx/>
                  <a:uFillTx/>
                  <a:latin typeface="Tw Cen MT" panose="020B0602020104020603" pitchFamily="34" charset="0"/>
                  <a:ea typeface="+mn-ea"/>
                  <a:cs typeface="+mn-cs"/>
                </a:rPr>
                <a:t>Menna Mohammed  </a:t>
              </a:r>
            </a:p>
          </p:txBody>
        </p:sp>
        <p:pic>
          <p:nvPicPr>
            <p:cNvPr id="46" name="Picture 45" descr="A person taking a selfie&#10;&#10;Description automatically generated">
              <a:extLst>
                <a:ext uri="{FF2B5EF4-FFF2-40B4-BE49-F238E27FC236}">
                  <a16:creationId xmlns:a16="http://schemas.microsoft.com/office/drawing/2014/main" id="{2C5AC5AA-B177-D5FD-054A-C6B0DFB37668}"/>
                </a:ext>
              </a:extLst>
            </p:cNvPr>
            <p:cNvPicPr>
              <a:picLocks noChangeAspect="1"/>
            </p:cNvPicPr>
            <p:nvPr/>
          </p:nvPicPr>
          <p:blipFill>
            <a:blip r:embed="rId3">
              <a:extLst>
                <a:ext uri="{28A0092B-C50C-407E-A947-70E740481C1C}">
                  <a14:useLocalDpi xmlns:a14="http://schemas.microsoft.com/office/drawing/2010/main" val="0"/>
                </a:ext>
              </a:extLst>
            </a:blip>
            <a:srcRect l="11151" t="7847" r="6036" b="11067"/>
            <a:stretch/>
          </p:blipFill>
          <p:spPr>
            <a:xfrm>
              <a:off x="3091281" y="1738588"/>
              <a:ext cx="1724377" cy="1755648"/>
            </a:xfrm>
            <a:prstGeom prst="flowChartConnector">
              <a:avLst/>
            </a:prstGeom>
          </p:spPr>
        </p:pic>
        <p:grpSp>
          <p:nvGrpSpPr>
            <p:cNvPr id="14" name="Group 13">
              <a:extLst>
                <a:ext uri="{FF2B5EF4-FFF2-40B4-BE49-F238E27FC236}">
                  <a16:creationId xmlns:a16="http://schemas.microsoft.com/office/drawing/2014/main" id="{0EE1EAC5-C61F-4BE4-B8C5-392305DA676D}"/>
                </a:ext>
              </a:extLst>
            </p:cNvPr>
            <p:cNvGrpSpPr/>
            <p:nvPr/>
          </p:nvGrpSpPr>
          <p:grpSpPr>
            <a:xfrm>
              <a:off x="2987026" y="1573586"/>
              <a:ext cx="662608" cy="523220"/>
              <a:chOff x="662610" y="2123782"/>
              <a:chExt cx="662608" cy="523220"/>
            </a:xfrm>
          </p:grpSpPr>
          <p:sp>
            <p:nvSpPr>
              <p:cNvPr id="15" name="Oval 14">
                <a:extLst>
                  <a:ext uri="{FF2B5EF4-FFF2-40B4-BE49-F238E27FC236}">
                    <a16:creationId xmlns:a16="http://schemas.microsoft.com/office/drawing/2014/main" id="{3EE60059-7A84-4359-9142-96F44FD0FA36}"/>
                  </a:ext>
                </a:extLst>
              </p:cNvPr>
              <p:cNvSpPr/>
              <p:nvPr/>
            </p:nvSpPr>
            <p:spPr>
              <a:xfrm>
                <a:off x="732304" y="2123782"/>
                <a:ext cx="523220" cy="52322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9AA4DF81-C72C-4D6E-8E1D-3A61B0DD9CFA}"/>
                  </a:ext>
                </a:extLst>
              </p:cNvPr>
              <p:cNvSpPr txBox="1"/>
              <p:nvPr/>
            </p:nvSpPr>
            <p:spPr>
              <a:xfrm>
                <a:off x="662610" y="2154559"/>
                <a:ext cx="66260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6E7E9"/>
                    </a:solidFill>
                    <a:effectLst/>
                    <a:uLnTx/>
                    <a:uFillTx/>
                    <a:latin typeface="Tw Cen MT" panose="020B0602020104020603" pitchFamily="34" charset="0"/>
                    <a:ea typeface="+mn-ea"/>
                    <a:cs typeface="+mn-cs"/>
                  </a:rPr>
                  <a:t>04</a:t>
                </a:r>
              </a:p>
            </p:txBody>
          </p:sp>
        </p:grpSp>
      </p:grpSp>
      <p:grpSp>
        <p:nvGrpSpPr>
          <p:cNvPr id="58" name="Group 57">
            <a:extLst>
              <a:ext uri="{FF2B5EF4-FFF2-40B4-BE49-F238E27FC236}">
                <a16:creationId xmlns:a16="http://schemas.microsoft.com/office/drawing/2014/main" id="{7746FF6A-DC0D-FB4C-6884-ED0500A3C7BF}"/>
              </a:ext>
            </a:extLst>
          </p:cNvPr>
          <p:cNvGrpSpPr/>
          <p:nvPr/>
        </p:nvGrpSpPr>
        <p:grpSpPr>
          <a:xfrm>
            <a:off x="9068770" y="236599"/>
            <a:ext cx="2644771" cy="2984556"/>
            <a:chOff x="5407683" y="1573586"/>
            <a:chExt cx="2644771" cy="2984556"/>
          </a:xfrm>
        </p:grpSpPr>
        <p:sp>
          <p:nvSpPr>
            <p:cNvPr id="9" name="Oval 8">
              <a:extLst>
                <a:ext uri="{FF2B5EF4-FFF2-40B4-BE49-F238E27FC236}">
                  <a16:creationId xmlns:a16="http://schemas.microsoft.com/office/drawing/2014/main" id="{853217E8-3B41-4877-B150-BCF81F26AD60}"/>
                </a:ext>
              </a:extLst>
            </p:cNvPr>
            <p:cNvSpPr/>
            <p:nvPr/>
          </p:nvSpPr>
          <p:spPr>
            <a:xfrm>
              <a:off x="5685228" y="1573586"/>
              <a:ext cx="2085652" cy="208565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16954157-2878-4F6F-A403-E21F876D083E}"/>
                </a:ext>
              </a:extLst>
            </p:cNvPr>
            <p:cNvSpPr txBox="1"/>
            <p:nvPr/>
          </p:nvSpPr>
          <p:spPr>
            <a:xfrm>
              <a:off x="5407683" y="4096477"/>
              <a:ext cx="264477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D7373"/>
                  </a:solidFill>
                  <a:effectLst/>
                  <a:uLnTx/>
                  <a:uFillTx/>
                  <a:latin typeface="Tw Cen MT" panose="020B0602020104020603" pitchFamily="34" charset="0"/>
                  <a:ea typeface="+mn-ea"/>
                  <a:cs typeface="+mn-cs"/>
                </a:rPr>
                <a:t>Michael Alfons</a:t>
              </a:r>
            </a:p>
          </p:txBody>
        </p:sp>
        <p:pic>
          <p:nvPicPr>
            <p:cNvPr id="47" name="Picture 46" descr="A person smiling for a selfie&#10;&#10;Description automatically generated">
              <a:extLst>
                <a:ext uri="{FF2B5EF4-FFF2-40B4-BE49-F238E27FC236}">
                  <a16:creationId xmlns:a16="http://schemas.microsoft.com/office/drawing/2014/main" id="{191330FE-85B4-9206-9D0B-7BCF713FF231}"/>
                </a:ext>
              </a:extLst>
            </p:cNvPr>
            <p:cNvPicPr>
              <a:picLocks noChangeAspect="1"/>
            </p:cNvPicPr>
            <p:nvPr/>
          </p:nvPicPr>
          <p:blipFill>
            <a:blip r:embed="rId4">
              <a:extLst>
                <a:ext uri="{28A0092B-C50C-407E-A947-70E740481C1C}">
                  <a14:useLocalDpi xmlns:a14="http://schemas.microsoft.com/office/drawing/2010/main" val="0"/>
                </a:ext>
              </a:extLst>
            </a:blip>
            <a:srcRect t="12184" b="16322"/>
            <a:stretch/>
          </p:blipFill>
          <p:spPr>
            <a:xfrm>
              <a:off x="5898047" y="1738588"/>
              <a:ext cx="1704194" cy="1755648"/>
            </a:xfrm>
            <a:prstGeom prst="ellipse">
              <a:avLst/>
            </a:prstGeom>
          </p:spPr>
        </p:pic>
        <p:grpSp>
          <p:nvGrpSpPr>
            <p:cNvPr id="17" name="Group 16">
              <a:extLst>
                <a:ext uri="{FF2B5EF4-FFF2-40B4-BE49-F238E27FC236}">
                  <a16:creationId xmlns:a16="http://schemas.microsoft.com/office/drawing/2014/main" id="{CAF579B4-C00C-4AC9-B8F7-654720BD34DB}"/>
                </a:ext>
              </a:extLst>
            </p:cNvPr>
            <p:cNvGrpSpPr/>
            <p:nvPr/>
          </p:nvGrpSpPr>
          <p:grpSpPr>
            <a:xfrm>
              <a:off x="5741356" y="1581160"/>
              <a:ext cx="662608" cy="508072"/>
              <a:chOff x="662610" y="2131356"/>
              <a:chExt cx="662608" cy="508072"/>
            </a:xfrm>
          </p:grpSpPr>
          <p:sp>
            <p:nvSpPr>
              <p:cNvPr id="18" name="Oval 17">
                <a:extLst>
                  <a:ext uri="{FF2B5EF4-FFF2-40B4-BE49-F238E27FC236}">
                    <a16:creationId xmlns:a16="http://schemas.microsoft.com/office/drawing/2014/main" id="{77219E58-0469-4D91-B884-A2BE0158ECAC}"/>
                  </a:ext>
                </a:extLst>
              </p:cNvPr>
              <p:cNvSpPr/>
              <p:nvPr/>
            </p:nvSpPr>
            <p:spPr>
              <a:xfrm>
                <a:off x="739878" y="2131356"/>
                <a:ext cx="508072" cy="50807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CD5E3903-4D3E-4BFD-B936-552A1C6FC80A}"/>
                  </a:ext>
                </a:extLst>
              </p:cNvPr>
              <p:cNvSpPr txBox="1"/>
              <p:nvPr/>
            </p:nvSpPr>
            <p:spPr>
              <a:xfrm>
                <a:off x="662610" y="2154558"/>
                <a:ext cx="66260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6E7E9"/>
                    </a:solidFill>
                    <a:effectLst/>
                    <a:uLnTx/>
                    <a:uFillTx/>
                    <a:latin typeface="Tw Cen MT" panose="020B0602020104020603" pitchFamily="34" charset="0"/>
                    <a:ea typeface="+mn-ea"/>
                    <a:cs typeface="+mn-cs"/>
                  </a:rPr>
                  <a:t>02</a:t>
                </a:r>
              </a:p>
            </p:txBody>
          </p:sp>
        </p:grpSp>
      </p:grpSp>
      <p:grpSp>
        <p:nvGrpSpPr>
          <p:cNvPr id="59" name="Group 58">
            <a:extLst>
              <a:ext uri="{FF2B5EF4-FFF2-40B4-BE49-F238E27FC236}">
                <a16:creationId xmlns:a16="http://schemas.microsoft.com/office/drawing/2014/main" id="{CD693096-6122-3FAD-3778-898A9FACDA71}"/>
              </a:ext>
            </a:extLst>
          </p:cNvPr>
          <p:cNvGrpSpPr/>
          <p:nvPr/>
        </p:nvGrpSpPr>
        <p:grpSpPr>
          <a:xfrm>
            <a:off x="1474626" y="3819457"/>
            <a:ext cx="2085652" cy="2085652"/>
            <a:chOff x="8254139" y="1573586"/>
            <a:chExt cx="2085652" cy="2085652"/>
          </a:xfrm>
        </p:grpSpPr>
        <p:sp>
          <p:nvSpPr>
            <p:cNvPr id="33" name="Oval 32">
              <a:extLst>
                <a:ext uri="{FF2B5EF4-FFF2-40B4-BE49-F238E27FC236}">
                  <a16:creationId xmlns:a16="http://schemas.microsoft.com/office/drawing/2014/main" id="{0DFF133F-3A05-E908-E25E-A4F50C60B3E9}"/>
                </a:ext>
              </a:extLst>
            </p:cNvPr>
            <p:cNvSpPr/>
            <p:nvPr/>
          </p:nvSpPr>
          <p:spPr>
            <a:xfrm>
              <a:off x="8254139" y="1573586"/>
              <a:ext cx="2085652" cy="208565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8" name="Picture 47" descr="A person wearing a green scarf&#10;&#10;Description automatically generated">
              <a:extLst>
                <a:ext uri="{FF2B5EF4-FFF2-40B4-BE49-F238E27FC236}">
                  <a16:creationId xmlns:a16="http://schemas.microsoft.com/office/drawing/2014/main" id="{6678B820-E79C-199D-458F-0A775B907081}"/>
                </a:ext>
              </a:extLst>
            </p:cNvPr>
            <p:cNvPicPr>
              <a:picLocks noChangeAspect="1"/>
            </p:cNvPicPr>
            <p:nvPr/>
          </p:nvPicPr>
          <p:blipFill>
            <a:blip r:embed="rId5">
              <a:extLst>
                <a:ext uri="{28A0092B-C50C-407E-A947-70E740481C1C}">
                  <a14:useLocalDpi xmlns:a14="http://schemas.microsoft.com/office/drawing/2010/main" val="0"/>
                </a:ext>
              </a:extLst>
            </a:blip>
            <a:srcRect b="19268"/>
            <a:stretch/>
          </p:blipFill>
          <p:spPr>
            <a:xfrm>
              <a:off x="8473000" y="1738281"/>
              <a:ext cx="1647930" cy="1755648"/>
            </a:xfrm>
            <a:prstGeom prst="ellipse">
              <a:avLst/>
            </a:prstGeom>
          </p:spPr>
        </p:pic>
        <p:grpSp>
          <p:nvGrpSpPr>
            <p:cNvPr id="35" name="Group 34">
              <a:extLst>
                <a:ext uri="{FF2B5EF4-FFF2-40B4-BE49-F238E27FC236}">
                  <a16:creationId xmlns:a16="http://schemas.microsoft.com/office/drawing/2014/main" id="{9EE150A5-A640-21B7-66C4-FC35EB88EBC7}"/>
                </a:ext>
              </a:extLst>
            </p:cNvPr>
            <p:cNvGrpSpPr/>
            <p:nvPr/>
          </p:nvGrpSpPr>
          <p:grpSpPr>
            <a:xfrm>
              <a:off x="8280758" y="1588734"/>
              <a:ext cx="662608" cy="508072"/>
              <a:chOff x="666509" y="2131356"/>
              <a:chExt cx="662608" cy="508072"/>
            </a:xfrm>
          </p:grpSpPr>
          <p:sp>
            <p:nvSpPr>
              <p:cNvPr id="36" name="Oval 35">
                <a:extLst>
                  <a:ext uri="{FF2B5EF4-FFF2-40B4-BE49-F238E27FC236}">
                    <a16:creationId xmlns:a16="http://schemas.microsoft.com/office/drawing/2014/main" id="{BA6F1883-08ED-1331-4283-F9A41CE53D72}"/>
                  </a:ext>
                </a:extLst>
              </p:cNvPr>
              <p:cNvSpPr/>
              <p:nvPr/>
            </p:nvSpPr>
            <p:spPr>
              <a:xfrm>
                <a:off x="739878" y="2131356"/>
                <a:ext cx="508072" cy="50807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FEC3E054-24B2-152A-AF1D-52EA54EED970}"/>
                  </a:ext>
                </a:extLst>
              </p:cNvPr>
              <p:cNvSpPr txBox="1"/>
              <p:nvPr/>
            </p:nvSpPr>
            <p:spPr>
              <a:xfrm>
                <a:off x="666509" y="2173261"/>
                <a:ext cx="66260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6E7E9"/>
                    </a:solidFill>
                    <a:effectLst/>
                    <a:uLnTx/>
                    <a:uFillTx/>
                    <a:latin typeface="Tw Cen MT" panose="020B0602020104020603" pitchFamily="34" charset="0"/>
                    <a:ea typeface="+mn-ea"/>
                    <a:cs typeface="+mn-cs"/>
                  </a:rPr>
                  <a:t>0</a:t>
                </a:r>
                <a:r>
                  <a:rPr lang="en-US" sz="2400" b="1" dirty="0">
                    <a:solidFill>
                      <a:srgbClr val="E6E7E9"/>
                    </a:solidFill>
                    <a:latin typeface="Tw Cen MT" panose="020B0602020104020603" pitchFamily="34" charset="0"/>
                  </a:rPr>
                  <a:t>3</a:t>
                </a:r>
                <a:endParaRPr kumimoji="0" lang="en-US" sz="2400" b="1" i="0" u="none" strike="noStrike" kern="1200" cap="none" spc="0" normalizeH="0" baseline="0" noProof="0" dirty="0">
                  <a:ln>
                    <a:noFill/>
                  </a:ln>
                  <a:solidFill>
                    <a:srgbClr val="E6E7E9"/>
                  </a:solidFill>
                  <a:effectLst/>
                  <a:uLnTx/>
                  <a:uFillTx/>
                  <a:latin typeface="Tw Cen MT" panose="020B0602020104020603" pitchFamily="34" charset="0"/>
                  <a:ea typeface="+mn-ea"/>
                  <a:cs typeface="+mn-cs"/>
                </a:endParaRPr>
              </a:p>
            </p:txBody>
          </p:sp>
        </p:grpSp>
      </p:grpSp>
      <p:grpSp>
        <p:nvGrpSpPr>
          <p:cNvPr id="60" name="Group 59">
            <a:extLst>
              <a:ext uri="{FF2B5EF4-FFF2-40B4-BE49-F238E27FC236}">
                <a16:creationId xmlns:a16="http://schemas.microsoft.com/office/drawing/2014/main" id="{3066C64D-F726-F83F-61B2-CC3A3CEEDC40}"/>
              </a:ext>
            </a:extLst>
          </p:cNvPr>
          <p:cNvGrpSpPr/>
          <p:nvPr/>
        </p:nvGrpSpPr>
        <p:grpSpPr>
          <a:xfrm>
            <a:off x="9020120" y="3756826"/>
            <a:ext cx="2148260" cy="2085652"/>
            <a:chOff x="9153227" y="4183039"/>
            <a:chExt cx="2148260" cy="2085652"/>
          </a:xfrm>
        </p:grpSpPr>
        <p:sp>
          <p:nvSpPr>
            <p:cNvPr id="39" name="Oval 38">
              <a:extLst>
                <a:ext uri="{FF2B5EF4-FFF2-40B4-BE49-F238E27FC236}">
                  <a16:creationId xmlns:a16="http://schemas.microsoft.com/office/drawing/2014/main" id="{9F846589-AC09-2CCF-164B-9D2A366C02F4}"/>
                </a:ext>
              </a:extLst>
            </p:cNvPr>
            <p:cNvSpPr/>
            <p:nvPr/>
          </p:nvSpPr>
          <p:spPr>
            <a:xfrm>
              <a:off x="9215835" y="4183039"/>
              <a:ext cx="2085652" cy="2085652"/>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9" name="Picture 48" descr="A person wearing a blue head scarf&#10;&#10;Description automatically generated">
              <a:extLst>
                <a:ext uri="{FF2B5EF4-FFF2-40B4-BE49-F238E27FC236}">
                  <a16:creationId xmlns:a16="http://schemas.microsoft.com/office/drawing/2014/main" id="{08073A35-B6FE-8A71-445C-B856EC60056A}"/>
                </a:ext>
              </a:extLst>
            </p:cNvPr>
            <p:cNvPicPr>
              <a:picLocks noChangeAspect="1"/>
            </p:cNvPicPr>
            <p:nvPr/>
          </p:nvPicPr>
          <p:blipFill>
            <a:blip r:embed="rId6">
              <a:extLst>
                <a:ext uri="{28A0092B-C50C-407E-A947-70E740481C1C}">
                  <a14:useLocalDpi xmlns:a14="http://schemas.microsoft.com/office/drawing/2010/main" val="0"/>
                </a:ext>
              </a:extLst>
            </a:blip>
            <a:srcRect b="15473"/>
            <a:stretch/>
          </p:blipFill>
          <p:spPr>
            <a:xfrm>
              <a:off x="9417520" y="4388846"/>
              <a:ext cx="1647930" cy="1758213"/>
            </a:xfrm>
            <a:prstGeom prst="ellipse">
              <a:avLst/>
            </a:prstGeom>
          </p:spPr>
        </p:pic>
        <p:grpSp>
          <p:nvGrpSpPr>
            <p:cNvPr id="41" name="Group 40">
              <a:extLst>
                <a:ext uri="{FF2B5EF4-FFF2-40B4-BE49-F238E27FC236}">
                  <a16:creationId xmlns:a16="http://schemas.microsoft.com/office/drawing/2014/main" id="{E7F75BB8-0C35-F565-B6DE-B086E74DAA70}"/>
                </a:ext>
              </a:extLst>
            </p:cNvPr>
            <p:cNvGrpSpPr/>
            <p:nvPr/>
          </p:nvGrpSpPr>
          <p:grpSpPr>
            <a:xfrm>
              <a:off x="9153227" y="4245670"/>
              <a:ext cx="800783" cy="508072"/>
              <a:chOff x="593522" y="2131356"/>
              <a:chExt cx="800783" cy="508072"/>
            </a:xfrm>
          </p:grpSpPr>
          <p:sp>
            <p:nvSpPr>
              <p:cNvPr id="42" name="Oval 41">
                <a:extLst>
                  <a:ext uri="{FF2B5EF4-FFF2-40B4-BE49-F238E27FC236}">
                    <a16:creationId xmlns:a16="http://schemas.microsoft.com/office/drawing/2014/main" id="{9716EAC7-348D-7CB4-B05F-85F3DF5888B1}"/>
                  </a:ext>
                </a:extLst>
              </p:cNvPr>
              <p:cNvSpPr/>
              <p:nvPr/>
            </p:nvSpPr>
            <p:spPr>
              <a:xfrm>
                <a:off x="739878" y="2131356"/>
                <a:ext cx="508072" cy="508072"/>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BBD0B20A-5CE6-C95C-4169-838386A63BBC}"/>
                  </a:ext>
                </a:extLst>
              </p:cNvPr>
              <p:cNvSpPr txBox="1"/>
              <p:nvPr/>
            </p:nvSpPr>
            <p:spPr>
              <a:xfrm>
                <a:off x="593522" y="2138618"/>
                <a:ext cx="80078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6E7E9"/>
                    </a:solidFill>
                    <a:effectLst/>
                    <a:uLnTx/>
                    <a:uFillTx/>
                    <a:latin typeface="Tw Cen MT" panose="020B0602020104020603" pitchFamily="34" charset="0"/>
                    <a:ea typeface="+mn-ea"/>
                    <a:cs typeface="+mn-cs"/>
                  </a:rPr>
                  <a:t>05</a:t>
                </a:r>
              </a:p>
            </p:txBody>
          </p:sp>
        </p:grpSp>
      </p:grpSp>
      <p:sp>
        <p:nvSpPr>
          <p:cNvPr id="2" name="TextBox 1">
            <a:extLst>
              <a:ext uri="{FF2B5EF4-FFF2-40B4-BE49-F238E27FC236}">
                <a16:creationId xmlns:a16="http://schemas.microsoft.com/office/drawing/2014/main" id="{8ADE0051-4C4D-7DB0-F5C0-7DA34D5F369B}"/>
              </a:ext>
            </a:extLst>
          </p:cNvPr>
          <p:cNvSpPr txBox="1"/>
          <p:nvPr/>
        </p:nvSpPr>
        <p:spPr>
          <a:xfrm>
            <a:off x="3841444" y="131812"/>
            <a:ext cx="438815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OUR TEAM </a:t>
            </a:r>
          </a:p>
        </p:txBody>
      </p:sp>
      <p:sp>
        <p:nvSpPr>
          <p:cNvPr id="22" name="TextBox 21">
            <a:extLst>
              <a:ext uri="{FF2B5EF4-FFF2-40B4-BE49-F238E27FC236}">
                <a16:creationId xmlns:a16="http://schemas.microsoft.com/office/drawing/2014/main" id="{A4271C0C-9136-6489-29B1-9ABA8B4FA64C}"/>
              </a:ext>
            </a:extLst>
          </p:cNvPr>
          <p:cNvSpPr txBox="1"/>
          <p:nvPr/>
        </p:nvSpPr>
        <p:spPr>
          <a:xfrm>
            <a:off x="1137703" y="6248940"/>
            <a:ext cx="264477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3A1A4"/>
                </a:solidFill>
                <a:effectLst/>
                <a:uLnTx/>
                <a:uFillTx/>
                <a:latin typeface="Tw Cen MT" panose="020B0602020104020603" pitchFamily="34" charset="0"/>
                <a:ea typeface="+mn-ea"/>
                <a:cs typeface="+mn-cs"/>
              </a:rPr>
              <a:t> </a:t>
            </a:r>
            <a:r>
              <a:rPr kumimoji="0" lang="en-US" sz="2400" b="0" i="0" u="none" strike="noStrike" kern="1200" cap="none" spc="0" normalizeH="0" baseline="0" noProof="0" dirty="0">
                <a:ln>
                  <a:noFill/>
                </a:ln>
                <a:solidFill>
                  <a:srgbClr val="92D050"/>
                </a:solidFill>
                <a:effectLst/>
                <a:uLnTx/>
                <a:uFillTx/>
                <a:latin typeface="Tw Cen MT" panose="020B0602020104020603" pitchFamily="34" charset="0"/>
                <a:ea typeface="+mn-ea"/>
                <a:cs typeface="+mn-cs"/>
              </a:rPr>
              <a:t>Naglaa Fathy  </a:t>
            </a:r>
          </a:p>
        </p:txBody>
      </p:sp>
      <p:sp>
        <p:nvSpPr>
          <p:cNvPr id="23" name="TextBox 22">
            <a:extLst>
              <a:ext uri="{FF2B5EF4-FFF2-40B4-BE49-F238E27FC236}">
                <a16:creationId xmlns:a16="http://schemas.microsoft.com/office/drawing/2014/main" id="{EE183079-7940-B7A5-5184-C6FC5841BC50}"/>
              </a:ext>
            </a:extLst>
          </p:cNvPr>
          <p:cNvSpPr txBox="1"/>
          <p:nvPr/>
        </p:nvSpPr>
        <p:spPr>
          <a:xfrm>
            <a:off x="8944553" y="6248940"/>
            <a:ext cx="264477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2CBBE"/>
                </a:solidFill>
                <a:effectLst/>
                <a:uLnTx/>
                <a:uFillTx/>
                <a:latin typeface="Tw Cen MT" panose="020B0602020104020603" pitchFamily="34" charset="0"/>
                <a:ea typeface="+mn-ea"/>
                <a:cs typeface="+mn-cs"/>
              </a:rPr>
              <a:t>Taghreed Attia  </a:t>
            </a:r>
          </a:p>
        </p:txBody>
      </p:sp>
      <p:cxnSp>
        <p:nvCxnSpPr>
          <p:cNvPr id="24" name="Straight Connector 23">
            <a:extLst>
              <a:ext uri="{FF2B5EF4-FFF2-40B4-BE49-F238E27FC236}">
                <a16:creationId xmlns:a16="http://schemas.microsoft.com/office/drawing/2014/main" id="{BAE668C6-990A-832F-3668-50A5658C7F38}"/>
              </a:ext>
            </a:extLst>
          </p:cNvPr>
          <p:cNvCxnSpPr>
            <a:cxnSpLocks/>
          </p:cNvCxnSpPr>
          <p:nvPr/>
        </p:nvCxnSpPr>
        <p:spPr>
          <a:xfrm>
            <a:off x="5023246" y="849644"/>
            <a:ext cx="2048865" cy="0"/>
          </a:xfrm>
          <a:prstGeom prst="line">
            <a:avLst/>
          </a:prstGeom>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8395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4355645E-DBC5-4528-B1C9-24ED75A830A9}"/>
              </a:ext>
            </a:extLst>
          </p:cNvPr>
          <p:cNvGrpSpPr/>
          <p:nvPr/>
        </p:nvGrpSpPr>
        <p:grpSpPr>
          <a:xfrm>
            <a:off x="4073284" y="3428999"/>
            <a:ext cx="4172082" cy="1613025"/>
            <a:chOff x="4168474" y="3874286"/>
            <a:chExt cx="4172082" cy="1613025"/>
          </a:xfrm>
        </p:grpSpPr>
        <p:sp>
          <p:nvSpPr>
            <p:cNvPr id="16" name="TextBox 15">
              <a:extLst>
                <a:ext uri="{FF2B5EF4-FFF2-40B4-BE49-F238E27FC236}">
                  <a16:creationId xmlns:a16="http://schemas.microsoft.com/office/drawing/2014/main" id="{C339F22C-7307-4466-887C-18D3FB0BDEAF}"/>
                </a:ext>
              </a:extLst>
            </p:cNvPr>
            <p:cNvSpPr txBox="1"/>
            <p:nvPr/>
          </p:nvSpPr>
          <p:spPr>
            <a:xfrm>
              <a:off x="4168474" y="3874286"/>
              <a:ext cx="404543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3A1A4"/>
                  </a:solidFill>
                  <a:effectLst/>
                  <a:uLnTx/>
                  <a:uFillTx/>
                  <a:latin typeface="Tw Cen MT" panose="020B0602020104020603" pitchFamily="34" charset="0"/>
                  <a:ea typeface="+mn-ea"/>
                  <a:cs typeface="+mn-cs"/>
                </a:rPr>
                <a:t>Any questions </a:t>
              </a:r>
            </a:p>
          </p:txBody>
        </p:sp>
        <p:sp>
          <p:nvSpPr>
            <p:cNvPr id="17" name="TextBox 16">
              <a:extLst>
                <a:ext uri="{FF2B5EF4-FFF2-40B4-BE49-F238E27FC236}">
                  <a16:creationId xmlns:a16="http://schemas.microsoft.com/office/drawing/2014/main" id="{951C5DF4-AC74-401A-8367-394FD747AB74}"/>
                </a:ext>
              </a:extLst>
            </p:cNvPr>
            <p:cNvSpPr txBox="1"/>
            <p:nvPr/>
          </p:nvSpPr>
          <p:spPr>
            <a:xfrm>
              <a:off x="4868805" y="4379315"/>
              <a:ext cx="264477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2024 OCT</a:t>
              </a:r>
            </a:p>
          </p:txBody>
        </p:sp>
        <p:sp>
          <p:nvSpPr>
            <p:cNvPr id="18" name="TextBox 17">
              <a:extLst>
                <a:ext uri="{FF2B5EF4-FFF2-40B4-BE49-F238E27FC236}">
                  <a16:creationId xmlns:a16="http://schemas.microsoft.com/office/drawing/2014/main" id="{8DD0432A-F0B4-4AB9-9510-CBD76C44CE77}"/>
                </a:ext>
              </a:extLst>
            </p:cNvPr>
            <p:cNvSpPr txBox="1"/>
            <p:nvPr/>
          </p:nvSpPr>
          <p:spPr>
            <a:xfrm>
              <a:off x="4168474" y="4840980"/>
              <a:ext cx="4172082"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Microsoft power bi engineering team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65000"/>
                    </a:prstClr>
                  </a:solidFill>
                  <a:effectLst/>
                  <a:uLnTx/>
                  <a:uFillTx/>
                  <a:latin typeface="Tw Cen MT" panose="020B0602020104020603" pitchFamily="34" charset="0"/>
                  <a:ea typeface="+mn-ea"/>
                  <a:cs typeface="+mn-cs"/>
                </a:rPr>
                <a:t>Under Supervision of Eng/ Amira Shahin</a:t>
              </a:r>
            </a:p>
          </p:txBody>
        </p:sp>
      </p:grpSp>
      <p:pic>
        <p:nvPicPr>
          <p:cNvPr id="3" name="Picture 2" descr="A black text on a white background&#10;&#10;Description automatically generated">
            <a:extLst>
              <a:ext uri="{FF2B5EF4-FFF2-40B4-BE49-F238E27FC236}">
                <a16:creationId xmlns:a16="http://schemas.microsoft.com/office/drawing/2014/main" id="{64A0DCC5-07EE-2EBD-CFE7-79CD19444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313" y="856693"/>
            <a:ext cx="3683371" cy="2606603"/>
          </a:xfrm>
          <a:prstGeom prst="ellipse">
            <a:avLst/>
          </a:prstGeom>
        </p:spPr>
      </p:pic>
      <p:pic>
        <p:nvPicPr>
          <p:cNvPr id="5" name="Picture 4" descr="A logo of a globe with a graduation cap&#10;&#10;Description automatically generated">
            <a:extLst>
              <a:ext uri="{FF2B5EF4-FFF2-40B4-BE49-F238E27FC236}">
                <a16:creationId xmlns:a16="http://schemas.microsoft.com/office/drawing/2014/main" id="{13C1C00E-BB85-C289-7CFF-C34A40FE4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59" y="0"/>
            <a:ext cx="1929841" cy="1774209"/>
          </a:xfrm>
          <a:prstGeom prst="rect">
            <a:avLst/>
          </a:prstGeom>
        </p:spPr>
      </p:pic>
    </p:spTree>
    <p:extLst>
      <p:ext uri="{BB962C8B-B14F-4D97-AF65-F5344CB8AC3E}">
        <p14:creationId xmlns:p14="http://schemas.microsoft.com/office/powerpoint/2010/main" val="196073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84662" y="-2"/>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After edit</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Analyze</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insights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action</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811346" y="2731682"/>
            <a:ext cx="6791601" cy="3101112"/>
            <a:chOff x="2965367" y="3176969"/>
            <a:chExt cx="6791601" cy="3101112"/>
          </a:xfrm>
        </p:grpSpPr>
        <p:sp>
          <p:nvSpPr>
            <p:cNvPr id="83" name="TextBox 82">
              <a:extLst>
                <a:ext uri="{FF2B5EF4-FFF2-40B4-BE49-F238E27FC236}">
                  <a16:creationId xmlns:a16="http://schemas.microsoft.com/office/drawing/2014/main" id="{A94C4F95-2EDE-46B0-8B26-C72D6D3C8DB3}"/>
                </a:ext>
              </a:extLst>
            </p:cNvPr>
            <p:cNvSpPr txBox="1"/>
            <p:nvPr/>
          </p:nvSpPr>
          <p:spPr>
            <a:xfrm>
              <a:off x="4248417" y="3176969"/>
              <a:ext cx="4045435" cy="584775"/>
            </a:xfrm>
            <a:prstGeom prst="rect">
              <a:avLst/>
            </a:prstGeom>
            <a:noFill/>
          </p:spPr>
          <p:txBody>
            <a:bodyPr wrap="square" rtlCol="0">
              <a:spAutoFit/>
            </a:bodyPr>
            <a:lstStyle/>
            <a:p>
              <a:pPr algn="ctr"/>
              <a:r>
                <a:rPr lang="en-US" sz="3200" dirty="0">
                  <a:solidFill>
                    <a:srgbClr val="03A1A4"/>
                  </a:solidFill>
                  <a:latin typeface="Tw Cen MT" panose="020B0602020104020603" pitchFamily="34" charset="0"/>
                </a:rPr>
                <a:t>Project goal</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965367" y="3692758"/>
              <a:ext cx="6791601" cy="2585323"/>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The project aims to analyze the performance of countries in the FIFA World Cup, focusing on key metrics such as match outcomes, goals scored, player performance, and group stage rankings. It will track World Cup tournaments over the years, examining trends such as how host countries perform, factors influencing team success, and the relationship between FIFA rankings and match outcomes. The project will also delve into individual player statistics like caps, goals scored, and the influence of domestic clubs on international performance.</a:t>
              </a:r>
            </a:p>
            <a:p>
              <a:pPr algn="ctr"/>
              <a:endParaRPr lang="en-US" dirty="0">
                <a:solidFill>
                  <a:schemeClr val="bg1">
                    <a:lumMod val="65000"/>
                  </a:schemeClr>
                </a:solidFill>
                <a:latin typeface="Tw Cen MT" panose="020B0602020104020603" pitchFamily="34" charset="0"/>
              </a:endParaRPr>
            </a:p>
          </p:txBody>
        </p:sp>
      </p:grpSp>
      <p:grpSp>
        <p:nvGrpSpPr>
          <p:cNvPr id="14" name="Group 13">
            <a:extLst>
              <a:ext uri="{FF2B5EF4-FFF2-40B4-BE49-F238E27FC236}">
                <a16:creationId xmlns:a16="http://schemas.microsoft.com/office/drawing/2014/main" id="{E9200C41-6590-712D-3061-C72846C6F7C2}"/>
              </a:ext>
            </a:extLst>
          </p:cNvPr>
          <p:cNvGrpSpPr/>
          <p:nvPr/>
        </p:nvGrpSpPr>
        <p:grpSpPr>
          <a:xfrm>
            <a:off x="6395038" y="1065441"/>
            <a:ext cx="1275682" cy="1275682"/>
            <a:chOff x="3063120" y="1755914"/>
            <a:chExt cx="1275682" cy="1275682"/>
          </a:xfrm>
        </p:grpSpPr>
        <p:sp>
          <p:nvSpPr>
            <p:cNvPr id="15" name="Teardrop 14">
              <a:extLst>
                <a:ext uri="{FF2B5EF4-FFF2-40B4-BE49-F238E27FC236}">
                  <a16:creationId xmlns:a16="http://schemas.microsoft.com/office/drawing/2014/main" id="{E4CF243C-2F67-C8DE-0FAB-4980FB1B883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0208BB76-FE46-0C26-D009-8F0FF38D2D1F}"/>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17" name="Graphic 16" descr="Bullseye with solid fill">
            <a:extLst>
              <a:ext uri="{FF2B5EF4-FFF2-40B4-BE49-F238E27FC236}">
                <a16:creationId xmlns:a16="http://schemas.microsoft.com/office/drawing/2014/main" id="{F5957580-1AB5-27AC-4A04-ACD6AA3858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15077" y="1384795"/>
            <a:ext cx="630936" cy="630936"/>
          </a:xfrm>
          <a:prstGeom prst="rect">
            <a:avLst/>
          </a:prstGeom>
        </p:spPr>
      </p:pic>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anim calcmode="lin" valueType="num">
                                      <p:cBhvr>
                                        <p:cTn id="8" dur="500" fill="hold"/>
                                        <p:tgtEl>
                                          <p:spTgt spid="82"/>
                                        </p:tgtEl>
                                        <p:attrNameLst>
                                          <p:attrName>ppt_x</p:attrName>
                                        </p:attrNameLst>
                                      </p:cBhvr>
                                      <p:tavLst>
                                        <p:tav tm="0">
                                          <p:val>
                                            <p:strVal val="#ppt_x"/>
                                          </p:val>
                                        </p:tav>
                                        <p:tav tm="100000">
                                          <p:val>
                                            <p:strVal val="#ppt_x"/>
                                          </p:val>
                                        </p:tav>
                                      </p:tavLst>
                                    </p:anim>
                                    <p:anim calcmode="lin" valueType="num">
                                      <p:cBhvr>
                                        <p:cTn id="9" dur="500" fill="hold"/>
                                        <p:tgtEl>
                                          <p:spTgt spid="8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250" fill="hold"/>
                                        <p:tgtEl>
                                          <p:spTgt spid="14"/>
                                        </p:tgtEl>
                                        <p:attrNameLst>
                                          <p:attrName>ppt_w</p:attrName>
                                        </p:attrNameLst>
                                      </p:cBhvr>
                                      <p:tavLst>
                                        <p:tav tm="0">
                                          <p:val>
                                            <p:fltVal val="0"/>
                                          </p:val>
                                        </p:tav>
                                        <p:tav tm="100000">
                                          <p:val>
                                            <p:strVal val="#ppt_w"/>
                                          </p:val>
                                        </p:tav>
                                      </p:tavLst>
                                    </p:anim>
                                    <p:anim calcmode="lin" valueType="num">
                                      <p:cBhvr>
                                        <p:cTn id="14" dur="250" fill="hold"/>
                                        <p:tgtEl>
                                          <p:spTgt spid="14"/>
                                        </p:tgtEl>
                                        <p:attrNameLst>
                                          <p:attrName>ppt_h</p:attrName>
                                        </p:attrNameLst>
                                      </p:cBhvr>
                                      <p:tavLst>
                                        <p:tav tm="0">
                                          <p:val>
                                            <p:fltVal val="0"/>
                                          </p:val>
                                        </p:tav>
                                        <p:tav tm="100000">
                                          <p:val>
                                            <p:strVal val="#ppt_h"/>
                                          </p:val>
                                        </p:tav>
                                      </p:tavLst>
                                    </p:anim>
                                    <p:animEffect transition="in" filter="fade">
                                      <p:cBhvr>
                                        <p:cTn id="15"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83" name="TextBox 82">
            <a:extLst>
              <a:ext uri="{FF2B5EF4-FFF2-40B4-BE49-F238E27FC236}">
                <a16:creationId xmlns:a16="http://schemas.microsoft.com/office/drawing/2014/main" id="{A94C4F95-2EDE-46B0-8B26-C72D6D3C8DB3}"/>
              </a:ext>
            </a:extLst>
          </p:cNvPr>
          <p:cNvSpPr txBox="1"/>
          <p:nvPr/>
        </p:nvSpPr>
        <p:spPr>
          <a:xfrm>
            <a:off x="1062002" y="831726"/>
            <a:ext cx="4045435" cy="646331"/>
          </a:xfrm>
          <a:prstGeom prst="rect">
            <a:avLst/>
          </a:prstGeom>
          <a:noFill/>
        </p:spPr>
        <p:txBody>
          <a:bodyPr wrap="square" rtlCol="0">
            <a:spAutoFit/>
          </a:bodyPr>
          <a:lstStyle/>
          <a:p>
            <a:pPr algn="ctr"/>
            <a:r>
              <a:rPr lang="en-US" sz="3600" dirty="0">
                <a:solidFill>
                  <a:srgbClr val="03A1A4"/>
                </a:solidFill>
                <a:latin typeface="Tw Cen MT" panose="020B0602020104020603" pitchFamily="34" charset="0"/>
              </a:rPr>
              <a:t>Business Questions</a:t>
            </a:r>
          </a:p>
        </p:txBody>
      </p:sp>
      <p:grpSp>
        <p:nvGrpSpPr>
          <p:cNvPr id="2" name="Group 1">
            <a:extLst>
              <a:ext uri="{FF2B5EF4-FFF2-40B4-BE49-F238E27FC236}">
                <a16:creationId xmlns:a16="http://schemas.microsoft.com/office/drawing/2014/main" id="{A4BEA823-923E-CE8E-1726-5074DB373C94}"/>
              </a:ext>
            </a:extLst>
          </p:cNvPr>
          <p:cNvGrpSpPr/>
          <p:nvPr/>
        </p:nvGrpSpPr>
        <p:grpSpPr>
          <a:xfrm>
            <a:off x="0" y="395373"/>
            <a:ext cx="1275682" cy="1275682"/>
            <a:chOff x="3063120" y="1755914"/>
            <a:chExt cx="1275682" cy="1275682"/>
          </a:xfrm>
        </p:grpSpPr>
        <p:sp>
          <p:nvSpPr>
            <p:cNvPr id="3" name="Teardrop 2">
              <a:extLst>
                <a:ext uri="{FF2B5EF4-FFF2-40B4-BE49-F238E27FC236}">
                  <a16:creationId xmlns:a16="http://schemas.microsoft.com/office/drawing/2014/main" id="{33C24624-30A3-692F-4865-124277703092}"/>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Oval 3">
              <a:extLst>
                <a:ext uri="{FF2B5EF4-FFF2-40B4-BE49-F238E27FC236}">
                  <a16:creationId xmlns:a16="http://schemas.microsoft.com/office/drawing/2014/main" id="{5CBEB00C-2B09-68C9-C1B5-B5EC2B7C2220}"/>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5" name="Graphic 4" descr="Bullseye with solid fill">
            <a:extLst>
              <a:ext uri="{FF2B5EF4-FFF2-40B4-BE49-F238E27FC236}">
                <a16:creationId xmlns:a16="http://schemas.microsoft.com/office/drawing/2014/main" id="{C6A3C037-1B3B-9BEF-F74D-76D4E57B2D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039" y="714727"/>
            <a:ext cx="630936" cy="630936"/>
          </a:xfrm>
          <a:prstGeom prst="rect">
            <a:avLst/>
          </a:prstGeom>
        </p:spPr>
      </p:pic>
      <p:sp>
        <p:nvSpPr>
          <p:cNvPr id="8" name="TextBox 7">
            <a:extLst>
              <a:ext uri="{FF2B5EF4-FFF2-40B4-BE49-F238E27FC236}">
                <a16:creationId xmlns:a16="http://schemas.microsoft.com/office/drawing/2014/main" id="{42FE20C4-56F0-D8E3-8CA4-452051DA32E5}"/>
              </a:ext>
            </a:extLst>
          </p:cNvPr>
          <p:cNvSpPr txBox="1"/>
          <p:nvPr/>
        </p:nvSpPr>
        <p:spPr>
          <a:xfrm>
            <a:off x="811423" y="1753728"/>
            <a:ext cx="10153972" cy="7017306"/>
          </a:xfrm>
          <a:prstGeom prst="rect">
            <a:avLst/>
          </a:prstGeom>
          <a:noFill/>
        </p:spPr>
        <p:txBody>
          <a:bodyPr wrap="square">
            <a:spAutoFit/>
          </a:bodyPr>
          <a:lstStyle/>
          <a:p>
            <a:pPr marL="285750" indent="-285750">
              <a:buFont typeface="Wingdings" panose="05000000000000000000" pitchFamily="2" charset="2"/>
              <a:buChar char="§"/>
            </a:pPr>
            <a:r>
              <a:rPr lang="en-US" b="1" dirty="0"/>
              <a:t>Total Goals Scored by Country</a:t>
            </a:r>
            <a:r>
              <a:rPr lang="en-US" dirty="0"/>
              <a:t>: What is the total number of goals scored by each country across all World Cup tournaments?</a:t>
            </a:r>
            <a:endParaRPr lang="ar-EG" dirty="0"/>
          </a:p>
          <a:p>
            <a:pPr marL="285750" indent="-285750">
              <a:buFont typeface="Wingdings" panose="05000000000000000000" pitchFamily="2" charset="2"/>
              <a:buChar char="§"/>
            </a:pPr>
            <a:r>
              <a:rPr lang="en-US" b="1" dirty="0"/>
              <a:t>Total Matches Played by Country</a:t>
            </a:r>
            <a:r>
              <a:rPr lang="en-US" dirty="0"/>
              <a:t>: How many matches have been played by each country in World Cup tournaments?</a:t>
            </a:r>
            <a:endParaRPr lang="ar-EG" dirty="0"/>
          </a:p>
          <a:p>
            <a:pPr marL="285750" indent="-285750">
              <a:buFont typeface="Wingdings" panose="05000000000000000000" pitchFamily="2" charset="2"/>
              <a:buChar char="§"/>
            </a:pPr>
            <a:r>
              <a:rPr lang="en-US" b="1" dirty="0"/>
              <a:t>Average Goals per Match</a:t>
            </a:r>
            <a:r>
              <a:rPr lang="en-US" dirty="0"/>
              <a:t>: What is the average number of goals scored per match for each team?</a:t>
            </a:r>
            <a:endParaRPr lang="ar-EG" dirty="0"/>
          </a:p>
          <a:p>
            <a:pPr marL="285750" indent="-285750">
              <a:buFont typeface="Wingdings" panose="05000000000000000000" pitchFamily="2" charset="2"/>
              <a:buChar char="§"/>
            </a:pPr>
            <a:r>
              <a:rPr lang="en-US" b="1" dirty="0"/>
              <a:t>Top 5 Goal Scorers</a:t>
            </a:r>
            <a:r>
              <a:rPr lang="en-US" dirty="0"/>
              <a:t>: Who are the top 5 goal scorers across all World Cup tournaments? How many goals did they score?</a:t>
            </a:r>
            <a:endParaRPr lang="ar-EG" dirty="0"/>
          </a:p>
          <a:p>
            <a:pPr marL="285750" indent="-285750">
              <a:buFont typeface="Wingdings" panose="05000000000000000000" pitchFamily="2" charset="2"/>
              <a:buChar char="§"/>
            </a:pPr>
            <a:r>
              <a:rPr lang="en-US" b="1" dirty="0"/>
              <a:t>Performance of Host Countries</a:t>
            </a:r>
            <a:r>
              <a:rPr lang="en-US" dirty="0"/>
              <a:t>: How do host countries perform compared to non-host countries? What is the win/loss ratio of host countries?</a:t>
            </a:r>
            <a:endParaRPr lang="ar-EG" dirty="0"/>
          </a:p>
          <a:p>
            <a:pPr marL="285750" indent="-285750">
              <a:buFont typeface="Wingdings" panose="05000000000000000000" pitchFamily="2" charset="2"/>
              <a:buChar char="§"/>
            </a:pPr>
            <a:r>
              <a:rPr lang="en-US" b="1" dirty="0"/>
              <a:t>Impact of Domestic League on Player Performance</a:t>
            </a:r>
            <a:r>
              <a:rPr lang="en-US" dirty="0"/>
              <a:t>: What is the relationship between the strength of domestic leagues (based on club rankings) and player performance (goals, assists, etc.) in the World Cup?</a:t>
            </a:r>
            <a:endParaRPr lang="ar-EG" dirty="0"/>
          </a:p>
          <a:p>
            <a:pPr marL="285750" indent="-285750">
              <a:buFont typeface="Wingdings" panose="05000000000000000000" pitchFamily="2" charset="2"/>
              <a:buChar char="§"/>
            </a:pPr>
            <a:r>
              <a:rPr lang="en-US" b="1" dirty="0"/>
              <a:t>Average Age of Players by Stage</a:t>
            </a:r>
            <a:r>
              <a:rPr lang="en-US" dirty="0"/>
              <a:t>: What is the average age of players in the group stage, knockout stage, and finals of the tournament?</a:t>
            </a:r>
            <a:endParaRPr lang="ar-EG" dirty="0"/>
          </a:p>
          <a:p>
            <a:pPr marL="285750" indent="-285750">
              <a:buFont typeface="Wingdings" panose="05000000000000000000" pitchFamily="2" charset="2"/>
              <a:buChar char="§"/>
            </a:pPr>
            <a:r>
              <a:rPr lang="en-US" b="1" dirty="0"/>
              <a:t>Total Caps by Country</a:t>
            </a:r>
            <a:r>
              <a:rPr lang="en-US" dirty="0"/>
              <a:t>: What is the total number of international caps (matches played) for players in each country during World Cup tournaments?</a:t>
            </a:r>
            <a:endParaRPr lang="ar-EG" dirty="0"/>
          </a:p>
          <a:p>
            <a:endParaRPr lang="ar-EG" dirty="0"/>
          </a:p>
          <a:p>
            <a:endParaRPr lang="ar-EG" dirty="0"/>
          </a:p>
          <a:p>
            <a:endParaRPr lang="ar-EG" dirty="0"/>
          </a:p>
          <a:p>
            <a:endParaRPr lang="ar-EG" dirty="0"/>
          </a:p>
          <a:p>
            <a:endParaRPr lang="ar-EG" dirty="0"/>
          </a:p>
          <a:p>
            <a:endParaRPr lang="ar-EG" dirty="0"/>
          </a:p>
          <a:p>
            <a:endParaRPr lang="ar-EG" dirty="0"/>
          </a:p>
          <a:p>
            <a:endParaRPr lang="ar-EG" dirty="0"/>
          </a:p>
          <a:p>
            <a:endParaRPr lang="en-US" dirty="0"/>
          </a:p>
        </p:txBody>
      </p:sp>
    </p:spTree>
    <p:extLst>
      <p:ext uri="{BB962C8B-B14F-4D97-AF65-F5344CB8AC3E}">
        <p14:creationId xmlns:p14="http://schemas.microsoft.com/office/powerpoint/2010/main" val="26884502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sp>
        <p:nvSpPr>
          <p:cNvPr id="83" name="TextBox 82">
            <a:extLst>
              <a:ext uri="{FF2B5EF4-FFF2-40B4-BE49-F238E27FC236}">
                <a16:creationId xmlns:a16="http://schemas.microsoft.com/office/drawing/2014/main" id="{A94C4F95-2EDE-46B0-8B26-C72D6D3C8DB3}"/>
              </a:ext>
            </a:extLst>
          </p:cNvPr>
          <p:cNvSpPr txBox="1"/>
          <p:nvPr/>
        </p:nvSpPr>
        <p:spPr>
          <a:xfrm>
            <a:off x="1084035" y="1021663"/>
            <a:ext cx="4045435" cy="646331"/>
          </a:xfrm>
          <a:prstGeom prst="rect">
            <a:avLst/>
          </a:prstGeom>
          <a:noFill/>
        </p:spPr>
        <p:txBody>
          <a:bodyPr wrap="square" rtlCol="0">
            <a:spAutoFit/>
          </a:bodyPr>
          <a:lstStyle/>
          <a:p>
            <a:pPr algn="ctr"/>
            <a:r>
              <a:rPr lang="en-US" sz="3600" dirty="0">
                <a:solidFill>
                  <a:srgbClr val="03A1A4"/>
                </a:solidFill>
                <a:latin typeface="Tw Cen MT" panose="020B0602020104020603" pitchFamily="34" charset="0"/>
              </a:rPr>
              <a:t>Business Questions</a:t>
            </a:r>
          </a:p>
        </p:txBody>
      </p:sp>
      <p:grpSp>
        <p:nvGrpSpPr>
          <p:cNvPr id="2" name="Group 1">
            <a:extLst>
              <a:ext uri="{FF2B5EF4-FFF2-40B4-BE49-F238E27FC236}">
                <a16:creationId xmlns:a16="http://schemas.microsoft.com/office/drawing/2014/main" id="{A4BEA823-923E-CE8E-1726-5074DB373C94}"/>
              </a:ext>
            </a:extLst>
          </p:cNvPr>
          <p:cNvGrpSpPr/>
          <p:nvPr/>
        </p:nvGrpSpPr>
        <p:grpSpPr>
          <a:xfrm>
            <a:off x="0" y="395373"/>
            <a:ext cx="1275682" cy="1275682"/>
            <a:chOff x="3063120" y="1755914"/>
            <a:chExt cx="1275682" cy="1275682"/>
          </a:xfrm>
        </p:grpSpPr>
        <p:sp>
          <p:nvSpPr>
            <p:cNvPr id="3" name="Teardrop 2">
              <a:extLst>
                <a:ext uri="{FF2B5EF4-FFF2-40B4-BE49-F238E27FC236}">
                  <a16:creationId xmlns:a16="http://schemas.microsoft.com/office/drawing/2014/main" id="{33C24624-30A3-692F-4865-124277703092}"/>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Oval 3">
              <a:extLst>
                <a:ext uri="{FF2B5EF4-FFF2-40B4-BE49-F238E27FC236}">
                  <a16:creationId xmlns:a16="http://schemas.microsoft.com/office/drawing/2014/main" id="{5CBEB00C-2B09-68C9-C1B5-B5EC2B7C2220}"/>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pic>
        <p:nvPicPr>
          <p:cNvPr id="5" name="Graphic 4" descr="Bullseye with solid fill">
            <a:extLst>
              <a:ext uri="{FF2B5EF4-FFF2-40B4-BE49-F238E27FC236}">
                <a16:creationId xmlns:a16="http://schemas.microsoft.com/office/drawing/2014/main" id="{C6A3C037-1B3B-9BEF-F74D-76D4E57B2D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0039" y="714727"/>
            <a:ext cx="630936" cy="630936"/>
          </a:xfrm>
          <a:prstGeom prst="rect">
            <a:avLst/>
          </a:prstGeom>
        </p:spPr>
      </p:pic>
      <p:sp>
        <p:nvSpPr>
          <p:cNvPr id="6" name="Rectangle 5">
            <a:extLst>
              <a:ext uri="{FF2B5EF4-FFF2-40B4-BE49-F238E27FC236}">
                <a16:creationId xmlns:a16="http://schemas.microsoft.com/office/drawing/2014/main" id="{AEC8454A-D36C-85DB-252A-FA6A5A49565E}"/>
              </a:ext>
            </a:extLst>
          </p:cNvPr>
          <p:cNvSpPr>
            <a:spLocks noChangeArrowheads="1"/>
          </p:cNvSpPr>
          <p:nvPr/>
        </p:nvSpPr>
        <p:spPr bwMode="auto">
          <a:xfrm>
            <a:off x="1055347" y="2096851"/>
            <a:ext cx="979038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Top 5 Countries by Goals Conceded</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t>Which countries have conceded the most goals during the World Cup?</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Success Rate of Teams in Group Stage</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t>What percentage of teams from each group advance to the knockout stage?</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Correlation between FIFA Ranking and Goals Scored</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t>Is there a significant correlation between a country's FIFA ranking and the number of goals it scores?</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Player Performance by Domestic Club</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t>Which domestic clubs contribute the most players to the World Cup, and how do those players perform (goals, assists, match wins)?</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Loyal Players</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t>Which players have participated in more than one World Cup tournament? How many such players exist for each country?</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Goals by Position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t>What is the total number of goals scored by defenders, midfielders, and forwards for each country?</a:t>
            </a:r>
          </a:p>
        </p:txBody>
      </p:sp>
      <p:grpSp>
        <p:nvGrpSpPr>
          <p:cNvPr id="7" name="Group 6">
            <a:extLst>
              <a:ext uri="{FF2B5EF4-FFF2-40B4-BE49-F238E27FC236}">
                <a16:creationId xmlns:a16="http://schemas.microsoft.com/office/drawing/2014/main" id="{14A89FEB-496E-1924-A9B8-79613DB728D5}"/>
              </a:ext>
            </a:extLst>
          </p:cNvPr>
          <p:cNvGrpSpPr/>
          <p:nvPr/>
        </p:nvGrpSpPr>
        <p:grpSpPr>
          <a:xfrm>
            <a:off x="-11889574" y="0"/>
            <a:ext cx="11447503" cy="6858000"/>
            <a:chOff x="213096" y="0"/>
            <a:chExt cx="11447503" cy="6858000"/>
          </a:xfrm>
        </p:grpSpPr>
        <p:sp>
          <p:nvSpPr>
            <p:cNvPr id="8" name="Rectangle 7">
              <a:extLst>
                <a:ext uri="{FF2B5EF4-FFF2-40B4-BE49-F238E27FC236}">
                  <a16:creationId xmlns:a16="http://schemas.microsoft.com/office/drawing/2014/main" id="{AA57177F-2998-E103-DBBC-96330722E29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BBA300E2-CF75-F5E8-8C6B-3ECD340FD34B}"/>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BCF435C-EB45-5C55-FDC0-FAFE45938D5D}"/>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11" name="Picture 10">
              <a:extLst>
                <a:ext uri="{FF2B5EF4-FFF2-40B4-BE49-F238E27FC236}">
                  <a16:creationId xmlns:a16="http://schemas.microsoft.com/office/drawing/2014/main" id="{9F924834-1267-0021-01CA-86FD3A00B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spTree>
    <p:extLst>
      <p:ext uri="{BB962C8B-B14F-4D97-AF65-F5344CB8AC3E}">
        <p14:creationId xmlns:p14="http://schemas.microsoft.com/office/powerpoint/2010/main" val="18187009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ppt_w</p:attrName>
                                        </p:attrNameLst>
                                      </p:cBhvr>
                                      <p:tavLst>
                                        <p:tav tm="0">
                                          <p:val>
                                            <p:fltVal val="0"/>
                                          </p:val>
                                        </p:tav>
                                        <p:tav tm="100000">
                                          <p:val>
                                            <p:strVal val="#ppt_w"/>
                                          </p:val>
                                        </p:tav>
                                      </p:tavLst>
                                    </p:anim>
                                    <p:anim calcmode="lin" valueType="num">
                                      <p:cBhvr>
                                        <p:cTn id="8" dur="250" fill="hold"/>
                                        <p:tgtEl>
                                          <p:spTgt spid="2"/>
                                        </p:tgtEl>
                                        <p:attrNameLst>
                                          <p:attrName>ppt_h</p:attrName>
                                        </p:attrNameLst>
                                      </p:cBhvr>
                                      <p:tavLst>
                                        <p:tav tm="0">
                                          <p:val>
                                            <p:fltVal val="0"/>
                                          </p:val>
                                        </p:tav>
                                        <p:tav tm="100000">
                                          <p:val>
                                            <p:strVal val="#ppt_h"/>
                                          </p:val>
                                        </p:tav>
                                      </p:tavLst>
                                    </p:anim>
                                    <p:animEffect transition="in" filter="fade">
                                      <p:cBhvr>
                                        <p:cTn id="9"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39680" y="36277"/>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9409783" y="-4"/>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After edit</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58" name="TextBox 57">
            <a:extLst>
              <a:ext uri="{FF2B5EF4-FFF2-40B4-BE49-F238E27FC236}">
                <a16:creationId xmlns:a16="http://schemas.microsoft.com/office/drawing/2014/main" id="{052DDF28-1774-C539-0E90-3089D0A2D1F9}"/>
              </a:ext>
            </a:extLst>
          </p:cNvPr>
          <p:cNvSpPr txBox="1"/>
          <p:nvPr/>
        </p:nvSpPr>
        <p:spPr>
          <a:xfrm>
            <a:off x="2456543" y="131812"/>
            <a:ext cx="7278915"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prstClr val="white">
                    <a:lumMod val="65000"/>
                  </a:prstClr>
                </a:solidFill>
                <a:latin typeface="Tw Cen MT" panose="020B0602020104020603" pitchFamily="34" charset="0"/>
              </a:rPr>
              <a:t>Row data summary before editing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prstClr val="white">
                    <a:lumMod val="65000"/>
                  </a:prstClr>
                </a:solidFill>
                <a:latin typeface="Tw Cen MT" panose="020B0602020104020603" pitchFamily="34" charset="0"/>
              </a:rPr>
              <a:t>Extent of variability and diversity of the dataset</a:t>
            </a:r>
            <a:endParaRPr lang="ar-EG" sz="2000" dirty="0">
              <a:solidFill>
                <a:prstClr val="white">
                  <a:lumMod val="65000"/>
                </a:prstClr>
              </a:solidFill>
              <a:latin typeface="Tw Cen MT" panose="020B0602020104020603" pitchFamily="34" charset="0"/>
            </a:endParaRPr>
          </a:p>
        </p:txBody>
      </p:sp>
      <p:grpSp>
        <p:nvGrpSpPr>
          <p:cNvPr id="59" name="Group 58">
            <a:extLst>
              <a:ext uri="{FF2B5EF4-FFF2-40B4-BE49-F238E27FC236}">
                <a16:creationId xmlns:a16="http://schemas.microsoft.com/office/drawing/2014/main" id="{FEE21582-DB81-84FE-3C7D-456CA88CD934}"/>
              </a:ext>
            </a:extLst>
          </p:cNvPr>
          <p:cNvGrpSpPr/>
          <p:nvPr/>
        </p:nvGrpSpPr>
        <p:grpSpPr>
          <a:xfrm>
            <a:off x="5395554" y="1147475"/>
            <a:ext cx="1434489" cy="201404"/>
            <a:chOff x="4679586" y="868084"/>
            <a:chExt cx="1434489" cy="201404"/>
          </a:xfrm>
        </p:grpSpPr>
        <p:sp>
          <p:nvSpPr>
            <p:cNvPr id="60" name="Oval 59">
              <a:extLst>
                <a:ext uri="{FF2B5EF4-FFF2-40B4-BE49-F238E27FC236}">
                  <a16:creationId xmlns:a16="http://schemas.microsoft.com/office/drawing/2014/main" id="{34099200-9DA8-A3B5-4910-120410D87455}"/>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898069F9-EE30-3D9A-494B-4A090338BB4D}"/>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D5DB91C2-B7B6-1C90-D763-F55A7BE83555}"/>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55F2A039-ED87-4421-96A3-9EB8C97F7AEE}"/>
                </a:ext>
              </a:extLst>
            </p:cNvPr>
            <p:cNvSpPr/>
            <p:nvPr/>
          </p:nvSpPr>
          <p:spPr>
            <a:xfrm>
              <a:off x="5569990" y="868084"/>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A2451B3E-940B-4096-8B46-CA2D64CE68F9}"/>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80" name="Group 79">
            <a:extLst>
              <a:ext uri="{FF2B5EF4-FFF2-40B4-BE49-F238E27FC236}">
                <a16:creationId xmlns:a16="http://schemas.microsoft.com/office/drawing/2014/main" id="{3CDCCD0E-1238-6A6E-231D-47A6559A62A5}"/>
              </a:ext>
            </a:extLst>
          </p:cNvPr>
          <p:cNvGrpSpPr/>
          <p:nvPr/>
        </p:nvGrpSpPr>
        <p:grpSpPr>
          <a:xfrm>
            <a:off x="3929614" y="2247374"/>
            <a:ext cx="886968" cy="886968"/>
            <a:chOff x="3944128" y="2741815"/>
            <a:chExt cx="886968" cy="886968"/>
          </a:xfrm>
        </p:grpSpPr>
        <p:sp>
          <p:nvSpPr>
            <p:cNvPr id="12" name="Oval 11">
              <a:extLst>
                <a:ext uri="{FF2B5EF4-FFF2-40B4-BE49-F238E27FC236}">
                  <a16:creationId xmlns:a16="http://schemas.microsoft.com/office/drawing/2014/main" id="{4E1EEE67-5E72-3E7D-886C-7917C8DCA16E}"/>
                </a:ext>
              </a:extLst>
            </p:cNvPr>
            <p:cNvSpPr/>
            <p:nvPr/>
          </p:nvSpPr>
          <p:spPr>
            <a:xfrm>
              <a:off x="3944128" y="2741815"/>
              <a:ext cx="886968" cy="886968"/>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Graphic 75" descr="Abacus with solid fill">
              <a:extLst>
                <a:ext uri="{FF2B5EF4-FFF2-40B4-BE49-F238E27FC236}">
                  <a16:creationId xmlns:a16="http://schemas.microsoft.com/office/drawing/2014/main" id="{8FE40D61-781D-2900-9937-662CB017F4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3292" y="2910979"/>
              <a:ext cx="548640" cy="548640"/>
            </a:xfrm>
            <a:prstGeom prst="rect">
              <a:avLst/>
            </a:prstGeom>
          </p:spPr>
        </p:pic>
      </p:grpSp>
      <p:grpSp>
        <p:nvGrpSpPr>
          <p:cNvPr id="81" name="Group 80">
            <a:extLst>
              <a:ext uri="{FF2B5EF4-FFF2-40B4-BE49-F238E27FC236}">
                <a16:creationId xmlns:a16="http://schemas.microsoft.com/office/drawing/2014/main" id="{82908413-3679-050F-1F64-5C239F056FD3}"/>
              </a:ext>
            </a:extLst>
          </p:cNvPr>
          <p:cNvGrpSpPr/>
          <p:nvPr/>
        </p:nvGrpSpPr>
        <p:grpSpPr>
          <a:xfrm>
            <a:off x="6331455" y="2233296"/>
            <a:ext cx="896112" cy="896112"/>
            <a:chOff x="6538182" y="2791025"/>
            <a:chExt cx="896112" cy="896112"/>
          </a:xfrm>
        </p:grpSpPr>
        <p:sp>
          <p:nvSpPr>
            <p:cNvPr id="15" name="Oval 14">
              <a:extLst>
                <a:ext uri="{FF2B5EF4-FFF2-40B4-BE49-F238E27FC236}">
                  <a16:creationId xmlns:a16="http://schemas.microsoft.com/office/drawing/2014/main" id="{B7249411-8CFC-52C9-DE95-1A482FF74C11}"/>
                </a:ext>
              </a:extLst>
            </p:cNvPr>
            <p:cNvSpPr/>
            <p:nvPr/>
          </p:nvSpPr>
          <p:spPr>
            <a:xfrm>
              <a:off x="6538182" y="2791025"/>
              <a:ext cx="896112" cy="89611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7" name="Graphic 76" descr="Abacus with solid fill">
              <a:extLst>
                <a:ext uri="{FF2B5EF4-FFF2-40B4-BE49-F238E27FC236}">
                  <a16:creationId xmlns:a16="http://schemas.microsoft.com/office/drawing/2014/main" id="{E4D1F60D-D70F-F804-0435-C9CC1AFBD9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11918" y="2962722"/>
              <a:ext cx="548640" cy="548640"/>
            </a:xfrm>
            <a:prstGeom prst="rect">
              <a:avLst/>
            </a:prstGeom>
          </p:spPr>
        </p:pic>
      </p:grpSp>
      <p:grpSp>
        <p:nvGrpSpPr>
          <p:cNvPr id="8" name="Group 7">
            <a:extLst>
              <a:ext uri="{FF2B5EF4-FFF2-40B4-BE49-F238E27FC236}">
                <a16:creationId xmlns:a16="http://schemas.microsoft.com/office/drawing/2014/main" id="{74C6493E-ECC8-AB76-F9F7-27B38A76BD0E}"/>
              </a:ext>
            </a:extLst>
          </p:cNvPr>
          <p:cNvGrpSpPr/>
          <p:nvPr/>
        </p:nvGrpSpPr>
        <p:grpSpPr>
          <a:xfrm>
            <a:off x="3142173" y="2298764"/>
            <a:ext cx="7472452" cy="4081784"/>
            <a:chOff x="3142173" y="2298764"/>
            <a:chExt cx="7472452" cy="4081784"/>
          </a:xfrm>
        </p:grpSpPr>
        <p:grpSp>
          <p:nvGrpSpPr>
            <p:cNvPr id="153" name="Group 152">
              <a:extLst>
                <a:ext uri="{FF2B5EF4-FFF2-40B4-BE49-F238E27FC236}">
                  <a16:creationId xmlns:a16="http://schemas.microsoft.com/office/drawing/2014/main" id="{C49A9212-7DCE-31D9-B62F-6B69C3496B10}"/>
                </a:ext>
              </a:extLst>
            </p:cNvPr>
            <p:cNvGrpSpPr/>
            <p:nvPr/>
          </p:nvGrpSpPr>
          <p:grpSpPr>
            <a:xfrm>
              <a:off x="3142173" y="3394131"/>
              <a:ext cx="7472452" cy="2133672"/>
              <a:chOff x="3142173" y="3394131"/>
              <a:chExt cx="7472452" cy="2133672"/>
            </a:xfrm>
          </p:grpSpPr>
          <p:grpSp>
            <p:nvGrpSpPr>
              <p:cNvPr id="5" name="Group 4">
                <a:extLst>
                  <a:ext uri="{FF2B5EF4-FFF2-40B4-BE49-F238E27FC236}">
                    <a16:creationId xmlns:a16="http://schemas.microsoft.com/office/drawing/2014/main" id="{A490235E-7E20-26FD-6338-A7ACA533ADCF}"/>
                  </a:ext>
                </a:extLst>
              </p:cNvPr>
              <p:cNvGrpSpPr/>
              <p:nvPr/>
            </p:nvGrpSpPr>
            <p:grpSpPr>
              <a:xfrm>
                <a:off x="3142173" y="3394131"/>
                <a:ext cx="7472452" cy="2095330"/>
                <a:chOff x="3510954" y="3535933"/>
                <a:chExt cx="7481644" cy="2095330"/>
              </a:xfrm>
            </p:grpSpPr>
            <p:sp>
              <p:nvSpPr>
                <p:cNvPr id="6" name="TextBox 5">
                  <a:extLst>
                    <a:ext uri="{FF2B5EF4-FFF2-40B4-BE49-F238E27FC236}">
                      <a16:creationId xmlns:a16="http://schemas.microsoft.com/office/drawing/2014/main" id="{18CF48C2-CAAB-EC7B-82D6-6D113EDCE02A}"/>
                    </a:ext>
                  </a:extLst>
                </p:cNvPr>
                <p:cNvSpPr txBox="1"/>
                <p:nvPr/>
              </p:nvSpPr>
              <p:spPr>
                <a:xfrm>
                  <a:off x="3603730" y="4307824"/>
                  <a:ext cx="2336800" cy="1323439"/>
                </a:xfrm>
                <a:prstGeom prst="rect">
                  <a:avLst/>
                </a:prstGeom>
                <a:noFill/>
              </p:spPr>
              <p:txBody>
                <a:bodyPr wrap="square" rtlCol="0">
                  <a:spAutoFit/>
                </a:bodyPr>
                <a:lstStyle/>
                <a:p>
                  <a:pPr algn="ctr"/>
                  <a:r>
                    <a:rPr lang="en-US" sz="3600" b="1" dirty="0">
                      <a:solidFill>
                        <a:srgbClr val="EF3078"/>
                      </a:solidFill>
                      <a:latin typeface="Tw Cen MT" panose="020B0602020104020603" pitchFamily="34" charset="0"/>
                    </a:rPr>
                    <a:t>COLUMNS</a:t>
                  </a:r>
                </a:p>
                <a:p>
                  <a:pPr algn="ctr"/>
                  <a:endParaRPr lang="en-US" sz="4400" b="1" dirty="0">
                    <a:solidFill>
                      <a:srgbClr val="EF3078"/>
                    </a:solidFill>
                    <a:latin typeface="Tw Cen MT" panose="020B0602020104020603" pitchFamily="34" charset="0"/>
                  </a:endParaRPr>
                </a:p>
              </p:txBody>
            </p:sp>
            <p:sp>
              <p:nvSpPr>
                <p:cNvPr id="94" name="TextBox 93">
                  <a:extLst>
                    <a:ext uri="{FF2B5EF4-FFF2-40B4-BE49-F238E27FC236}">
                      <a16:creationId xmlns:a16="http://schemas.microsoft.com/office/drawing/2014/main" id="{D9A868D7-13C9-CDA8-7FB2-4E200EEF97F2}"/>
                    </a:ext>
                  </a:extLst>
                </p:cNvPr>
                <p:cNvSpPr txBox="1"/>
                <p:nvPr/>
              </p:nvSpPr>
              <p:spPr>
                <a:xfrm>
                  <a:off x="3510954" y="3574014"/>
                  <a:ext cx="2336800" cy="769441"/>
                </a:xfrm>
                <a:prstGeom prst="rect">
                  <a:avLst/>
                </a:prstGeom>
                <a:noFill/>
              </p:spPr>
              <p:txBody>
                <a:bodyPr wrap="square" rtlCol="0">
                  <a:spAutoFit/>
                </a:bodyPr>
                <a:lstStyle/>
                <a:p>
                  <a:pPr algn="ctr"/>
                  <a:r>
                    <a:rPr lang="en-US" sz="4400" b="1" dirty="0">
                      <a:solidFill>
                        <a:srgbClr val="EF3078"/>
                      </a:solidFill>
                      <a:latin typeface="Tw Cen MT" panose="020B0602020104020603" pitchFamily="34" charset="0"/>
                    </a:rPr>
                    <a:t>32</a:t>
                  </a:r>
                </a:p>
              </p:txBody>
            </p:sp>
            <p:sp>
              <p:nvSpPr>
                <p:cNvPr id="145" name="TextBox 144">
                  <a:extLst>
                    <a:ext uri="{FF2B5EF4-FFF2-40B4-BE49-F238E27FC236}">
                      <a16:creationId xmlns:a16="http://schemas.microsoft.com/office/drawing/2014/main" id="{5B7882BD-7830-1F5B-5A1A-18BF07FEFB58}"/>
                    </a:ext>
                  </a:extLst>
                </p:cNvPr>
                <p:cNvSpPr txBox="1"/>
                <p:nvPr/>
              </p:nvSpPr>
              <p:spPr>
                <a:xfrm>
                  <a:off x="6066277" y="3618904"/>
                  <a:ext cx="2336800" cy="646331"/>
                </a:xfrm>
                <a:prstGeom prst="rect">
                  <a:avLst/>
                </a:prstGeom>
                <a:noFill/>
              </p:spPr>
              <p:txBody>
                <a:bodyPr wrap="square" rtlCol="0">
                  <a:spAutoFit/>
                </a:bodyPr>
                <a:lstStyle/>
                <a:p>
                  <a:pPr algn="ctr"/>
                  <a:r>
                    <a:rPr lang="en-US" sz="3600" b="1" dirty="0">
                      <a:solidFill>
                        <a:srgbClr val="92D050"/>
                      </a:solidFill>
                      <a:latin typeface="Tw Cen MT" panose="020B0602020104020603" pitchFamily="34" charset="0"/>
                    </a:rPr>
                    <a:t>19,619</a:t>
                  </a:r>
                </a:p>
              </p:txBody>
            </p:sp>
            <p:sp>
              <p:nvSpPr>
                <p:cNvPr id="151" name="TextBox 150">
                  <a:extLst>
                    <a:ext uri="{FF2B5EF4-FFF2-40B4-BE49-F238E27FC236}">
                      <a16:creationId xmlns:a16="http://schemas.microsoft.com/office/drawing/2014/main" id="{322610C7-DD3E-E2D7-E759-400536B7ECBB}"/>
                    </a:ext>
                  </a:extLst>
                </p:cNvPr>
                <p:cNvSpPr txBox="1"/>
                <p:nvPr/>
              </p:nvSpPr>
              <p:spPr>
                <a:xfrm>
                  <a:off x="8655798" y="3535933"/>
                  <a:ext cx="2336800" cy="769441"/>
                </a:xfrm>
                <a:prstGeom prst="rect">
                  <a:avLst/>
                </a:prstGeom>
                <a:noFill/>
              </p:spPr>
              <p:txBody>
                <a:bodyPr wrap="square" rtlCol="0">
                  <a:spAutoFit/>
                </a:bodyPr>
                <a:lstStyle/>
                <a:p>
                  <a:pPr algn="ctr"/>
                  <a:r>
                    <a:rPr lang="en-US" sz="4400" b="1" dirty="0">
                      <a:solidFill>
                        <a:srgbClr val="00A0A8"/>
                      </a:solidFill>
                      <a:latin typeface="Tw Cen MT" panose="020B0602020104020603" pitchFamily="34" charset="0"/>
                    </a:rPr>
                    <a:t>5</a:t>
                  </a:r>
                </a:p>
              </p:txBody>
            </p:sp>
          </p:grpSp>
          <p:sp>
            <p:nvSpPr>
              <p:cNvPr id="9" name="TextBox 8">
                <a:extLst>
                  <a:ext uri="{FF2B5EF4-FFF2-40B4-BE49-F238E27FC236}">
                    <a16:creationId xmlns:a16="http://schemas.microsoft.com/office/drawing/2014/main" id="{2BD467F7-E66F-5114-A2A3-758B1C7C6BB2}"/>
                  </a:ext>
                </a:extLst>
              </p:cNvPr>
              <p:cNvSpPr txBox="1"/>
              <p:nvPr/>
            </p:nvSpPr>
            <p:spPr>
              <a:xfrm>
                <a:off x="5779538" y="4204364"/>
                <a:ext cx="2336800" cy="1323439"/>
              </a:xfrm>
              <a:prstGeom prst="rect">
                <a:avLst/>
              </a:prstGeom>
              <a:noFill/>
            </p:spPr>
            <p:txBody>
              <a:bodyPr wrap="square" rtlCol="0">
                <a:spAutoFit/>
              </a:bodyPr>
              <a:lstStyle/>
              <a:p>
                <a:pPr algn="ctr"/>
                <a:r>
                  <a:rPr lang="en-US" sz="3600" b="1" dirty="0">
                    <a:solidFill>
                      <a:srgbClr val="92D050"/>
                    </a:solidFill>
                    <a:latin typeface="Tw Cen MT" panose="020B0602020104020603" pitchFamily="34" charset="0"/>
                  </a:rPr>
                  <a:t>ROWS</a:t>
                </a:r>
              </a:p>
              <a:p>
                <a:pPr algn="ctr"/>
                <a:endParaRPr lang="en-US" sz="4400" b="1" dirty="0">
                  <a:solidFill>
                    <a:srgbClr val="92D050"/>
                  </a:solidFill>
                  <a:latin typeface="Tw Cen MT" panose="020B0602020104020603" pitchFamily="34" charset="0"/>
                </a:endParaRPr>
              </a:p>
            </p:txBody>
          </p:sp>
        </p:grpSp>
        <p:grpSp>
          <p:nvGrpSpPr>
            <p:cNvPr id="67" name="Group 66">
              <a:extLst>
                <a:ext uri="{FF2B5EF4-FFF2-40B4-BE49-F238E27FC236}">
                  <a16:creationId xmlns:a16="http://schemas.microsoft.com/office/drawing/2014/main" id="{CB3E42A7-73D1-6963-D4B8-F24BC4581EAB}"/>
                </a:ext>
              </a:extLst>
            </p:cNvPr>
            <p:cNvGrpSpPr/>
            <p:nvPr/>
          </p:nvGrpSpPr>
          <p:grpSpPr>
            <a:xfrm>
              <a:off x="8165078" y="4146259"/>
              <a:ext cx="2400545" cy="2234289"/>
              <a:chOff x="6216109" y="4524285"/>
              <a:chExt cx="2400545" cy="2234289"/>
            </a:xfrm>
          </p:grpSpPr>
          <p:sp>
            <p:nvSpPr>
              <p:cNvPr id="68" name="TextBox 67">
                <a:extLst>
                  <a:ext uri="{FF2B5EF4-FFF2-40B4-BE49-F238E27FC236}">
                    <a16:creationId xmlns:a16="http://schemas.microsoft.com/office/drawing/2014/main" id="{CE3189CD-80A3-CE27-B2DE-F02EB822BFAC}"/>
                  </a:ext>
                </a:extLst>
              </p:cNvPr>
              <p:cNvSpPr txBox="1"/>
              <p:nvPr/>
            </p:nvSpPr>
            <p:spPr>
              <a:xfrm>
                <a:off x="6216109" y="4524285"/>
                <a:ext cx="2336800" cy="1323439"/>
              </a:xfrm>
              <a:prstGeom prst="rect">
                <a:avLst/>
              </a:prstGeom>
              <a:noFill/>
            </p:spPr>
            <p:txBody>
              <a:bodyPr wrap="square" rtlCol="0">
                <a:spAutoFit/>
              </a:bodyPr>
              <a:lstStyle/>
              <a:p>
                <a:pPr algn="ctr"/>
                <a:r>
                  <a:rPr lang="en-US" sz="3600" b="1" dirty="0">
                    <a:solidFill>
                      <a:srgbClr val="00A0A8"/>
                    </a:solidFill>
                    <a:latin typeface="Tw Cen MT" panose="020B0602020104020603" pitchFamily="34" charset="0"/>
                  </a:rPr>
                  <a:t>Data types</a:t>
                </a:r>
              </a:p>
              <a:p>
                <a:pPr algn="ctr"/>
                <a:endParaRPr lang="en-US" sz="4400" b="1" dirty="0">
                  <a:solidFill>
                    <a:srgbClr val="92D050"/>
                  </a:solidFill>
                  <a:latin typeface="Tw Cen MT" panose="020B0602020104020603" pitchFamily="34" charset="0"/>
                </a:endParaRPr>
              </a:p>
            </p:txBody>
          </p:sp>
          <p:sp>
            <p:nvSpPr>
              <p:cNvPr id="70" name="TextBox 69">
                <a:extLst>
                  <a:ext uri="{FF2B5EF4-FFF2-40B4-BE49-F238E27FC236}">
                    <a16:creationId xmlns:a16="http://schemas.microsoft.com/office/drawing/2014/main" id="{9933F751-E436-1F26-7C20-B89C98D60F9A}"/>
                  </a:ext>
                </a:extLst>
              </p:cNvPr>
              <p:cNvSpPr txBox="1"/>
              <p:nvPr/>
            </p:nvSpPr>
            <p:spPr>
              <a:xfrm>
                <a:off x="6279854" y="5127358"/>
                <a:ext cx="2336800" cy="1631216"/>
              </a:xfrm>
              <a:prstGeom prst="rect">
                <a:avLst/>
              </a:prstGeom>
              <a:noFill/>
            </p:spPr>
            <p:txBody>
              <a:bodyPr wrap="square" rtlCol="0">
                <a:spAutoFit/>
              </a:bodyPr>
              <a:lstStyle/>
              <a:p>
                <a:pPr algn="ctr"/>
                <a:r>
                  <a:rPr lang="en-US" sz="2000" dirty="0">
                    <a:solidFill>
                      <a:srgbClr val="A6A6A6"/>
                    </a:solidFill>
                    <a:latin typeface="Tw Cen MT" panose="020B0602020104020603" pitchFamily="34" charset="0"/>
                  </a:rPr>
                  <a:t>Nominal </a:t>
                </a:r>
              </a:p>
              <a:p>
                <a:pPr algn="ctr"/>
                <a:r>
                  <a:rPr lang="en-US" sz="2000" dirty="0">
                    <a:solidFill>
                      <a:srgbClr val="A6A6A6"/>
                    </a:solidFill>
                    <a:latin typeface="Tw Cen MT" panose="020B0602020104020603" pitchFamily="34" charset="0"/>
                  </a:rPr>
                  <a:t>Ordinary </a:t>
                </a:r>
              </a:p>
              <a:p>
                <a:pPr algn="ctr"/>
                <a:r>
                  <a:rPr lang="en-US" sz="2000" dirty="0">
                    <a:solidFill>
                      <a:srgbClr val="A6A6A6"/>
                    </a:solidFill>
                    <a:latin typeface="Tw Cen MT" panose="020B0602020104020603" pitchFamily="34" charset="0"/>
                  </a:rPr>
                  <a:t>Numerical</a:t>
                </a:r>
              </a:p>
              <a:p>
                <a:pPr algn="ctr"/>
                <a:r>
                  <a:rPr lang="en-US" sz="2000" dirty="0">
                    <a:solidFill>
                      <a:srgbClr val="A6A6A6"/>
                    </a:solidFill>
                    <a:latin typeface="Tw Cen MT" panose="020B0602020104020603" pitchFamily="34" charset="0"/>
                  </a:rPr>
                  <a:t> Date </a:t>
                </a:r>
              </a:p>
              <a:p>
                <a:pPr algn="ctr"/>
                <a:r>
                  <a:rPr lang="en-US" sz="2000" dirty="0">
                    <a:solidFill>
                      <a:srgbClr val="A6A6A6"/>
                    </a:solidFill>
                    <a:latin typeface="Tw Cen MT" panose="020B0602020104020603" pitchFamily="34" charset="0"/>
                  </a:rPr>
                  <a:t>String</a:t>
                </a:r>
              </a:p>
            </p:txBody>
          </p:sp>
        </p:grpSp>
        <p:grpSp>
          <p:nvGrpSpPr>
            <p:cNvPr id="82" name="Group 81">
              <a:extLst>
                <a:ext uri="{FF2B5EF4-FFF2-40B4-BE49-F238E27FC236}">
                  <a16:creationId xmlns:a16="http://schemas.microsoft.com/office/drawing/2014/main" id="{AFD35AE1-A22F-E953-D4BF-A9CCD40ED7AF}"/>
                </a:ext>
              </a:extLst>
            </p:cNvPr>
            <p:cNvGrpSpPr/>
            <p:nvPr/>
          </p:nvGrpSpPr>
          <p:grpSpPr>
            <a:xfrm>
              <a:off x="8928992" y="2298764"/>
              <a:ext cx="896112" cy="896112"/>
              <a:chOff x="8936718" y="2764516"/>
              <a:chExt cx="896112" cy="896112"/>
            </a:xfrm>
            <a:solidFill>
              <a:srgbClr val="00A0A8"/>
            </a:solidFill>
          </p:grpSpPr>
          <p:sp>
            <p:nvSpPr>
              <p:cNvPr id="72" name="Oval 71">
                <a:extLst>
                  <a:ext uri="{FF2B5EF4-FFF2-40B4-BE49-F238E27FC236}">
                    <a16:creationId xmlns:a16="http://schemas.microsoft.com/office/drawing/2014/main" id="{C9476D40-5C4D-22ED-7ADD-25FCF4DC8304}"/>
                  </a:ext>
                </a:extLst>
              </p:cNvPr>
              <p:cNvSpPr/>
              <p:nvPr/>
            </p:nvSpPr>
            <p:spPr>
              <a:xfrm>
                <a:off x="8936718" y="2764516"/>
                <a:ext cx="896112" cy="8961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8" name="Graphic 77" descr="Calculator with solid fill">
                <a:extLst>
                  <a:ext uri="{FF2B5EF4-FFF2-40B4-BE49-F238E27FC236}">
                    <a16:creationId xmlns:a16="http://schemas.microsoft.com/office/drawing/2014/main" id="{D6668450-1F0A-456E-1AFC-506B2C8F41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00028" y="2967537"/>
                <a:ext cx="575292" cy="548640"/>
              </a:xfrm>
              <a:prstGeom prst="rect">
                <a:avLst/>
              </a:prstGeom>
            </p:spPr>
          </p:pic>
        </p:grpSp>
      </p:grpSp>
      <p:grpSp>
        <p:nvGrpSpPr>
          <p:cNvPr id="7" name="Group 6">
            <a:extLst>
              <a:ext uri="{FF2B5EF4-FFF2-40B4-BE49-F238E27FC236}">
                <a16:creationId xmlns:a16="http://schemas.microsoft.com/office/drawing/2014/main" id="{9529008D-9368-AD39-409D-0A3206E9395C}"/>
              </a:ext>
            </a:extLst>
          </p:cNvPr>
          <p:cNvGrpSpPr/>
          <p:nvPr/>
        </p:nvGrpSpPr>
        <p:grpSpPr>
          <a:xfrm>
            <a:off x="758700" y="2247374"/>
            <a:ext cx="2396118" cy="4373036"/>
            <a:chOff x="758700" y="2247374"/>
            <a:chExt cx="2396118" cy="4373036"/>
          </a:xfrm>
        </p:grpSpPr>
        <p:grpSp>
          <p:nvGrpSpPr>
            <p:cNvPr id="2" name="Group 1">
              <a:extLst>
                <a:ext uri="{FF2B5EF4-FFF2-40B4-BE49-F238E27FC236}">
                  <a16:creationId xmlns:a16="http://schemas.microsoft.com/office/drawing/2014/main" id="{1C311443-C554-A3BC-B2FC-97ED83888DB4}"/>
                </a:ext>
              </a:extLst>
            </p:cNvPr>
            <p:cNvGrpSpPr/>
            <p:nvPr/>
          </p:nvGrpSpPr>
          <p:grpSpPr>
            <a:xfrm>
              <a:off x="758700" y="3415548"/>
              <a:ext cx="2396118" cy="1934216"/>
              <a:chOff x="920396" y="3593252"/>
              <a:chExt cx="2396118" cy="1934216"/>
            </a:xfrm>
          </p:grpSpPr>
          <p:sp>
            <p:nvSpPr>
              <p:cNvPr id="3" name="TextBox 2">
                <a:extLst>
                  <a:ext uri="{FF2B5EF4-FFF2-40B4-BE49-F238E27FC236}">
                    <a16:creationId xmlns:a16="http://schemas.microsoft.com/office/drawing/2014/main" id="{FD63B53D-A78C-3FE7-ACDF-EC3D4657BF51}"/>
                  </a:ext>
                </a:extLst>
              </p:cNvPr>
              <p:cNvSpPr txBox="1"/>
              <p:nvPr/>
            </p:nvSpPr>
            <p:spPr>
              <a:xfrm>
                <a:off x="952474" y="4285274"/>
                <a:ext cx="2336800" cy="646331"/>
              </a:xfrm>
              <a:prstGeom prst="rect">
                <a:avLst/>
              </a:prstGeom>
              <a:noFill/>
            </p:spPr>
            <p:txBody>
              <a:bodyPr wrap="square" rtlCol="0">
                <a:spAutoFit/>
              </a:bodyPr>
              <a:lstStyle/>
              <a:p>
                <a:pPr algn="ctr"/>
                <a:r>
                  <a:rPr lang="en-US" sz="3600" b="1" dirty="0">
                    <a:solidFill>
                      <a:srgbClr val="00A0A8"/>
                    </a:solidFill>
                    <a:latin typeface="Tw Cen MT" panose="020B0602020104020603" pitchFamily="34" charset="0"/>
                  </a:rPr>
                  <a:t>FILES</a:t>
                </a:r>
              </a:p>
            </p:txBody>
          </p:sp>
          <p:sp>
            <p:nvSpPr>
              <p:cNvPr id="4" name="TextBox 3">
                <a:extLst>
                  <a:ext uri="{FF2B5EF4-FFF2-40B4-BE49-F238E27FC236}">
                    <a16:creationId xmlns:a16="http://schemas.microsoft.com/office/drawing/2014/main" id="{86834E7E-2068-6880-1FF3-797310A1345E}"/>
                  </a:ext>
                </a:extLst>
              </p:cNvPr>
              <p:cNvSpPr txBox="1"/>
              <p:nvPr/>
            </p:nvSpPr>
            <p:spPr>
              <a:xfrm>
                <a:off x="979714" y="5127358"/>
                <a:ext cx="2336800" cy="400110"/>
              </a:xfrm>
              <a:prstGeom prst="rect">
                <a:avLst/>
              </a:prstGeom>
              <a:noFill/>
            </p:spPr>
            <p:txBody>
              <a:bodyPr wrap="square" rtlCol="0">
                <a:spAutoFit/>
              </a:bodyPr>
              <a:lstStyle/>
              <a:p>
                <a:pPr algn="ctr"/>
                <a:endParaRPr lang="en-US" sz="2000" dirty="0">
                  <a:solidFill>
                    <a:srgbClr val="A6A6A6"/>
                  </a:solidFill>
                  <a:latin typeface="Tw Cen MT" panose="020B0602020104020603" pitchFamily="34" charset="0"/>
                </a:endParaRPr>
              </a:p>
            </p:txBody>
          </p:sp>
          <p:sp>
            <p:nvSpPr>
              <p:cNvPr id="93" name="TextBox 92">
                <a:extLst>
                  <a:ext uri="{FF2B5EF4-FFF2-40B4-BE49-F238E27FC236}">
                    <a16:creationId xmlns:a16="http://schemas.microsoft.com/office/drawing/2014/main" id="{A7DAC911-92B1-89E1-F99B-D1630B22BD95}"/>
                  </a:ext>
                </a:extLst>
              </p:cNvPr>
              <p:cNvSpPr txBox="1"/>
              <p:nvPr/>
            </p:nvSpPr>
            <p:spPr>
              <a:xfrm>
                <a:off x="920396" y="3593252"/>
                <a:ext cx="2336800" cy="769441"/>
              </a:xfrm>
              <a:prstGeom prst="rect">
                <a:avLst/>
              </a:prstGeom>
              <a:noFill/>
            </p:spPr>
            <p:txBody>
              <a:bodyPr wrap="square" rtlCol="0">
                <a:spAutoFit/>
              </a:bodyPr>
              <a:lstStyle/>
              <a:p>
                <a:pPr algn="ctr"/>
                <a:r>
                  <a:rPr lang="en-US" sz="4400" b="1" dirty="0">
                    <a:solidFill>
                      <a:srgbClr val="00A0A8"/>
                    </a:solidFill>
                    <a:latin typeface="Tw Cen MT" panose="020B0602020104020603" pitchFamily="34" charset="0"/>
                  </a:rPr>
                  <a:t>6</a:t>
                </a:r>
              </a:p>
            </p:txBody>
          </p:sp>
        </p:grpSp>
        <p:grpSp>
          <p:nvGrpSpPr>
            <p:cNvPr id="79" name="Group 78">
              <a:extLst>
                <a:ext uri="{FF2B5EF4-FFF2-40B4-BE49-F238E27FC236}">
                  <a16:creationId xmlns:a16="http://schemas.microsoft.com/office/drawing/2014/main" id="{40D162E6-B71A-90DF-AB55-11B1A04D3B8E}"/>
                </a:ext>
              </a:extLst>
            </p:cNvPr>
            <p:cNvGrpSpPr/>
            <p:nvPr/>
          </p:nvGrpSpPr>
          <p:grpSpPr>
            <a:xfrm>
              <a:off x="1527773" y="2247374"/>
              <a:ext cx="886968" cy="886968"/>
              <a:chOff x="1240947" y="2699069"/>
              <a:chExt cx="886968" cy="886968"/>
            </a:xfrm>
          </p:grpSpPr>
          <p:sp>
            <p:nvSpPr>
              <p:cNvPr id="18" name="Oval 17">
                <a:extLst>
                  <a:ext uri="{FF2B5EF4-FFF2-40B4-BE49-F238E27FC236}">
                    <a16:creationId xmlns:a16="http://schemas.microsoft.com/office/drawing/2014/main" id="{7189267C-FDA5-3512-A30C-E76710506C0A}"/>
                  </a:ext>
                </a:extLst>
              </p:cNvPr>
              <p:cNvSpPr/>
              <p:nvPr/>
            </p:nvSpPr>
            <p:spPr>
              <a:xfrm>
                <a:off x="1240947" y="2699069"/>
                <a:ext cx="886968" cy="886968"/>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5" name="Graphic 74" descr="Calculator with solid fill">
                <a:extLst>
                  <a:ext uri="{FF2B5EF4-FFF2-40B4-BE49-F238E27FC236}">
                    <a16:creationId xmlns:a16="http://schemas.microsoft.com/office/drawing/2014/main" id="{C558BE99-1986-911B-38E9-CD4F37C2CB6F}"/>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1389099" y="2895506"/>
                <a:ext cx="548640" cy="548640"/>
              </a:xfrm>
              <a:prstGeom prst="rect">
                <a:avLst/>
              </a:prstGeom>
            </p:spPr>
          </p:pic>
        </p:grpSp>
        <p:sp>
          <p:nvSpPr>
            <p:cNvPr id="152" name="TextBox 151">
              <a:extLst>
                <a:ext uri="{FF2B5EF4-FFF2-40B4-BE49-F238E27FC236}">
                  <a16:creationId xmlns:a16="http://schemas.microsoft.com/office/drawing/2014/main" id="{5B40A1BB-ACEC-8F4F-AB44-9A374EFCA704}"/>
                </a:ext>
              </a:extLst>
            </p:cNvPr>
            <p:cNvSpPr txBox="1"/>
            <p:nvPr/>
          </p:nvSpPr>
          <p:spPr>
            <a:xfrm>
              <a:off x="1007034" y="4866084"/>
              <a:ext cx="2074008" cy="1754326"/>
            </a:xfrm>
            <a:prstGeom prst="rect">
              <a:avLst/>
            </a:prstGeom>
            <a:noFill/>
          </p:spPr>
          <p:txBody>
            <a:bodyPr wrap="square">
              <a:spAutoFit/>
            </a:bodyPr>
            <a:lstStyle/>
            <a:p>
              <a:pPr algn="ctr"/>
              <a:r>
                <a:rPr lang="en-US" dirty="0">
                  <a:solidFill>
                    <a:srgbClr val="A6A6A6"/>
                  </a:solidFill>
                  <a:latin typeface="Tw Cen MT" panose="020B0602020104020603" pitchFamily="34" charset="0"/>
                </a:rPr>
                <a:t>World_cups</a:t>
              </a:r>
            </a:p>
            <a:p>
              <a:pPr algn="ctr"/>
              <a:r>
                <a:rPr lang="en-US" dirty="0">
                  <a:solidFill>
                    <a:srgbClr val="A6A6A6"/>
                  </a:solidFill>
                  <a:latin typeface="Tw Cen MT" panose="020B0602020104020603" pitchFamily="34" charset="0"/>
                </a:rPr>
                <a:t>World_cup_groups</a:t>
              </a:r>
            </a:p>
            <a:p>
              <a:pPr algn="ctr"/>
              <a:r>
                <a:rPr lang="en-US" dirty="0">
                  <a:solidFill>
                    <a:srgbClr val="A6A6A6"/>
                  </a:solidFill>
                  <a:latin typeface="Tw Cen MT" panose="020B0602020104020603" pitchFamily="34" charset="0"/>
                </a:rPr>
                <a:t>Wc_squads</a:t>
              </a:r>
            </a:p>
            <a:p>
              <a:pPr algn="ctr"/>
              <a:r>
                <a:rPr lang="en-US" dirty="0">
                  <a:solidFill>
                    <a:srgbClr val="A6A6A6"/>
                  </a:solidFill>
                  <a:latin typeface="Tw Cen MT" panose="020B0602020104020603" pitchFamily="34" charset="0"/>
                </a:rPr>
                <a:t>2022_Wc_matches</a:t>
              </a:r>
            </a:p>
            <a:p>
              <a:pPr algn="ctr"/>
              <a:r>
                <a:rPr lang="en-US" dirty="0">
                  <a:solidFill>
                    <a:srgbClr val="A6A6A6"/>
                  </a:solidFill>
                  <a:latin typeface="Tw Cen MT" panose="020B0602020104020603" pitchFamily="34" charset="0"/>
                </a:rPr>
                <a:t>Wc_matches</a:t>
              </a:r>
            </a:p>
            <a:p>
              <a:pPr algn="ctr"/>
              <a:r>
                <a:rPr lang="en-US" dirty="0">
                  <a:solidFill>
                    <a:srgbClr val="A6A6A6"/>
                  </a:solidFill>
                  <a:latin typeface="Tw Cen MT" panose="020B0602020104020603" pitchFamily="34" charset="0"/>
                </a:rPr>
                <a:t>intern_matches</a:t>
              </a:r>
            </a:p>
          </p:txBody>
        </p:sp>
      </p:grpSp>
    </p:spTree>
    <p:extLst>
      <p:ext uri="{BB962C8B-B14F-4D97-AF65-F5344CB8AC3E}">
        <p14:creationId xmlns:p14="http://schemas.microsoft.com/office/powerpoint/2010/main" val="42846478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5AB46837-2E31-A363-94E0-C5EA7208B365}"/>
              </a:ext>
            </a:extLst>
          </p:cNvPr>
          <p:cNvGrpSpPr/>
          <p:nvPr/>
        </p:nvGrpSpPr>
        <p:grpSpPr>
          <a:xfrm>
            <a:off x="8404" y="0"/>
            <a:ext cx="12195995" cy="6858000"/>
            <a:chOff x="498172" y="-78267"/>
            <a:chExt cx="9574094" cy="6858000"/>
          </a:xfrm>
        </p:grpSpPr>
        <p:sp>
          <p:nvSpPr>
            <p:cNvPr id="65" name="Rectangle 64">
              <a:extLst>
                <a:ext uri="{FF2B5EF4-FFF2-40B4-BE49-F238E27FC236}">
                  <a16:creationId xmlns:a16="http://schemas.microsoft.com/office/drawing/2014/main" id="{CD56AEA9-C3A8-8665-744D-BA3FB7BD62F5}"/>
                </a:ext>
              </a:extLst>
            </p:cNvPr>
            <p:cNvSpPr/>
            <p:nvPr/>
          </p:nvSpPr>
          <p:spPr>
            <a:xfrm>
              <a:off x="498172" y="-78267"/>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a16="http://schemas.microsoft.com/office/drawing/2014/main" id="{FDBBCD2B-57B3-F926-5224-A3E4858A7B69}"/>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grpSp>
      <p:cxnSp>
        <p:nvCxnSpPr>
          <p:cNvPr id="44" name="Straight Connector 43">
            <a:extLst>
              <a:ext uri="{FF2B5EF4-FFF2-40B4-BE49-F238E27FC236}">
                <a16:creationId xmlns:a16="http://schemas.microsoft.com/office/drawing/2014/main" id="{F272CB9A-11DA-403F-8A2C-8ACABB9E55E3}"/>
              </a:ext>
            </a:extLst>
          </p:cNvPr>
          <p:cNvCxnSpPr/>
          <p:nvPr/>
        </p:nvCxnSpPr>
        <p:spPr>
          <a:xfrm>
            <a:off x="6175088"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7E87360-F24A-47BA-928F-2F0179FA8620}"/>
              </a:ext>
            </a:extLst>
          </p:cNvPr>
          <p:cNvCxnSpPr/>
          <p:nvPr/>
        </p:nvCxnSpPr>
        <p:spPr>
          <a:xfrm>
            <a:off x="8413015"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346D99-21A2-4F27-AB30-6BF25A60C3AC}"/>
              </a:ext>
            </a:extLst>
          </p:cNvPr>
          <p:cNvCxnSpPr>
            <a:cxnSpLocks/>
          </p:cNvCxnSpPr>
          <p:nvPr/>
        </p:nvCxnSpPr>
        <p:spPr>
          <a:xfrm>
            <a:off x="10665885"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2DD698-41EA-44B3-A338-53428D7D5050}"/>
              </a:ext>
            </a:extLst>
          </p:cNvPr>
          <p:cNvCxnSpPr/>
          <p:nvPr/>
        </p:nvCxnSpPr>
        <p:spPr>
          <a:xfrm>
            <a:off x="3911339"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141C71E-E08E-4C35-AF33-12A46FFB4E28}"/>
              </a:ext>
            </a:extLst>
          </p:cNvPr>
          <p:cNvCxnSpPr/>
          <p:nvPr/>
        </p:nvCxnSpPr>
        <p:spPr>
          <a:xfrm>
            <a:off x="1657906" y="3995319"/>
            <a:ext cx="22528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Arc 10">
            <a:extLst>
              <a:ext uri="{FF2B5EF4-FFF2-40B4-BE49-F238E27FC236}">
                <a16:creationId xmlns:a16="http://schemas.microsoft.com/office/drawing/2014/main" id="{AF54DAFC-72BF-4C18-B451-30110FC8EBCC}"/>
              </a:ext>
            </a:extLst>
          </p:cNvPr>
          <p:cNvSpPr/>
          <p:nvPr/>
        </p:nvSpPr>
        <p:spPr>
          <a:xfrm>
            <a:off x="115059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6AB54977-33F8-4105-824C-3D0C493D5B00}"/>
              </a:ext>
            </a:extLst>
          </p:cNvPr>
          <p:cNvCxnSpPr>
            <a:cxnSpLocks/>
          </p:cNvCxnSpPr>
          <p:nvPr/>
        </p:nvCxnSpPr>
        <p:spPr>
          <a:xfrm>
            <a:off x="0" y="3995319"/>
            <a:ext cx="153851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ADB8234-7655-4312-99D5-ACC91B4B894B}"/>
              </a:ext>
            </a:extLst>
          </p:cNvPr>
          <p:cNvSpPr/>
          <p:nvPr/>
        </p:nvSpPr>
        <p:spPr>
          <a:xfrm>
            <a:off x="1514928" y="3900069"/>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Circle: Hollow 8">
            <a:extLst>
              <a:ext uri="{FF2B5EF4-FFF2-40B4-BE49-F238E27FC236}">
                <a16:creationId xmlns:a16="http://schemas.microsoft.com/office/drawing/2014/main" id="{868629C6-9D56-44C4-A90C-D16F2E7AA94B}"/>
              </a:ext>
            </a:extLst>
          </p:cNvPr>
          <p:cNvSpPr/>
          <p:nvPr/>
        </p:nvSpPr>
        <p:spPr>
          <a:xfrm>
            <a:off x="1395865" y="3781006"/>
            <a:ext cx="428626" cy="428626"/>
          </a:xfrm>
          <a:prstGeom prst="donut">
            <a:avLst>
              <a:gd name="adj" fmla="val 5281"/>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ircle: Hollow 9">
            <a:extLst>
              <a:ext uri="{FF2B5EF4-FFF2-40B4-BE49-F238E27FC236}">
                <a16:creationId xmlns:a16="http://schemas.microsoft.com/office/drawing/2014/main" id="{1E0E5245-3E9D-45CB-A2A2-78E37536928E}"/>
              </a:ext>
            </a:extLst>
          </p:cNvPr>
          <p:cNvSpPr/>
          <p:nvPr/>
        </p:nvSpPr>
        <p:spPr>
          <a:xfrm>
            <a:off x="126299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1B8353AA-1A28-4FAD-AF44-130B899BAAE4}"/>
              </a:ext>
            </a:extLst>
          </p:cNvPr>
          <p:cNvCxnSpPr>
            <a:cxnSpLocks/>
          </p:cNvCxnSpPr>
          <p:nvPr/>
        </p:nvCxnSpPr>
        <p:spPr>
          <a:xfrm flipV="1">
            <a:off x="1610179" y="4342505"/>
            <a:ext cx="0" cy="1033387"/>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6B49B4F-63E8-4430-9059-553CBCA3AB43}"/>
              </a:ext>
            </a:extLst>
          </p:cNvPr>
          <p:cNvSpPr/>
          <p:nvPr/>
        </p:nvSpPr>
        <p:spPr>
          <a:xfrm>
            <a:off x="1548058" y="5350759"/>
            <a:ext cx="124240" cy="12424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E959B938-7387-4E6C-B81C-CA1B61488588}"/>
              </a:ext>
            </a:extLst>
          </p:cNvPr>
          <p:cNvSpPr txBox="1"/>
          <p:nvPr/>
        </p:nvSpPr>
        <p:spPr>
          <a:xfrm>
            <a:off x="756988" y="2961829"/>
            <a:ext cx="1706381" cy="461665"/>
          </a:xfrm>
          <a:prstGeom prst="rect">
            <a:avLst/>
          </a:prstGeom>
          <a:noFill/>
        </p:spPr>
        <p:txBody>
          <a:bodyPr wrap="square" rtlCol="0">
            <a:spAutoFit/>
          </a:bodyPr>
          <a:lstStyle/>
          <a:p>
            <a:pPr lvl="0" algn="ctr">
              <a:defRPr/>
            </a:pPr>
            <a:r>
              <a:rPr lang="en-US" b="1" dirty="0"/>
              <a:t> </a:t>
            </a:r>
            <a:r>
              <a:rPr lang="en-US" sz="2400" dirty="0">
                <a:solidFill>
                  <a:srgbClr val="03A1A4"/>
                </a:solidFill>
                <a:latin typeface="Century Gothic" panose="020B0502020202020204" pitchFamily="34" charset="0"/>
              </a:rPr>
              <a:t>Duplicate</a:t>
            </a:r>
          </a:p>
        </p:txBody>
      </p:sp>
      <p:sp>
        <p:nvSpPr>
          <p:cNvPr id="17" name="TextBox 16">
            <a:extLst>
              <a:ext uri="{FF2B5EF4-FFF2-40B4-BE49-F238E27FC236}">
                <a16:creationId xmlns:a16="http://schemas.microsoft.com/office/drawing/2014/main" id="{E623F98E-5FFF-4701-A99F-87B202C66033}"/>
              </a:ext>
            </a:extLst>
          </p:cNvPr>
          <p:cNvSpPr txBox="1"/>
          <p:nvPr/>
        </p:nvSpPr>
        <p:spPr>
          <a:xfrm>
            <a:off x="547906" y="5602985"/>
            <a:ext cx="3201043" cy="369332"/>
          </a:xfrm>
          <a:prstGeom prst="rect">
            <a:avLst/>
          </a:prstGeom>
          <a:noFill/>
        </p:spPr>
        <p:txBody>
          <a:bodyPr wrap="square" rtlCol="0">
            <a:spAutoFit/>
          </a:bodyPr>
          <a:lstStyle/>
          <a:p>
            <a:pPr lvl="0">
              <a:defRPr/>
            </a:pPr>
            <a:r>
              <a:rPr lang="en-US" dirty="0">
                <a:solidFill>
                  <a:srgbClr val="E7E6E6">
                    <a:lumMod val="50000"/>
                  </a:srgbClr>
                </a:solidFill>
                <a:latin typeface="Century Gothic" panose="020B0502020202020204" pitchFamily="34" charset="0"/>
              </a:rPr>
              <a:t>No duplicates found </a:t>
            </a:r>
          </a:p>
        </p:txBody>
      </p:sp>
      <p:sp>
        <p:nvSpPr>
          <p:cNvPr id="18" name="Arc 17">
            <a:extLst>
              <a:ext uri="{FF2B5EF4-FFF2-40B4-BE49-F238E27FC236}">
                <a16:creationId xmlns:a16="http://schemas.microsoft.com/office/drawing/2014/main" id="{B54B9C7B-4DA7-40E1-B723-68758EB971FE}"/>
              </a:ext>
            </a:extLst>
          </p:cNvPr>
          <p:cNvSpPr/>
          <p:nvPr/>
        </p:nvSpPr>
        <p:spPr>
          <a:xfrm rot="5400000">
            <a:off x="3389075"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037A3CB3-AA60-41C6-B92B-B84EC0A87E61}"/>
              </a:ext>
            </a:extLst>
          </p:cNvPr>
          <p:cNvSpPr/>
          <p:nvPr/>
        </p:nvSpPr>
        <p:spPr>
          <a:xfrm>
            <a:off x="3753406" y="3900069"/>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Circle: Hollow 20">
            <a:extLst>
              <a:ext uri="{FF2B5EF4-FFF2-40B4-BE49-F238E27FC236}">
                <a16:creationId xmlns:a16="http://schemas.microsoft.com/office/drawing/2014/main" id="{5AB77009-91CD-4089-A339-205E1FD860BA}"/>
              </a:ext>
            </a:extLst>
          </p:cNvPr>
          <p:cNvSpPr/>
          <p:nvPr/>
        </p:nvSpPr>
        <p:spPr>
          <a:xfrm>
            <a:off x="3634343" y="3781006"/>
            <a:ext cx="428626" cy="428626"/>
          </a:xfrm>
          <a:prstGeom prst="donut">
            <a:avLst>
              <a:gd name="adj" fmla="val 5281"/>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Circle: Hollow 21">
            <a:extLst>
              <a:ext uri="{FF2B5EF4-FFF2-40B4-BE49-F238E27FC236}">
                <a16:creationId xmlns:a16="http://schemas.microsoft.com/office/drawing/2014/main" id="{EB4F978A-6973-4038-9D44-C992F6903D28}"/>
              </a:ext>
            </a:extLst>
          </p:cNvPr>
          <p:cNvSpPr/>
          <p:nvPr/>
        </p:nvSpPr>
        <p:spPr>
          <a:xfrm>
            <a:off x="3501471"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 name="Straight Connector 22">
            <a:extLst>
              <a:ext uri="{FF2B5EF4-FFF2-40B4-BE49-F238E27FC236}">
                <a16:creationId xmlns:a16="http://schemas.microsoft.com/office/drawing/2014/main" id="{7982AF7D-7FF0-494C-891D-C601C69FAD64}"/>
              </a:ext>
            </a:extLst>
          </p:cNvPr>
          <p:cNvCxnSpPr>
            <a:cxnSpLocks/>
          </p:cNvCxnSpPr>
          <p:nvPr/>
        </p:nvCxnSpPr>
        <p:spPr>
          <a:xfrm flipV="1">
            <a:off x="3848657" y="2614747"/>
            <a:ext cx="0" cy="1033387"/>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26033AC-E99E-4309-BD9B-47A98BA0DEA7}"/>
              </a:ext>
            </a:extLst>
          </p:cNvPr>
          <p:cNvSpPr/>
          <p:nvPr/>
        </p:nvSpPr>
        <p:spPr>
          <a:xfrm>
            <a:off x="3786536" y="2568391"/>
            <a:ext cx="124240" cy="12424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D297ECE7-7E0E-48D0-9C27-6FB0E3DB79DD}"/>
              </a:ext>
            </a:extLst>
          </p:cNvPr>
          <p:cNvSpPr txBox="1"/>
          <p:nvPr/>
        </p:nvSpPr>
        <p:spPr>
          <a:xfrm>
            <a:off x="3090962" y="4382612"/>
            <a:ext cx="1650731" cy="830997"/>
          </a:xfrm>
          <a:prstGeom prst="rect">
            <a:avLst/>
          </a:prstGeom>
          <a:noFill/>
        </p:spPr>
        <p:txBody>
          <a:bodyPr wrap="square" rtlCol="0">
            <a:spAutoFit/>
          </a:bodyPr>
          <a:lstStyle/>
          <a:p>
            <a:pPr lvl="0" algn="ctr">
              <a:defRPr/>
            </a:pPr>
            <a:r>
              <a:rPr lang="en-US" b="1" dirty="0"/>
              <a:t> </a:t>
            </a:r>
            <a:r>
              <a:rPr lang="en-US" sz="2400" dirty="0">
                <a:solidFill>
                  <a:srgbClr val="EE9524"/>
                </a:solidFill>
                <a:latin typeface="Century Gothic" panose="020B0502020202020204" pitchFamily="34" charset="0"/>
              </a:rPr>
              <a:t>Missing Values</a:t>
            </a:r>
          </a:p>
        </p:txBody>
      </p:sp>
      <p:sp>
        <p:nvSpPr>
          <p:cNvPr id="26" name="TextBox 25">
            <a:extLst>
              <a:ext uri="{FF2B5EF4-FFF2-40B4-BE49-F238E27FC236}">
                <a16:creationId xmlns:a16="http://schemas.microsoft.com/office/drawing/2014/main" id="{7DEA27D8-0CF3-496D-AD7D-2076231DE52C}"/>
              </a:ext>
            </a:extLst>
          </p:cNvPr>
          <p:cNvSpPr txBox="1"/>
          <p:nvPr/>
        </p:nvSpPr>
        <p:spPr>
          <a:xfrm>
            <a:off x="2700522" y="1926108"/>
            <a:ext cx="3201043" cy="523220"/>
          </a:xfrm>
          <a:prstGeom prst="rect">
            <a:avLst/>
          </a:prstGeom>
          <a:noFill/>
        </p:spPr>
        <p:txBody>
          <a:bodyPr wrap="square" rtlCol="0">
            <a:spAutoFit/>
          </a:bodyPr>
          <a:lstStyle/>
          <a:p>
            <a:pPr lvl="0">
              <a:defRPr/>
            </a:pPr>
            <a:r>
              <a:rPr lang="en-US" sz="1400" dirty="0">
                <a:solidFill>
                  <a:srgbClr val="E7E6E6">
                    <a:lumMod val="50000"/>
                  </a:srgbClr>
                </a:solidFill>
                <a:latin typeface="Century Gothic" panose="020B0502020202020204" pitchFamily="34" charset="0"/>
              </a:rPr>
              <a:t>All missing values were handled by AI and have been validated</a:t>
            </a:r>
          </a:p>
        </p:txBody>
      </p:sp>
      <p:sp>
        <p:nvSpPr>
          <p:cNvPr id="27" name="Arc 26">
            <a:extLst>
              <a:ext uri="{FF2B5EF4-FFF2-40B4-BE49-F238E27FC236}">
                <a16:creationId xmlns:a16="http://schemas.microsoft.com/office/drawing/2014/main" id="{A2636062-43D3-463C-B6BD-741D547DE965}"/>
              </a:ext>
            </a:extLst>
          </p:cNvPr>
          <p:cNvSpPr/>
          <p:nvPr/>
        </p:nvSpPr>
        <p:spPr>
          <a:xfrm>
            <a:off x="5642508"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CDCB9A2B-6699-4804-99AE-7A924FDA4340}"/>
              </a:ext>
            </a:extLst>
          </p:cNvPr>
          <p:cNvSpPr/>
          <p:nvPr/>
        </p:nvSpPr>
        <p:spPr>
          <a:xfrm>
            <a:off x="6006839" y="3900069"/>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Circle: Hollow 29">
            <a:extLst>
              <a:ext uri="{FF2B5EF4-FFF2-40B4-BE49-F238E27FC236}">
                <a16:creationId xmlns:a16="http://schemas.microsoft.com/office/drawing/2014/main" id="{3A6CDF07-EF0B-4379-8FBF-3718BD896047}"/>
              </a:ext>
            </a:extLst>
          </p:cNvPr>
          <p:cNvSpPr/>
          <p:nvPr/>
        </p:nvSpPr>
        <p:spPr>
          <a:xfrm>
            <a:off x="5887776" y="3781006"/>
            <a:ext cx="428626" cy="428626"/>
          </a:xfrm>
          <a:prstGeom prst="donut">
            <a:avLst>
              <a:gd name="adj" fmla="val 5281"/>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Circle: Hollow 30">
            <a:extLst>
              <a:ext uri="{FF2B5EF4-FFF2-40B4-BE49-F238E27FC236}">
                <a16:creationId xmlns:a16="http://schemas.microsoft.com/office/drawing/2014/main" id="{FB3E2DCF-4068-4715-BD27-13370B541EAC}"/>
              </a:ext>
            </a:extLst>
          </p:cNvPr>
          <p:cNvSpPr/>
          <p:nvPr/>
        </p:nvSpPr>
        <p:spPr>
          <a:xfrm>
            <a:off x="5754904"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EA49CDC4-E9AD-4789-BEA6-BFF07A73111B}"/>
              </a:ext>
            </a:extLst>
          </p:cNvPr>
          <p:cNvCxnSpPr>
            <a:cxnSpLocks/>
          </p:cNvCxnSpPr>
          <p:nvPr/>
        </p:nvCxnSpPr>
        <p:spPr>
          <a:xfrm flipV="1">
            <a:off x="6102090" y="4342505"/>
            <a:ext cx="0" cy="1033387"/>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DD4A8794-EADF-4527-95C6-C9D6781E9C8E}"/>
              </a:ext>
            </a:extLst>
          </p:cNvPr>
          <p:cNvSpPr/>
          <p:nvPr/>
        </p:nvSpPr>
        <p:spPr>
          <a:xfrm>
            <a:off x="6039969" y="5350759"/>
            <a:ext cx="124240" cy="12424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4BE7D141-E60D-4B00-AA4B-1F588212DCAD}"/>
              </a:ext>
            </a:extLst>
          </p:cNvPr>
          <p:cNvSpPr txBox="1"/>
          <p:nvPr/>
        </p:nvSpPr>
        <p:spPr>
          <a:xfrm>
            <a:off x="5344396" y="2961830"/>
            <a:ext cx="1515386" cy="707886"/>
          </a:xfrm>
          <a:prstGeom prst="rect">
            <a:avLst/>
          </a:prstGeom>
          <a:noFill/>
        </p:spPr>
        <p:txBody>
          <a:bodyPr wrap="square" rtlCol="0">
            <a:spAutoFit/>
          </a:bodyPr>
          <a:lstStyle/>
          <a:p>
            <a:pPr lvl="0" algn="ctr">
              <a:defRPr/>
            </a:pPr>
            <a:r>
              <a:rPr lang="en-US" sz="2000" dirty="0">
                <a:solidFill>
                  <a:srgbClr val="EF3078"/>
                </a:solidFill>
                <a:latin typeface="Century Gothic" panose="020B0502020202020204" pitchFamily="34" charset="0"/>
              </a:rPr>
              <a:t>Formatting errors </a:t>
            </a:r>
          </a:p>
        </p:txBody>
      </p:sp>
      <p:sp>
        <p:nvSpPr>
          <p:cNvPr id="35" name="TextBox 34">
            <a:extLst>
              <a:ext uri="{FF2B5EF4-FFF2-40B4-BE49-F238E27FC236}">
                <a16:creationId xmlns:a16="http://schemas.microsoft.com/office/drawing/2014/main" id="{0A5C5A36-EC92-462F-BB70-6A797D63B1DD}"/>
              </a:ext>
            </a:extLst>
          </p:cNvPr>
          <p:cNvSpPr txBox="1"/>
          <p:nvPr/>
        </p:nvSpPr>
        <p:spPr>
          <a:xfrm>
            <a:off x="4098429" y="5444799"/>
            <a:ext cx="4614593" cy="738664"/>
          </a:xfrm>
          <a:prstGeom prst="rect">
            <a:avLst/>
          </a:prstGeom>
          <a:noFill/>
        </p:spPr>
        <p:txBody>
          <a:bodyPr wrap="square" rtlCol="0">
            <a:spAutoFit/>
          </a:bodyPr>
          <a:lstStyle/>
          <a:p>
            <a:pPr lvl="0">
              <a:defRPr/>
            </a:pPr>
            <a:r>
              <a:rPr lang="en-US" sz="1400" dirty="0">
                <a:solidFill>
                  <a:srgbClr val="E7E6E6">
                    <a:lumMod val="50000"/>
                  </a:srgbClr>
                </a:solidFill>
                <a:latin typeface="Century Gothic" panose="020B0502020202020204" pitchFamily="34" charset="0"/>
              </a:rPr>
              <a:t>“2022_world_cup_matches” Rows 50 : 65 corrected to the actual team names. Corrected typos and syntax errors in players’ names and club names</a:t>
            </a:r>
          </a:p>
        </p:txBody>
      </p:sp>
      <p:sp>
        <p:nvSpPr>
          <p:cNvPr id="45" name="Arc 44">
            <a:extLst>
              <a:ext uri="{FF2B5EF4-FFF2-40B4-BE49-F238E27FC236}">
                <a16:creationId xmlns:a16="http://schemas.microsoft.com/office/drawing/2014/main" id="{E3730103-7F8D-4792-83EE-5FFC4A5D2274}"/>
              </a:ext>
            </a:extLst>
          </p:cNvPr>
          <p:cNvSpPr/>
          <p:nvPr/>
        </p:nvSpPr>
        <p:spPr>
          <a:xfrm rot="5400000">
            <a:off x="7906257"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86694F26-80D5-467D-94C4-C9C860517F5F}"/>
              </a:ext>
            </a:extLst>
          </p:cNvPr>
          <p:cNvSpPr/>
          <p:nvPr/>
        </p:nvSpPr>
        <p:spPr>
          <a:xfrm>
            <a:off x="8270588" y="3900069"/>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Circle: Hollow 46">
            <a:extLst>
              <a:ext uri="{FF2B5EF4-FFF2-40B4-BE49-F238E27FC236}">
                <a16:creationId xmlns:a16="http://schemas.microsoft.com/office/drawing/2014/main" id="{B0789B4A-0620-4211-9109-6DBE9A07FE51}"/>
              </a:ext>
            </a:extLst>
          </p:cNvPr>
          <p:cNvSpPr/>
          <p:nvPr/>
        </p:nvSpPr>
        <p:spPr>
          <a:xfrm>
            <a:off x="8151525" y="3781006"/>
            <a:ext cx="428626" cy="428626"/>
          </a:xfrm>
          <a:prstGeom prst="donut">
            <a:avLst>
              <a:gd name="adj" fmla="val 5281"/>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Circle: Hollow 47">
            <a:extLst>
              <a:ext uri="{FF2B5EF4-FFF2-40B4-BE49-F238E27FC236}">
                <a16:creationId xmlns:a16="http://schemas.microsoft.com/office/drawing/2014/main" id="{9C63B36C-028C-4461-9179-02E81EA9B830}"/>
              </a:ext>
            </a:extLst>
          </p:cNvPr>
          <p:cNvSpPr/>
          <p:nvPr/>
        </p:nvSpPr>
        <p:spPr>
          <a:xfrm>
            <a:off x="8018653"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9" name="Straight Connector 48">
            <a:extLst>
              <a:ext uri="{FF2B5EF4-FFF2-40B4-BE49-F238E27FC236}">
                <a16:creationId xmlns:a16="http://schemas.microsoft.com/office/drawing/2014/main" id="{15E6C7CE-0DCB-4A82-B08E-519AC3270B85}"/>
              </a:ext>
            </a:extLst>
          </p:cNvPr>
          <p:cNvCxnSpPr>
            <a:cxnSpLocks/>
          </p:cNvCxnSpPr>
          <p:nvPr/>
        </p:nvCxnSpPr>
        <p:spPr>
          <a:xfrm flipV="1">
            <a:off x="8365839" y="2614747"/>
            <a:ext cx="0" cy="1033387"/>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4CFE38F3-7830-46D8-95EE-69DB62ED465D}"/>
              </a:ext>
            </a:extLst>
          </p:cNvPr>
          <p:cNvSpPr/>
          <p:nvPr/>
        </p:nvSpPr>
        <p:spPr>
          <a:xfrm>
            <a:off x="8303718" y="2568391"/>
            <a:ext cx="124240" cy="12424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65F62DC2-C651-4B22-B4CB-1846861868F6}"/>
              </a:ext>
            </a:extLst>
          </p:cNvPr>
          <p:cNvSpPr txBox="1"/>
          <p:nvPr/>
        </p:nvSpPr>
        <p:spPr>
          <a:xfrm>
            <a:off x="7608145" y="4382611"/>
            <a:ext cx="1515386" cy="400110"/>
          </a:xfrm>
          <a:prstGeom prst="rect">
            <a:avLst/>
          </a:prstGeom>
          <a:noFill/>
        </p:spPr>
        <p:txBody>
          <a:bodyPr wrap="square" rtlCol="0">
            <a:spAutoFit/>
          </a:bodyPr>
          <a:lstStyle/>
          <a:p>
            <a:r>
              <a:rPr lang="en-US" b="1" dirty="0"/>
              <a:t> </a:t>
            </a:r>
            <a:r>
              <a:rPr lang="en-US" sz="2000" dirty="0">
                <a:solidFill>
                  <a:srgbClr val="1C7CBB"/>
                </a:solidFill>
                <a:latin typeface="Century Gothic" panose="020B0502020202020204" pitchFamily="34" charset="0"/>
              </a:rPr>
              <a:t>Enhance</a:t>
            </a:r>
          </a:p>
        </p:txBody>
      </p:sp>
      <p:sp>
        <p:nvSpPr>
          <p:cNvPr id="52" name="TextBox 51">
            <a:extLst>
              <a:ext uri="{FF2B5EF4-FFF2-40B4-BE49-F238E27FC236}">
                <a16:creationId xmlns:a16="http://schemas.microsoft.com/office/drawing/2014/main" id="{44337E62-7F21-4CD3-9B0D-507A64DF7728}"/>
              </a:ext>
            </a:extLst>
          </p:cNvPr>
          <p:cNvSpPr txBox="1"/>
          <p:nvPr/>
        </p:nvSpPr>
        <p:spPr>
          <a:xfrm>
            <a:off x="7217704" y="1926108"/>
            <a:ext cx="4217307" cy="738664"/>
          </a:xfrm>
          <a:prstGeom prst="rect">
            <a:avLst/>
          </a:prstGeom>
          <a:noFill/>
        </p:spPr>
        <p:txBody>
          <a:bodyPr wrap="square" rtlCol="0">
            <a:spAutoFit/>
          </a:bodyPr>
          <a:lstStyle/>
          <a:p>
            <a:pPr lvl="0">
              <a:defRPr/>
            </a:pPr>
            <a:r>
              <a:rPr lang="en-US" sz="1400" dirty="0">
                <a:solidFill>
                  <a:srgbClr val="E7E6E6">
                    <a:lumMod val="50000"/>
                  </a:srgbClr>
                </a:solidFill>
                <a:latin typeface="Century Gothic" panose="020B0502020202020204" pitchFamily="34" charset="0"/>
              </a:rPr>
              <a:t>added a new columns</a:t>
            </a:r>
          </a:p>
          <a:p>
            <a:pPr lvl="0">
              <a:defRPr/>
            </a:pPr>
            <a:r>
              <a:rPr lang="en-US" sz="1400" dirty="0">
                <a:solidFill>
                  <a:srgbClr val="E7E6E6">
                    <a:lumMod val="50000"/>
                  </a:srgbClr>
                </a:solidFill>
                <a:latin typeface="Century Gothic" panose="020B0502020202020204" pitchFamily="34" charset="0"/>
              </a:rPr>
              <a:t>winner team, Host country win ,home team win</a:t>
            </a:r>
            <a:endParaRPr kumimoji="0" lang="en-US" sz="1400" b="0" i="0" u="none" strike="noStrike" kern="1200" cap="none" spc="0" normalizeH="0" baseline="0" noProof="0" dirty="0">
              <a:ln>
                <a:noFill/>
              </a:ln>
              <a:solidFill>
                <a:srgbClr val="E7E6E6">
                  <a:lumMod val="50000"/>
                </a:srgbClr>
              </a:solidFill>
              <a:effectLst/>
              <a:uLnTx/>
              <a:uFillTx/>
              <a:latin typeface="Century Gothic" panose="020B0502020202020204" pitchFamily="34" charset="0"/>
              <a:ea typeface="+mn-ea"/>
              <a:cs typeface="+mn-cs"/>
            </a:endParaRPr>
          </a:p>
        </p:txBody>
      </p:sp>
      <p:sp>
        <p:nvSpPr>
          <p:cNvPr id="53" name="Arc 52">
            <a:extLst>
              <a:ext uri="{FF2B5EF4-FFF2-40B4-BE49-F238E27FC236}">
                <a16:creationId xmlns:a16="http://schemas.microsoft.com/office/drawing/2014/main" id="{FC85B459-7BA2-4C61-9178-E1CE5EFAEC56}"/>
              </a:ext>
            </a:extLst>
          </p:cNvPr>
          <p:cNvSpPr/>
          <p:nvPr/>
        </p:nvSpPr>
        <p:spPr>
          <a:xfrm>
            <a:off x="10144184" y="3535738"/>
            <a:ext cx="919162" cy="919162"/>
          </a:xfrm>
          <a:prstGeom prst="arc">
            <a:avLst>
              <a:gd name="adj1" fmla="val 5420354"/>
              <a:gd name="adj2" fmla="val 10853341"/>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Oval 54">
            <a:extLst>
              <a:ext uri="{FF2B5EF4-FFF2-40B4-BE49-F238E27FC236}">
                <a16:creationId xmlns:a16="http://schemas.microsoft.com/office/drawing/2014/main" id="{4A6EEA54-5314-432F-B5DF-B223248AB8AA}"/>
              </a:ext>
            </a:extLst>
          </p:cNvPr>
          <p:cNvSpPr/>
          <p:nvPr/>
        </p:nvSpPr>
        <p:spPr>
          <a:xfrm>
            <a:off x="10508515" y="3900069"/>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Circle: Hollow 55">
            <a:extLst>
              <a:ext uri="{FF2B5EF4-FFF2-40B4-BE49-F238E27FC236}">
                <a16:creationId xmlns:a16="http://schemas.microsoft.com/office/drawing/2014/main" id="{0C983C23-7914-456E-AA37-90FEEBD851C0}"/>
              </a:ext>
            </a:extLst>
          </p:cNvPr>
          <p:cNvSpPr/>
          <p:nvPr/>
        </p:nvSpPr>
        <p:spPr>
          <a:xfrm>
            <a:off x="10389452" y="3781006"/>
            <a:ext cx="428626" cy="428626"/>
          </a:xfrm>
          <a:prstGeom prst="donut">
            <a:avLst>
              <a:gd name="adj" fmla="val 5281"/>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Circle: Hollow 56">
            <a:extLst>
              <a:ext uri="{FF2B5EF4-FFF2-40B4-BE49-F238E27FC236}">
                <a16:creationId xmlns:a16="http://schemas.microsoft.com/office/drawing/2014/main" id="{CD810234-B3DF-4AE8-B7F5-9B91C3FEE8A3}"/>
              </a:ext>
            </a:extLst>
          </p:cNvPr>
          <p:cNvSpPr/>
          <p:nvPr/>
        </p:nvSpPr>
        <p:spPr>
          <a:xfrm>
            <a:off x="10256580" y="3648134"/>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8" name="Straight Connector 57">
            <a:extLst>
              <a:ext uri="{FF2B5EF4-FFF2-40B4-BE49-F238E27FC236}">
                <a16:creationId xmlns:a16="http://schemas.microsoft.com/office/drawing/2014/main" id="{A61A79A1-830D-43A5-991E-41089FE309F5}"/>
              </a:ext>
            </a:extLst>
          </p:cNvPr>
          <p:cNvCxnSpPr>
            <a:cxnSpLocks/>
          </p:cNvCxnSpPr>
          <p:nvPr/>
        </p:nvCxnSpPr>
        <p:spPr>
          <a:xfrm flipV="1">
            <a:off x="10603766" y="4342505"/>
            <a:ext cx="0" cy="1033387"/>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91D217BA-6735-41FC-ADDE-ADA84BF5E891}"/>
              </a:ext>
            </a:extLst>
          </p:cNvPr>
          <p:cNvSpPr/>
          <p:nvPr/>
        </p:nvSpPr>
        <p:spPr>
          <a:xfrm>
            <a:off x="10541645" y="5350759"/>
            <a:ext cx="124240" cy="12424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493BBA26-6FB6-4EDA-AE7C-332D388F6619}"/>
              </a:ext>
            </a:extLst>
          </p:cNvPr>
          <p:cNvSpPr txBox="1"/>
          <p:nvPr/>
        </p:nvSpPr>
        <p:spPr>
          <a:xfrm>
            <a:off x="9568482" y="2743501"/>
            <a:ext cx="1866529" cy="677108"/>
          </a:xfrm>
          <a:prstGeom prst="rect">
            <a:avLst/>
          </a:prstGeom>
          <a:noFill/>
        </p:spPr>
        <p:txBody>
          <a:bodyPr wrap="square" rtlCol="0">
            <a:spAutoFit/>
          </a:bodyPr>
          <a:lstStyle/>
          <a:p>
            <a:pPr lvl="0" algn="ctr">
              <a:defRPr/>
            </a:pPr>
            <a:r>
              <a:rPr lang="en-US" b="1" dirty="0"/>
              <a:t> </a:t>
            </a:r>
            <a:r>
              <a:rPr lang="en-US" sz="2000" dirty="0">
                <a:solidFill>
                  <a:srgbClr val="70AD47">
                    <a:lumMod val="50000"/>
                  </a:srgbClr>
                </a:solidFill>
                <a:latin typeface="Century Gothic" panose="020B0502020202020204" pitchFamily="34" charset="0"/>
              </a:rPr>
              <a:t>Normalization</a:t>
            </a:r>
          </a:p>
        </p:txBody>
      </p:sp>
      <p:sp>
        <p:nvSpPr>
          <p:cNvPr id="61" name="TextBox 60">
            <a:extLst>
              <a:ext uri="{FF2B5EF4-FFF2-40B4-BE49-F238E27FC236}">
                <a16:creationId xmlns:a16="http://schemas.microsoft.com/office/drawing/2014/main" id="{8710CEB2-4E11-44C6-A201-5DCB3EA9A265}"/>
              </a:ext>
            </a:extLst>
          </p:cNvPr>
          <p:cNvSpPr txBox="1"/>
          <p:nvPr/>
        </p:nvSpPr>
        <p:spPr>
          <a:xfrm>
            <a:off x="8873330" y="5453264"/>
            <a:ext cx="3201043" cy="738664"/>
          </a:xfrm>
          <a:prstGeom prst="rect">
            <a:avLst/>
          </a:prstGeom>
          <a:noFill/>
        </p:spPr>
        <p:txBody>
          <a:bodyPr wrap="square" rtlCol="0">
            <a:spAutoFit/>
          </a:bodyPr>
          <a:lstStyle/>
          <a:p>
            <a:pPr lvl="0">
              <a:defRPr/>
            </a:pPr>
            <a:r>
              <a:rPr lang="en-US" sz="1400" dirty="0">
                <a:solidFill>
                  <a:srgbClr val="E7E6E6">
                    <a:lumMod val="50000"/>
                  </a:srgbClr>
                </a:solidFill>
                <a:latin typeface="Century Gothic" panose="020B0502020202020204" pitchFamily="34" charset="0"/>
              </a:rPr>
              <a:t>Dealing with columns containing binary data, highlight the team captain for each squad</a:t>
            </a:r>
            <a:endParaRPr kumimoji="0" lang="en-US" sz="1400" b="0" i="0" u="none" strike="noStrike" kern="1200" cap="none" spc="0" normalizeH="0" baseline="0" noProof="0" dirty="0">
              <a:ln>
                <a:noFill/>
              </a:ln>
              <a:solidFill>
                <a:srgbClr val="E7E6E6">
                  <a:lumMod val="50000"/>
                </a:srgbClr>
              </a:solidFill>
              <a:effectLst/>
              <a:uLnTx/>
              <a:uFillTx/>
              <a:latin typeface="Century Gothic" panose="020B0502020202020204" pitchFamily="34" charset="0"/>
              <a:ea typeface="+mn-ea"/>
              <a:cs typeface="+mn-cs"/>
            </a:endParaRPr>
          </a:p>
        </p:txBody>
      </p:sp>
      <p:cxnSp>
        <p:nvCxnSpPr>
          <p:cNvPr id="64" name="Straight Connector 63">
            <a:extLst>
              <a:ext uri="{FF2B5EF4-FFF2-40B4-BE49-F238E27FC236}">
                <a16:creationId xmlns:a16="http://schemas.microsoft.com/office/drawing/2014/main" id="{5CE23E97-80CA-4DCE-905B-0371552128FB}"/>
              </a:ext>
            </a:extLst>
          </p:cNvPr>
          <p:cNvCxnSpPr>
            <a:cxnSpLocks/>
          </p:cNvCxnSpPr>
          <p:nvPr/>
        </p:nvCxnSpPr>
        <p:spPr>
          <a:xfrm>
            <a:off x="651657" y="6212376"/>
            <a:ext cx="2048865" cy="0"/>
          </a:xfrm>
          <a:prstGeom prst="line">
            <a:avLst/>
          </a:prstGeom>
          <a:ln w="19050">
            <a:solidFill>
              <a:srgbClr val="03A1A4"/>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6AF9195-D1C7-4EAB-9766-CBBD5AC04E3E}"/>
              </a:ext>
            </a:extLst>
          </p:cNvPr>
          <p:cNvCxnSpPr>
            <a:cxnSpLocks/>
          </p:cNvCxnSpPr>
          <p:nvPr/>
        </p:nvCxnSpPr>
        <p:spPr>
          <a:xfrm>
            <a:off x="5131605" y="6212376"/>
            <a:ext cx="2048865" cy="0"/>
          </a:xfrm>
          <a:prstGeom prst="line">
            <a:avLst/>
          </a:prstGeom>
          <a:ln w="19050">
            <a:solidFill>
              <a:srgbClr val="EF3078"/>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7FD0854-B613-4503-8F9F-7EBA21977DB6}"/>
              </a:ext>
            </a:extLst>
          </p:cNvPr>
          <p:cNvCxnSpPr>
            <a:cxnSpLocks/>
          </p:cNvCxnSpPr>
          <p:nvPr/>
        </p:nvCxnSpPr>
        <p:spPr>
          <a:xfrm>
            <a:off x="9655100" y="6212376"/>
            <a:ext cx="2048865"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67D5D77-7183-46A2-913A-91854EB46B5B}"/>
              </a:ext>
            </a:extLst>
          </p:cNvPr>
          <p:cNvCxnSpPr>
            <a:cxnSpLocks/>
          </p:cNvCxnSpPr>
          <p:nvPr/>
        </p:nvCxnSpPr>
        <p:spPr>
          <a:xfrm>
            <a:off x="2807969" y="1835312"/>
            <a:ext cx="2048865" cy="0"/>
          </a:xfrm>
          <a:prstGeom prst="line">
            <a:avLst/>
          </a:prstGeom>
          <a:ln w="19050">
            <a:solidFill>
              <a:srgbClr val="EE952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E4C8AC-856E-47A1-86C3-D3143F6DF56B}"/>
              </a:ext>
            </a:extLst>
          </p:cNvPr>
          <p:cNvCxnSpPr>
            <a:cxnSpLocks/>
          </p:cNvCxnSpPr>
          <p:nvPr/>
        </p:nvCxnSpPr>
        <p:spPr>
          <a:xfrm>
            <a:off x="7328027" y="1835312"/>
            <a:ext cx="2048865" cy="0"/>
          </a:xfrm>
          <a:prstGeom prst="line">
            <a:avLst/>
          </a:prstGeom>
          <a:ln w="19050">
            <a:solidFill>
              <a:srgbClr val="1C7CBB"/>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C17817C-AF36-4468-94FC-44DCFF825290}"/>
              </a:ext>
            </a:extLst>
          </p:cNvPr>
          <p:cNvSpPr txBox="1"/>
          <p:nvPr/>
        </p:nvSpPr>
        <p:spPr>
          <a:xfrm>
            <a:off x="2456543" y="131812"/>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prstClr val="white">
                    <a:lumMod val="65000"/>
                  </a:prstClr>
                </a:solidFill>
                <a:latin typeface="Tw Cen MT" panose="020B0602020104020603" pitchFamily="34" charset="0"/>
              </a:rPr>
              <a:t>Cleaning and preparation</a:t>
            </a:r>
          </a:p>
        </p:txBody>
      </p:sp>
      <p:grpSp>
        <p:nvGrpSpPr>
          <p:cNvPr id="79" name="Group 78">
            <a:extLst>
              <a:ext uri="{FF2B5EF4-FFF2-40B4-BE49-F238E27FC236}">
                <a16:creationId xmlns:a16="http://schemas.microsoft.com/office/drawing/2014/main" id="{B347FCAE-CD51-47C1-A0E5-7FE287A79E42}"/>
              </a:ext>
            </a:extLst>
          </p:cNvPr>
          <p:cNvGrpSpPr/>
          <p:nvPr/>
        </p:nvGrpSpPr>
        <p:grpSpPr>
          <a:xfrm>
            <a:off x="5378756" y="878988"/>
            <a:ext cx="1434489" cy="190500"/>
            <a:chOff x="4679586" y="878988"/>
            <a:chExt cx="1434489" cy="190500"/>
          </a:xfrm>
        </p:grpSpPr>
        <p:sp>
          <p:nvSpPr>
            <p:cNvPr id="71" name="Oval 70">
              <a:extLst>
                <a:ext uri="{FF2B5EF4-FFF2-40B4-BE49-F238E27FC236}">
                  <a16:creationId xmlns:a16="http://schemas.microsoft.com/office/drawing/2014/main" id="{957F6F33-D335-4F37-A9F5-23DE49CB0B4A}"/>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Oval 73">
              <a:extLst>
                <a:ext uri="{FF2B5EF4-FFF2-40B4-BE49-F238E27FC236}">
                  <a16:creationId xmlns:a16="http://schemas.microsoft.com/office/drawing/2014/main" id="{9D3A95DB-0E0C-40A8-88F7-9DAC67B156F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AD1EA8C3-D35D-4FB7-8D6B-858B4EE0825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FD4B96A9-29AD-4507-B1E8-D12C03BAD2C2}"/>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50AFA104-D1BD-427D-90C1-6CE47F2C7A56}"/>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Freeform: Shape 1">
            <a:extLst>
              <a:ext uri="{FF2B5EF4-FFF2-40B4-BE49-F238E27FC236}">
                <a16:creationId xmlns:a16="http://schemas.microsoft.com/office/drawing/2014/main" id="{79B1FD43-2244-995F-423B-917948B1D9DE}"/>
              </a:ext>
            </a:extLst>
          </p:cNvPr>
          <p:cNvSpPr/>
          <p:nvPr/>
        </p:nvSpPr>
        <p:spPr>
          <a:xfrm>
            <a:off x="11578141" y="2814859"/>
            <a:ext cx="646332"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9A51F58-9613-922A-68BB-E26F61F5890D}"/>
              </a:ext>
            </a:extLst>
          </p:cNvPr>
          <p:cNvSpPr txBox="1"/>
          <p:nvPr/>
        </p:nvSpPr>
        <p:spPr>
          <a:xfrm rot="16200000">
            <a:off x="10738753" y="3607931"/>
            <a:ext cx="2550455"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After edit</a:t>
            </a:r>
          </a:p>
        </p:txBody>
      </p:sp>
      <p:grpSp>
        <p:nvGrpSpPr>
          <p:cNvPr id="4" name="Group 3">
            <a:extLst>
              <a:ext uri="{FF2B5EF4-FFF2-40B4-BE49-F238E27FC236}">
                <a16:creationId xmlns:a16="http://schemas.microsoft.com/office/drawing/2014/main" id="{EFB8DF11-A054-2DF0-38C8-045262D74DA5}"/>
              </a:ext>
            </a:extLst>
          </p:cNvPr>
          <p:cNvGrpSpPr/>
          <p:nvPr/>
        </p:nvGrpSpPr>
        <p:grpSpPr>
          <a:xfrm>
            <a:off x="-9853100" y="-5505"/>
            <a:ext cx="9574094" cy="6858000"/>
            <a:chOff x="491575" y="0"/>
            <a:chExt cx="9574094" cy="6858000"/>
          </a:xfrm>
        </p:grpSpPr>
        <p:sp>
          <p:nvSpPr>
            <p:cNvPr id="5" name="Rectangle 4">
              <a:extLst>
                <a:ext uri="{FF2B5EF4-FFF2-40B4-BE49-F238E27FC236}">
                  <a16:creationId xmlns:a16="http://schemas.microsoft.com/office/drawing/2014/main" id="{845F9C17-A3A5-84D6-EEA1-680805D2C437}"/>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E5BD901C-8D03-EB8B-03B9-FEE06FEE4963}"/>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9F9022B-FB27-EBFD-9723-F4AE3813E638}"/>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Analyze</a:t>
              </a:r>
            </a:p>
          </p:txBody>
        </p:sp>
        <p:pic>
          <p:nvPicPr>
            <p:cNvPr id="15" name="Picture 14">
              <a:extLst>
                <a:ext uri="{FF2B5EF4-FFF2-40B4-BE49-F238E27FC236}">
                  <a16:creationId xmlns:a16="http://schemas.microsoft.com/office/drawing/2014/main" id="{72A76C97-0284-13D5-AFAA-7F0F09799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Tree>
    <p:extLst>
      <p:ext uri="{BB962C8B-B14F-4D97-AF65-F5344CB8AC3E}">
        <p14:creationId xmlns:p14="http://schemas.microsoft.com/office/powerpoint/2010/main" val="333124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500" fill="hold"/>
                                        <p:tgtEl>
                                          <p:spTgt spid="14"/>
                                        </p:tgtEl>
                                        <p:attrNameLst>
                                          <p:attrName>ppt_w</p:attrName>
                                        </p:attrNameLst>
                                      </p:cBhvr>
                                      <p:tavLst>
                                        <p:tav tm="0">
                                          <p:val>
                                            <p:fltVal val="0"/>
                                          </p:val>
                                        </p:tav>
                                        <p:tav tm="100000">
                                          <p:val>
                                            <p:strVal val="#ppt_w"/>
                                          </p:val>
                                        </p:tav>
                                      </p:tavLst>
                                    </p:anim>
                                    <p:anim calcmode="lin" valueType="num">
                                      <p:cBhvr>
                                        <p:cTn id="34" dur="500" fill="hold"/>
                                        <p:tgtEl>
                                          <p:spTgt spid="14"/>
                                        </p:tgtEl>
                                        <p:attrNameLst>
                                          <p:attrName>ppt_h</p:attrName>
                                        </p:attrNameLst>
                                      </p:cBhvr>
                                      <p:tavLst>
                                        <p:tav tm="0">
                                          <p:val>
                                            <p:fltVal val="0"/>
                                          </p:val>
                                        </p:tav>
                                        <p:tav tm="100000">
                                          <p:val>
                                            <p:strVal val="#ppt_h"/>
                                          </p:val>
                                        </p:tav>
                                      </p:tavLst>
                                    </p:anim>
                                    <p:animEffect transition="in" filter="fade">
                                      <p:cBhvr>
                                        <p:cTn id="35" dur="500"/>
                                        <p:tgtEl>
                                          <p:spTgt spid="14"/>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47"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anim calcmode="lin" valueType="num">
                                      <p:cBhvr>
                                        <p:cTn id="50" dur="500" fill="hold"/>
                                        <p:tgtEl>
                                          <p:spTgt spid="17"/>
                                        </p:tgtEl>
                                        <p:attrNameLst>
                                          <p:attrName>ppt_x</p:attrName>
                                        </p:attrNameLst>
                                      </p:cBhvr>
                                      <p:tavLst>
                                        <p:tav tm="0">
                                          <p:val>
                                            <p:strVal val="#ppt_x"/>
                                          </p:val>
                                        </p:tav>
                                        <p:tav tm="100000">
                                          <p:val>
                                            <p:strVal val="#ppt_x"/>
                                          </p:val>
                                        </p:tav>
                                      </p:tavLst>
                                    </p:anim>
                                    <p:anim calcmode="lin" valueType="num">
                                      <p:cBhvr>
                                        <p:cTn id="51" dur="500" fill="hold"/>
                                        <p:tgtEl>
                                          <p:spTgt spid="17"/>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8" fill="hold" nodeType="after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left)">
                                      <p:cBhvr>
                                        <p:cTn id="55" dur="500"/>
                                        <p:tgtEl>
                                          <p:spTgt spid="64"/>
                                        </p:tgtEl>
                                      </p:cBhvr>
                                    </p:animEffect>
                                  </p:childTnLst>
                                </p:cTn>
                              </p:par>
                            </p:childTnLst>
                          </p:cTn>
                        </p:par>
                        <p:par>
                          <p:cTn id="56" fill="hold">
                            <p:stCondLst>
                              <p:cond delay="4000"/>
                            </p:stCondLst>
                            <p:childTnLst>
                              <p:par>
                                <p:cTn id="57" presetID="22" presetClass="entr" presetSubtype="8"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par>
                          <p:cTn id="60" fill="hold">
                            <p:stCondLst>
                              <p:cond delay="4500"/>
                            </p:stCondLst>
                            <p:childTnLst>
                              <p:par>
                                <p:cTn id="61" presetID="53" presetClass="entr" presetSubtype="16"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childTnLst>
                          </p:cTn>
                        </p:par>
                        <p:par>
                          <p:cTn id="66" fill="hold">
                            <p:stCondLst>
                              <p:cond delay="5000"/>
                            </p:stCondLst>
                            <p:childTnLst>
                              <p:par>
                                <p:cTn id="67" presetID="53" presetClass="entr" presetSubtype="16"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p:cTn id="69" dur="500" fill="hold"/>
                                        <p:tgtEl>
                                          <p:spTgt spid="21"/>
                                        </p:tgtEl>
                                        <p:attrNameLst>
                                          <p:attrName>ppt_w</p:attrName>
                                        </p:attrNameLst>
                                      </p:cBhvr>
                                      <p:tavLst>
                                        <p:tav tm="0">
                                          <p:val>
                                            <p:fltVal val="0"/>
                                          </p:val>
                                        </p:tav>
                                        <p:tav tm="100000">
                                          <p:val>
                                            <p:strVal val="#ppt_w"/>
                                          </p:val>
                                        </p:tav>
                                      </p:tavLst>
                                    </p:anim>
                                    <p:anim calcmode="lin" valueType="num">
                                      <p:cBhvr>
                                        <p:cTn id="70" dur="500" fill="hold"/>
                                        <p:tgtEl>
                                          <p:spTgt spid="21"/>
                                        </p:tgtEl>
                                        <p:attrNameLst>
                                          <p:attrName>ppt_h</p:attrName>
                                        </p:attrNameLst>
                                      </p:cBhvr>
                                      <p:tavLst>
                                        <p:tav tm="0">
                                          <p:val>
                                            <p:fltVal val="0"/>
                                          </p:val>
                                        </p:tav>
                                        <p:tav tm="100000">
                                          <p:val>
                                            <p:strVal val="#ppt_h"/>
                                          </p:val>
                                        </p:tav>
                                      </p:tavLst>
                                    </p:anim>
                                    <p:animEffect transition="in" filter="fade">
                                      <p:cBhvr>
                                        <p:cTn id="71" dur="500"/>
                                        <p:tgtEl>
                                          <p:spTgt spid="21"/>
                                        </p:tgtEl>
                                      </p:cBhvr>
                                    </p:animEffect>
                                  </p:childTnLst>
                                </p:cTn>
                              </p:par>
                            </p:childTnLst>
                          </p:cTn>
                        </p:par>
                        <p:par>
                          <p:cTn id="72" fill="hold">
                            <p:stCondLst>
                              <p:cond delay="5500"/>
                            </p:stCondLst>
                            <p:childTnLst>
                              <p:par>
                                <p:cTn id="73" presetID="53" presetClass="entr" presetSubtype="16"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p:cTn id="75" dur="500" fill="hold"/>
                                        <p:tgtEl>
                                          <p:spTgt spid="22"/>
                                        </p:tgtEl>
                                        <p:attrNameLst>
                                          <p:attrName>ppt_w</p:attrName>
                                        </p:attrNameLst>
                                      </p:cBhvr>
                                      <p:tavLst>
                                        <p:tav tm="0">
                                          <p:val>
                                            <p:fltVal val="0"/>
                                          </p:val>
                                        </p:tav>
                                        <p:tav tm="100000">
                                          <p:val>
                                            <p:strVal val="#ppt_w"/>
                                          </p:val>
                                        </p:tav>
                                      </p:tavLst>
                                    </p:anim>
                                    <p:anim calcmode="lin" valueType="num">
                                      <p:cBhvr>
                                        <p:cTn id="76" dur="500" fill="hold"/>
                                        <p:tgtEl>
                                          <p:spTgt spid="22"/>
                                        </p:tgtEl>
                                        <p:attrNameLst>
                                          <p:attrName>ppt_h</p:attrName>
                                        </p:attrNameLst>
                                      </p:cBhvr>
                                      <p:tavLst>
                                        <p:tav tm="0">
                                          <p:val>
                                            <p:fltVal val="0"/>
                                          </p:val>
                                        </p:tav>
                                        <p:tav tm="100000">
                                          <p:val>
                                            <p:strVal val="#ppt_h"/>
                                          </p:val>
                                        </p:tav>
                                      </p:tavLst>
                                    </p:anim>
                                    <p:animEffect transition="in" filter="fade">
                                      <p:cBhvr>
                                        <p:cTn id="77" dur="500"/>
                                        <p:tgtEl>
                                          <p:spTgt spid="22"/>
                                        </p:tgtEl>
                                      </p:cBhvr>
                                    </p:animEffect>
                                  </p:childTnLst>
                                </p:cTn>
                              </p:par>
                            </p:childTnLst>
                          </p:cTn>
                        </p:par>
                        <p:par>
                          <p:cTn id="78" fill="hold">
                            <p:stCondLst>
                              <p:cond delay="6000"/>
                            </p:stCondLst>
                            <p:childTnLst>
                              <p:par>
                                <p:cTn id="79" presetID="22" presetClass="entr" presetSubtype="4" fill="hold" nodeType="after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down)">
                                      <p:cBhvr>
                                        <p:cTn id="81" dur="500"/>
                                        <p:tgtEl>
                                          <p:spTgt spid="2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p:cTn id="85" dur="500" fill="hold"/>
                                        <p:tgtEl>
                                          <p:spTgt spid="24"/>
                                        </p:tgtEl>
                                        <p:attrNameLst>
                                          <p:attrName>ppt_w</p:attrName>
                                        </p:attrNameLst>
                                      </p:cBhvr>
                                      <p:tavLst>
                                        <p:tav tm="0">
                                          <p:val>
                                            <p:fltVal val="0"/>
                                          </p:val>
                                        </p:tav>
                                        <p:tav tm="100000">
                                          <p:val>
                                            <p:strVal val="#ppt_w"/>
                                          </p:val>
                                        </p:tav>
                                      </p:tavLst>
                                    </p:anim>
                                    <p:anim calcmode="lin" valueType="num">
                                      <p:cBhvr>
                                        <p:cTn id="86" dur="500" fill="hold"/>
                                        <p:tgtEl>
                                          <p:spTgt spid="24"/>
                                        </p:tgtEl>
                                        <p:attrNameLst>
                                          <p:attrName>ppt_h</p:attrName>
                                        </p:attrNameLst>
                                      </p:cBhvr>
                                      <p:tavLst>
                                        <p:tav tm="0">
                                          <p:val>
                                            <p:fltVal val="0"/>
                                          </p:val>
                                        </p:tav>
                                        <p:tav tm="100000">
                                          <p:val>
                                            <p:strVal val="#ppt_h"/>
                                          </p:val>
                                        </p:tav>
                                      </p:tavLst>
                                    </p:anim>
                                    <p:animEffect transition="in" filter="fade">
                                      <p:cBhvr>
                                        <p:cTn id="87" dur="500"/>
                                        <p:tgtEl>
                                          <p:spTgt spid="24"/>
                                        </p:tgtEl>
                                      </p:cBhvr>
                                    </p:animEffect>
                                  </p:childTnLst>
                                </p:cTn>
                              </p:par>
                            </p:childTnLst>
                          </p:cTn>
                        </p:par>
                        <p:par>
                          <p:cTn id="88" fill="hold">
                            <p:stCondLst>
                              <p:cond delay="7000"/>
                            </p:stCondLst>
                            <p:childTnLst>
                              <p:par>
                                <p:cTn id="89" presetID="53" presetClass="entr" presetSubtype="16" fill="hold" grpId="0" nodeType="after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p:cTn id="91" dur="500" fill="hold"/>
                                        <p:tgtEl>
                                          <p:spTgt spid="18"/>
                                        </p:tgtEl>
                                        <p:attrNameLst>
                                          <p:attrName>ppt_w</p:attrName>
                                        </p:attrNameLst>
                                      </p:cBhvr>
                                      <p:tavLst>
                                        <p:tav tm="0">
                                          <p:val>
                                            <p:fltVal val="0"/>
                                          </p:val>
                                        </p:tav>
                                        <p:tav tm="100000">
                                          <p:val>
                                            <p:strVal val="#ppt_w"/>
                                          </p:val>
                                        </p:tav>
                                      </p:tavLst>
                                    </p:anim>
                                    <p:anim calcmode="lin" valueType="num">
                                      <p:cBhvr>
                                        <p:cTn id="92" dur="500" fill="hold"/>
                                        <p:tgtEl>
                                          <p:spTgt spid="18"/>
                                        </p:tgtEl>
                                        <p:attrNameLst>
                                          <p:attrName>ppt_h</p:attrName>
                                        </p:attrNameLst>
                                      </p:cBhvr>
                                      <p:tavLst>
                                        <p:tav tm="0">
                                          <p:val>
                                            <p:fltVal val="0"/>
                                          </p:val>
                                        </p:tav>
                                        <p:tav tm="100000">
                                          <p:val>
                                            <p:strVal val="#ppt_h"/>
                                          </p:val>
                                        </p:tav>
                                      </p:tavLst>
                                    </p:anim>
                                    <p:animEffect transition="in" filter="fade">
                                      <p:cBhvr>
                                        <p:cTn id="93" dur="500"/>
                                        <p:tgtEl>
                                          <p:spTgt spid="18"/>
                                        </p:tgtEl>
                                      </p:cBhvr>
                                    </p:animEffect>
                                  </p:childTnLst>
                                </p:cTn>
                              </p:par>
                              <p:par>
                                <p:cTn id="94" presetID="42" presetClass="entr" presetSubtype="0"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fade">
                                      <p:cBhvr>
                                        <p:cTn id="96" dur="500"/>
                                        <p:tgtEl>
                                          <p:spTgt spid="25"/>
                                        </p:tgtEl>
                                      </p:cBhvr>
                                    </p:animEffect>
                                    <p:anim calcmode="lin" valueType="num">
                                      <p:cBhvr>
                                        <p:cTn id="97" dur="500" fill="hold"/>
                                        <p:tgtEl>
                                          <p:spTgt spid="25"/>
                                        </p:tgtEl>
                                        <p:attrNameLst>
                                          <p:attrName>ppt_x</p:attrName>
                                        </p:attrNameLst>
                                      </p:cBhvr>
                                      <p:tavLst>
                                        <p:tav tm="0">
                                          <p:val>
                                            <p:strVal val="#ppt_x"/>
                                          </p:val>
                                        </p:tav>
                                        <p:tav tm="100000">
                                          <p:val>
                                            <p:strVal val="#ppt_x"/>
                                          </p:val>
                                        </p:tav>
                                      </p:tavLst>
                                    </p:anim>
                                    <p:anim calcmode="lin" valueType="num">
                                      <p:cBhvr>
                                        <p:cTn id="98" dur="500" fill="hold"/>
                                        <p:tgtEl>
                                          <p:spTgt spid="25"/>
                                        </p:tgtEl>
                                        <p:attrNameLst>
                                          <p:attrName>ppt_y</p:attrName>
                                        </p:attrNameLst>
                                      </p:cBhvr>
                                      <p:tavLst>
                                        <p:tav tm="0">
                                          <p:val>
                                            <p:strVal val="#ppt_y+.1"/>
                                          </p:val>
                                        </p:tav>
                                        <p:tav tm="100000">
                                          <p:val>
                                            <p:strVal val="#ppt_y"/>
                                          </p:val>
                                        </p:tav>
                                      </p:tavLst>
                                    </p:anim>
                                  </p:childTnLst>
                                </p:cTn>
                              </p:par>
                              <p:par>
                                <p:cTn id="99" presetID="47" presetClass="entr" presetSubtype="0" fill="hold" grpId="0" nodeType="withEffect">
                                  <p:stCondLst>
                                    <p:cond delay="0"/>
                                  </p:stCondLst>
                                  <p:childTnLst>
                                    <p:set>
                                      <p:cBhvr>
                                        <p:cTn id="100" dur="1" fill="hold">
                                          <p:stCondLst>
                                            <p:cond delay="0"/>
                                          </p:stCondLst>
                                        </p:cTn>
                                        <p:tgtEl>
                                          <p:spTgt spid="26"/>
                                        </p:tgtEl>
                                        <p:attrNameLst>
                                          <p:attrName>style.visibility</p:attrName>
                                        </p:attrNameLst>
                                      </p:cBhvr>
                                      <p:to>
                                        <p:strVal val="visible"/>
                                      </p:to>
                                    </p:set>
                                    <p:animEffect transition="in" filter="fade">
                                      <p:cBhvr>
                                        <p:cTn id="101" dur="500"/>
                                        <p:tgtEl>
                                          <p:spTgt spid="26"/>
                                        </p:tgtEl>
                                      </p:cBhvr>
                                    </p:animEffect>
                                    <p:anim calcmode="lin" valueType="num">
                                      <p:cBhvr>
                                        <p:cTn id="102" dur="500" fill="hold"/>
                                        <p:tgtEl>
                                          <p:spTgt spid="26"/>
                                        </p:tgtEl>
                                        <p:attrNameLst>
                                          <p:attrName>ppt_x</p:attrName>
                                        </p:attrNameLst>
                                      </p:cBhvr>
                                      <p:tavLst>
                                        <p:tav tm="0">
                                          <p:val>
                                            <p:strVal val="#ppt_x"/>
                                          </p:val>
                                        </p:tav>
                                        <p:tav tm="100000">
                                          <p:val>
                                            <p:strVal val="#ppt_x"/>
                                          </p:val>
                                        </p:tav>
                                      </p:tavLst>
                                    </p:anim>
                                    <p:anim calcmode="lin" valueType="num">
                                      <p:cBhvr>
                                        <p:cTn id="103" dur="500" fill="hold"/>
                                        <p:tgtEl>
                                          <p:spTgt spid="26"/>
                                        </p:tgtEl>
                                        <p:attrNameLst>
                                          <p:attrName>ppt_y</p:attrName>
                                        </p:attrNameLst>
                                      </p:cBhvr>
                                      <p:tavLst>
                                        <p:tav tm="0">
                                          <p:val>
                                            <p:strVal val="#ppt_y-.1"/>
                                          </p:val>
                                        </p:tav>
                                        <p:tav tm="100000">
                                          <p:val>
                                            <p:strVal val="#ppt_y"/>
                                          </p:val>
                                        </p:tav>
                                      </p:tavLst>
                                    </p:anim>
                                  </p:childTnLst>
                                </p:cTn>
                              </p:par>
                            </p:childTnLst>
                          </p:cTn>
                        </p:par>
                        <p:par>
                          <p:cTn id="104" fill="hold">
                            <p:stCondLst>
                              <p:cond delay="7500"/>
                            </p:stCondLst>
                            <p:childTnLst>
                              <p:par>
                                <p:cTn id="105" presetID="22" presetClass="entr" presetSubtype="8" fill="hold" nodeType="after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wipe(left)">
                                      <p:cBhvr>
                                        <p:cTn id="107" dur="500"/>
                                        <p:tgtEl>
                                          <p:spTgt spid="68"/>
                                        </p:tgtEl>
                                      </p:cBhvr>
                                    </p:animEffect>
                                  </p:childTnLst>
                                </p:cTn>
                              </p:par>
                            </p:childTnLst>
                          </p:cTn>
                        </p:par>
                        <p:par>
                          <p:cTn id="108" fill="hold">
                            <p:stCondLst>
                              <p:cond delay="8000"/>
                            </p:stCondLst>
                            <p:childTnLst>
                              <p:par>
                                <p:cTn id="109" presetID="22" presetClass="entr" presetSubtype="8" fill="hold" nodeType="after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wipe(left)">
                                      <p:cBhvr>
                                        <p:cTn id="111" dur="500"/>
                                        <p:tgtEl>
                                          <p:spTgt spid="28"/>
                                        </p:tgtEl>
                                      </p:cBhvr>
                                    </p:animEffect>
                                  </p:childTnLst>
                                </p:cTn>
                              </p:par>
                            </p:childTnLst>
                          </p:cTn>
                        </p:par>
                        <p:par>
                          <p:cTn id="112" fill="hold">
                            <p:stCondLst>
                              <p:cond delay="8500"/>
                            </p:stCondLst>
                            <p:childTnLst>
                              <p:par>
                                <p:cTn id="113" presetID="53" presetClass="entr" presetSubtype="16" fill="hold" grpId="0" nodeType="after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p:cTn id="115" dur="500" fill="hold"/>
                                        <p:tgtEl>
                                          <p:spTgt spid="29"/>
                                        </p:tgtEl>
                                        <p:attrNameLst>
                                          <p:attrName>ppt_w</p:attrName>
                                        </p:attrNameLst>
                                      </p:cBhvr>
                                      <p:tavLst>
                                        <p:tav tm="0">
                                          <p:val>
                                            <p:fltVal val="0"/>
                                          </p:val>
                                        </p:tav>
                                        <p:tav tm="100000">
                                          <p:val>
                                            <p:strVal val="#ppt_w"/>
                                          </p:val>
                                        </p:tav>
                                      </p:tavLst>
                                    </p:anim>
                                    <p:anim calcmode="lin" valueType="num">
                                      <p:cBhvr>
                                        <p:cTn id="116" dur="500" fill="hold"/>
                                        <p:tgtEl>
                                          <p:spTgt spid="29"/>
                                        </p:tgtEl>
                                        <p:attrNameLst>
                                          <p:attrName>ppt_h</p:attrName>
                                        </p:attrNameLst>
                                      </p:cBhvr>
                                      <p:tavLst>
                                        <p:tav tm="0">
                                          <p:val>
                                            <p:fltVal val="0"/>
                                          </p:val>
                                        </p:tav>
                                        <p:tav tm="100000">
                                          <p:val>
                                            <p:strVal val="#ppt_h"/>
                                          </p:val>
                                        </p:tav>
                                      </p:tavLst>
                                    </p:anim>
                                    <p:animEffect transition="in" filter="fade">
                                      <p:cBhvr>
                                        <p:cTn id="117" dur="500"/>
                                        <p:tgtEl>
                                          <p:spTgt spid="29"/>
                                        </p:tgtEl>
                                      </p:cBhvr>
                                    </p:animEffect>
                                  </p:childTnLst>
                                </p:cTn>
                              </p:par>
                            </p:childTnLst>
                          </p:cTn>
                        </p:par>
                        <p:par>
                          <p:cTn id="118" fill="hold">
                            <p:stCondLst>
                              <p:cond delay="9000"/>
                            </p:stCondLst>
                            <p:childTnLst>
                              <p:par>
                                <p:cTn id="119" presetID="53" presetClass="entr" presetSubtype="16" fill="hold" grpId="0" nodeType="after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p:cTn id="121" dur="500" fill="hold"/>
                                        <p:tgtEl>
                                          <p:spTgt spid="30"/>
                                        </p:tgtEl>
                                        <p:attrNameLst>
                                          <p:attrName>ppt_w</p:attrName>
                                        </p:attrNameLst>
                                      </p:cBhvr>
                                      <p:tavLst>
                                        <p:tav tm="0">
                                          <p:val>
                                            <p:fltVal val="0"/>
                                          </p:val>
                                        </p:tav>
                                        <p:tav tm="100000">
                                          <p:val>
                                            <p:strVal val="#ppt_w"/>
                                          </p:val>
                                        </p:tav>
                                      </p:tavLst>
                                    </p:anim>
                                    <p:anim calcmode="lin" valueType="num">
                                      <p:cBhvr>
                                        <p:cTn id="122" dur="500" fill="hold"/>
                                        <p:tgtEl>
                                          <p:spTgt spid="30"/>
                                        </p:tgtEl>
                                        <p:attrNameLst>
                                          <p:attrName>ppt_h</p:attrName>
                                        </p:attrNameLst>
                                      </p:cBhvr>
                                      <p:tavLst>
                                        <p:tav tm="0">
                                          <p:val>
                                            <p:fltVal val="0"/>
                                          </p:val>
                                        </p:tav>
                                        <p:tav tm="100000">
                                          <p:val>
                                            <p:strVal val="#ppt_h"/>
                                          </p:val>
                                        </p:tav>
                                      </p:tavLst>
                                    </p:anim>
                                    <p:animEffect transition="in" filter="fade">
                                      <p:cBhvr>
                                        <p:cTn id="123" dur="500"/>
                                        <p:tgtEl>
                                          <p:spTgt spid="30"/>
                                        </p:tgtEl>
                                      </p:cBhvr>
                                    </p:animEffect>
                                  </p:childTnLst>
                                </p:cTn>
                              </p:par>
                            </p:childTnLst>
                          </p:cTn>
                        </p:par>
                        <p:par>
                          <p:cTn id="124" fill="hold">
                            <p:stCondLst>
                              <p:cond delay="9500"/>
                            </p:stCondLst>
                            <p:childTnLst>
                              <p:par>
                                <p:cTn id="125" presetID="53" presetClass="entr" presetSubtype="16" fill="hold" grpId="0" nodeType="afterEffect">
                                  <p:stCondLst>
                                    <p:cond delay="0"/>
                                  </p:stCondLst>
                                  <p:childTnLst>
                                    <p:set>
                                      <p:cBhvr>
                                        <p:cTn id="126" dur="1" fill="hold">
                                          <p:stCondLst>
                                            <p:cond delay="0"/>
                                          </p:stCondLst>
                                        </p:cTn>
                                        <p:tgtEl>
                                          <p:spTgt spid="31"/>
                                        </p:tgtEl>
                                        <p:attrNameLst>
                                          <p:attrName>style.visibility</p:attrName>
                                        </p:attrNameLst>
                                      </p:cBhvr>
                                      <p:to>
                                        <p:strVal val="visible"/>
                                      </p:to>
                                    </p:set>
                                    <p:anim calcmode="lin" valueType="num">
                                      <p:cBhvr>
                                        <p:cTn id="127" dur="500" fill="hold"/>
                                        <p:tgtEl>
                                          <p:spTgt spid="31"/>
                                        </p:tgtEl>
                                        <p:attrNameLst>
                                          <p:attrName>ppt_w</p:attrName>
                                        </p:attrNameLst>
                                      </p:cBhvr>
                                      <p:tavLst>
                                        <p:tav tm="0">
                                          <p:val>
                                            <p:fltVal val="0"/>
                                          </p:val>
                                        </p:tav>
                                        <p:tav tm="100000">
                                          <p:val>
                                            <p:strVal val="#ppt_w"/>
                                          </p:val>
                                        </p:tav>
                                      </p:tavLst>
                                    </p:anim>
                                    <p:anim calcmode="lin" valueType="num">
                                      <p:cBhvr>
                                        <p:cTn id="128" dur="500" fill="hold"/>
                                        <p:tgtEl>
                                          <p:spTgt spid="31"/>
                                        </p:tgtEl>
                                        <p:attrNameLst>
                                          <p:attrName>ppt_h</p:attrName>
                                        </p:attrNameLst>
                                      </p:cBhvr>
                                      <p:tavLst>
                                        <p:tav tm="0">
                                          <p:val>
                                            <p:fltVal val="0"/>
                                          </p:val>
                                        </p:tav>
                                        <p:tav tm="100000">
                                          <p:val>
                                            <p:strVal val="#ppt_h"/>
                                          </p:val>
                                        </p:tav>
                                      </p:tavLst>
                                    </p:anim>
                                    <p:animEffect transition="in" filter="fade">
                                      <p:cBhvr>
                                        <p:cTn id="129" dur="500"/>
                                        <p:tgtEl>
                                          <p:spTgt spid="31"/>
                                        </p:tgtEl>
                                      </p:cBhvr>
                                    </p:animEffect>
                                  </p:childTnLst>
                                </p:cTn>
                              </p:par>
                            </p:childTnLst>
                          </p:cTn>
                        </p:par>
                        <p:par>
                          <p:cTn id="130" fill="hold">
                            <p:stCondLst>
                              <p:cond delay="10000"/>
                            </p:stCondLst>
                            <p:childTnLst>
                              <p:par>
                                <p:cTn id="131" presetID="22" presetClass="entr" presetSubtype="1" fill="hold" nodeType="afterEffect">
                                  <p:stCondLst>
                                    <p:cond delay="0"/>
                                  </p:stCondLst>
                                  <p:childTnLst>
                                    <p:set>
                                      <p:cBhvr>
                                        <p:cTn id="132" dur="1" fill="hold">
                                          <p:stCondLst>
                                            <p:cond delay="0"/>
                                          </p:stCondLst>
                                        </p:cTn>
                                        <p:tgtEl>
                                          <p:spTgt spid="32"/>
                                        </p:tgtEl>
                                        <p:attrNameLst>
                                          <p:attrName>style.visibility</p:attrName>
                                        </p:attrNameLst>
                                      </p:cBhvr>
                                      <p:to>
                                        <p:strVal val="visible"/>
                                      </p:to>
                                    </p:set>
                                    <p:animEffect transition="in" filter="wipe(up)">
                                      <p:cBhvr>
                                        <p:cTn id="133" dur="500"/>
                                        <p:tgtEl>
                                          <p:spTgt spid="32"/>
                                        </p:tgtEl>
                                      </p:cBhvr>
                                    </p:animEffect>
                                  </p:childTnLst>
                                </p:cTn>
                              </p:par>
                            </p:childTnLst>
                          </p:cTn>
                        </p:par>
                        <p:par>
                          <p:cTn id="134" fill="hold">
                            <p:stCondLst>
                              <p:cond delay="10500"/>
                            </p:stCondLst>
                            <p:childTnLst>
                              <p:par>
                                <p:cTn id="135" presetID="53" presetClass="entr" presetSubtype="16" fill="hold" grpId="0" nodeType="afterEffect">
                                  <p:stCondLst>
                                    <p:cond delay="0"/>
                                  </p:stCondLst>
                                  <p:childTnLst>
                                    <p:set>
                                      <p:cBhvr>
                                        <p:cTn id="136" dur="1" fill="hold">
                                          <p:stCondLst>
                                            <p:cond delay="0"/>
                                          </p:stCondLst>
                                        </p:cTn>
                                        <p:tgtEl>
                                          <p:spTgt spid="33"/>
                                        </p:tgtEl>
                                        <p:attrNameLst>
                                          <p:attrName>style.visibility</p:attrName>
                                        </p:attrNameLst>
                                      </p:cBhvr>
                                      <p:to>
                                        <p:strVal val="visible"/>
                                      </p:to>
                                    </p:set>
                                    <p:anim calcmode="lin" valueType="num">
                                      <p:cBhvr>
                                        <p:cTn id="137" dur="500" fill="hold"/>
                                        <p:tgtEl>
                                          <p:spTgt spid="33"/>
                                        </p:tgtEl>
                                        <p:attrNameLst>
                                          <p:attrName>ppt_w</p:attrName>
                                        </p:attrNameLst>
                                      </p:cBhvr>
                                      <p:tavLst>
                                        <p:tav tm="0">
                                          <p:val>
                                            <p:fltVal val="0"/>
                                          </p:val>
                                        </p:tav>
                                        <p:tav tm="100000">
                                          <p:val>
                                            <p:strVal val="#ppt_w"/>
                                          </p:val>
                                        </p:tav>
                                      </p:tavLst>
                                    </p:anim>
                                    <p:anim calcmode="lin" valueType="num">
                                      <p:cBhvr>
                                        <p:cTn id="138" dur="500" fill="hold"/>
                                        <p:tgtEl>
                                          <p:spTgt spid="33"/>
                                        </p:tgtEl>
                                        <p:attrNameLst>
                                          <p:attrName>ppt_h</p:attrName>
                                        </p:attrNameLst>
                                      </p:cBhvr>
                                      <p:tavLst>
                                        <p:tav tm="0">
                                          <p:val>
                                            <p:fltVal val="0"/>
                                          </p:val>
                                        </p:tav>
                                        <p:tav tm="100000">
                                          <p:val>
                                            <p:strVal val="#ppt_h"/>
                                          </p:val>
                                        </p:tav>
                                      </p:tavLst>
                                    </p:anim>
                                    <p:animEffect transition="in" filter="fade">
                                      <p:cBhvr>
                                        <p:cTn id="139" dur="500"/>
                                        <p:tgtEl>
                                          <p:spTgt spid="33"/>
                                        </p:tgtEl>
                                      </p:cBhvr>
                                    </p:animEffect>
                                  </p:childTnLst>
                                </p:cTn>
                              </p:par>
                            </p:childTnLst>
                          </p:cTn>
                        </p:par>
                        <p:par>
                          <p:cTn id="140" fill="hold">
                            <p:stCondLst>
                              <p:cond delay="11000"/>
                            </p:stCondLst>
                            <p:childTnLst>
                              <p:par>
                                <p:cTn id="141" presetID="53" presetClass="entr" presetSubtype="16" fill="hold" grpId="0" nodeType="afterEffect">
                                  <p:stCondLst>
                                    <p:cond delay="0"/>
                                  </p:stCondLst>
                                  <p:childTnLst>
                                    <p:set>
                                      <p:cBhvr>
                                        <p:cTn id="142" dur="1" fill="hold">
                                          <p:stCondLst>
                                            <p:cond delay="0"/>
                                          </p:stCondLst>
                                        </p:cTn>
                                        <p:tgtEl>
                                          <p:spTgt spid="27"/>
                                        </p:tgtEl>
                                        <p:attrNameLst>
                                          <p:attrName>style.visibility</p:attrName>
                                        </p:attrNameLst>
                                      </p:cBhvr>
                                      <p:to>
                                        <p:strVal val="visible"/>
                                      </p:to>
                                    </p:set>
                                    <p:anim calcmode="lin" valueType="num">
                                      <p:cBhvr>
                                        <p:cTn id="143" dur="500" fill="hold"/>
                                        <p:tgtEl>
                                          <p:spTgt spid="27"/>
                                        </p:tgtEl>
                                        <p:attrNameLst>
                                          <p:attrName>ppt_w</p:attrName>
                                        </p:attrNameLst>
                                      </p:cBhvr>
                                      <p:tavLst>
                                        <p:tav tm="0">
                                          <p:val>
                                            <p:fltVal val="0"/>
                                          </p:val>
                                        </p:tav>
                                        <p:tav tm="100000">
                                          <p:val>
                                            <p:strVal val="#ppt_w"/>
                                          </p:val>
                                        </p:tav>
                                      </p:tavLst>
                                    </p:anim>
                                    <p:anim calcmode="lin" valueType="num">
                                      <p:cBhvr>
                                        <p:cTn id="144" dur="500" fill="hold"/>
                                        <p:tgtEl>
                                          <p:spTgt spid="27"/>
                                        </p:tgtEl>
                                        <p:attrNameLst>
                                          <p:attrName>ppt_h</p:attrName>
                                        </p:attrNameLst>
                                      </p:cBhvr>
                                      <p:tavLst>
                                        <p:tav tm="0">
                                          <p:val>
                                            <p:fltVal val="0"/>
                                          </p:val>
                                        </p:tav>
                                        <p:tav tm="100000">
                                          <p:val>
                                            <p:strVal val="#ppt_h"/>
                                          </p:val>
                                        </p:tav>
                                      </p:tavLst>
                                    </p:anim>
                                    <p:animEffect transition="in" filter="fade">
                                      <p:cBhvr>
                                        <p:cTn id="145" dur="500"/>
                                        <p:tgtEl>
                                          <p:spTgt spid="27"/>
                                        </p:tgtEl>
                                      </p:cBhvr>
                                    </p:animEffect>
                                  </p:childTnLst>
                                </p:cTn>
                              </p:par>
                              <p:par>
                                <p:cTn id="146" presetID="47" presetClass="entr" presetSubtype="0" fill="hold" grpId="0" nodeType="withEffect">
                                  <p:stCondLst>
                                    <p:cond delay="0"/>
                                  </p:stCondLst>
                                  <p:childTnLst>
                                    <p:set>
                                      <p:cBhvr>
                                        <p:cTn id="147" dur="1" fill="hold">
                                          <p:stCondLst>
                                            <p:cond delay="0"/>
                                          </p:stCondLst>
                                        </p:cTn>
                                        <p:tgtEl>
                                          <p:spTgt spid="34"/>
                                        </p:tgtEl>
                                        <p:attrNameLst>
                                          <p:attrName>style.visibility</p:attrName>
                                        </p:attrNameLst>
                                      </p:cBhvr>
                                      <p:to>
                                        <p:strVal val="visible"/>
                                      </p:to>
                                    </p:set>
                                    <p:animEffect transition="in" filter="fade">
                                      <p:cBhvr>
                                        <p:cTn id="148" dur="500"/>
                                        <p:tgtEl>
                                          <p:spTgt spid="34"/>
                                        </p:tgtEl>
                                      </p:cBhvr>
                                    </p:animEffect>
                                    <p:anim calcmode="lin" valueType="num">
                                      <p:cBhvr>
                                        <p:cTn id="149" dur="500" fill="hold"/>
                                        <p:tgtEl>
                                          <p:spTgt spid="34"/>
                                        </p:tgtEl>
                                        <p:attrNameLst>
                                          <p:attrName>ppt_x</p:attrName>
                                        </p:attrNameLst>
                                      </p:cBhvr>
                                      <p:tavLst>
                                        <p:tav tm="0">
                                          <p:val>
                                            <p:strVal val="#ppt_x"/>
                                          </p:val>
                                        </p:tav>
                                        <p:tav tm="100000">
                                          <p:val>
                                            <p:strVal val="#ppt_x"/>
                                          </p:val>
                                        </p:tav>
                                      </p:tavLst>
                                    </p:anim>
                                    <p:anim calcmode="lin" valueType="num">
                                      <p:cBhvr>
                                        <p:cTn id="150" dur="500" fill="hold"/>
                                        <p:tgtEl>
                                          <p:spTgt spid="34"/>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35"/>
                                        </p:tgtEl>
                                        <p:attrNameLst>
                                          <p:attrName>style.visibility</p:attrName>
                                        </p:attrNameLst>
                                      </p:cBhvr>
                                      <p:to>
                                        <p:strVal val="visible"/>
                                      </p:to>
                                    </p:set>
                                    <p:animEffect transition="in" filter="fade">
                                      <p:cBhvr>
                                        <p:cTn id="153" dur="500"/>
                                        <p:tgtEl>
                                          <p:spTgt spid="35"/>
                                        </p:tgtEl>
                                      </p:cBhvr>
                                    </p:animEffect>
                                    <p:anim calcmode="lin" valueType="num">
                                      <p:cBhvr>
                                        <p:cTn id="154" dur="500" fill="hold"/>
                                        <p:tgtEl>
                                          <p:spTgt spid="35"/>
                                        </p:tgtEl>
                                        <p:attrNameLst>
                                          <p:attrName>ppt_x</p:attrName>
                                        </p:attrNameLst>
                                      </p:cBhvr>
                                      <p:tavLst>
                                        <p:tav tm="0">
                                          <p:val>
                                            <p:strVal val="#ppt_x"/>
                                          </p:val>
                                        </p:tav>
                                        <p:tav tm="100000">
                                          <p:val>
                                            <p:strVal val="#ppt_x"/>
                                          </p:val>
                                        </p:tav>
                                      </p:tavLst>
                                    </p:anim>
                                    <p:anim calcmode="lin" valueType="num">
                                      <p:cBhvr>
                                        <p:cTn id="155" dur="500" fill="hold"/>
                                        <p:tgtEl>
                                          <p:spTgt spid="35"/>
                                        </p:tgtEl>
                                        <p:attrNameLst>
                                          <p:attrName>ppt_y</p:attrName>
                                        </p:attrNameLst>
                                      </p:cBhvr>
                                      <p:tavLst>
                                        <p:tav tm="0">
                                          <p:val>
                                            <p:strVal val="#ppt_y+.1"/>
                                          </p:val>
                                        </p:tav>
                                        <p:tav tm="100000">
                                          <p:val>
                                            <p:strVal val="#ppt_y"/>
                                          </p:val>
                                        </p:tav>
                                      </p:tavLst>
                                    </p:anim>
                                  </p:childTnLst>
                                </p:cTn>
                              </p:par>
                            </p:childTnLst>
                          </p:cTn>
                        </p:par>
                        <p:par>
                          <p:cTn id="156" fill="hold">
                            <p:stCondLst>
                              <p:cond delay="11500"/>
                            </p:stCondLst>
                            <p:childTnLst>
                              <p:par>
                                <p:cTn id="157" presetID="22" presetClass="entr" presetSubtype="8" fill="hold" nodeType="afterEffect">
                                  <p:stCondLst>
                                    <p:cond delay="0"/>
                                  </p:stCondLst>
                                  <p:childTnLst>
                                    <p:set>
                                      <p:cBhvr>
                                        <p:cTn id="158" dur="1" fill="hold">
                                          <p:stCondLst>
                                            <p:cond delay="0"/>
                                          </p:stCondLst>
                                        </p:cTn>
                                        <p:tgtEl>
                                          <p:spTgt spid="66"/>
                                        </p:tgtEl>
                                        <p:attrNameLst>
                                          <p:attrName>style.visibility</p:attrName>
                                        </p:attrNameLst>
                                      </p:cBhvr>
                                      <p:to>
                                        <p:strVal val="visible"/>
                                      </p:to>
                                    </p:set>
                                    <p:animEffect transition="in" filter="wipe(left)">
                                      <p:cBhvr>
                                        <p:cTn id="159" dur="500"/>
                                        <p:tgtEl>
                                          <p:spTgt spid="66"/>
                                        </p:tgtEl>
                                      </p:cBhvr>
                                    </p:animEffect>
                                  </p:childTnLst>
                                </p:cTn>
                              </p:par>
                            </p:childTnLst>
                          </p:cTn>
                        </p:par>
                        <p:par>
                          <p:cTn id="160" fill="hold">
                            <p:stCondLst>
                              <p:cond delay="12000"/>
                            </p:stCondLst>
                            <p:childTnLst>
                              <p:par>
                                <p:cTn id="161" presetID="22" presetClass="entr" presetSubtype="8" fill="hold" nodeType="afterEffect">
                                  <p:stCondLst>
                                    <p:cond delay="0"/>
                                  </p:stCondLst>
                                  <p:childTnLst>
                                    <p:set>
                                      <p:cBhvr>
                                        <p:cTn id="162" dur="1" fill="hold">
                                          <p:stCondLst>
                                            <p:cond delay="0"/>
                                          </p:stCondLst>
                                        </p:cTn>
                                        <p:tgtEl>
                                          <p:spTgt spid="44"/>
                                        </p:tgtEl>
                                        <p:attrNameLst>
                                          <p:attrName>style.visibility</p:attrName>
                                        </p:attrNameLst>
                                      </p:cBhvr>
                                      <p:to>
                                        <p:strVal val="visible"/>
                                      </p:to>
                                    </p:set>
                                    <p:animEffect transition="in" filter="wipe(left)">
                                      <p:cBhvr>
                                        <p:cTn id="163" dur="500"/>
                                        <p:tgtEl>
                                          <p:spTgt spid="44"/>
                                        </p:tgtEl>
                                      </p:cBhvr>
                                    </p:animEffect>
                                  </p:childTnLst>
                                </p:cTn>
                              </p:par>
                            </p:childTnLst>
                          </p:cTn>
                        </p:par>
                        <p:par>
                          <p:cTn id="164" fill="hold">
                            <p:stCondLst>
                              <p:cond delay="12500"/>
                            </p:stCondLst>
                            <p:childTnLst>
                              <p:par>
                                <p:cTn id="165" presetID="53" presetClass="entr" presetSubtype="16" fill="hold" grpId="0" nodeType="afterEffect">
                                  <p:stCondLst>
                                    <p:cond delay="0"/>
                                  </p:stCondLst>
                                  <p:childTnLst>
                                    <p:set>
                                      <p:cBhvr>
                                        <p:cTn id="166" dur="1" fill="hold">
                                          <p:stCondLst>
                                            <p:cond delay="0"/>
                                          </p:stCondLst>
                                        </p:cTn>
                                        <p:tgtEl>
                                          <p:spTgt spid="46"/>
                                        </p:tgtEl>
                                        <p:attrNameLst>
                                          <p:attrName>style.visibility</p:attrName>
                                        </p:attrNameLst>
                                      </p:cBhvr>
                                      <p:to>
                                        <p:strVal val="visible"/>
                                      </p:to>
                                    </p:set>
                                    <p:anim calcmode="lin" valueType="num">
                                      <p:cBhvr>
                                        <p:cTn id="167" dur="500" fill="hold"/>
                                        <p:tgtEl>
                                          <p:spTgt spid="46"/>
                                        </p:tgtEl>
                                        <p:attrNameLst>
                                          <p:attrName>ppt_w</p:attrName>
                                        </p:attrNameLst>
                                      </p:cBhvr>
                                      <p:tavLst>
                                        <p:tav tm="0">
                                          <p:val>
                                            <p:fltVal val="0"/>
                                          </p:val>
                                        </p:tav>
                                        <p:tav tm="100000">
                                          <p:val>
                                            <p:strVal val="#ppt_w"/>
                                          </p:val>
                                        </p:tav>
                                      </p:tavLst>
                                    </p:anim>
                                    <p:anim calcmode="lin" valueType="num">
                                      <p:cBhvr>
                                        <p:cTn id="168" dur="500" fill="hold"/>
                                        <p:tgtEl>
                                          <p:spTgt spid="46"/>
                                        </p:tgtEl>
                                        <p:attrNameLst>
                                          <p:attrName>ppt_h</p:attrName>
                                        </p:attrNameLst>
                                      </p:cBhvr>
                                      <p:tavLst>
                                        <p:tav tm="0">
                                          <p:val>
                                            <p:fltVal val="0"/>
                                          </p:val>
                                        </p:tav>
                                        <p:tav tm="100000">
                                          <p:val>
                                            <p:strVal val="#ppt_h"/>
                                          </p:val>
                                        </p:tav>
                                      </p:tavLst>
                                    </p:anim>
                                    <p:animEffect transition="in" filter="fade">
                                      <p:cBhvr>
                                        <p:cTn id="169" dur="500"/>
                                        <p:tgtEl>
                                          <p:spTgt spid="46"/>
                                        </p:tgtEl>
                                      </p:cBhvr>
                                    </p:animEffect>
                                  </p:childTnLst>
                                </p:cTn>
                              </p:par>
                            </p:childTnLst>
                          </p:cTn>
                        </p:par>
                        <p:par>
                          <p:cTn id="170" fill="hold">
                            <p:stCondLst>
                              <p:cond delay="13000"/>
                            </p:stCondLst>
                            <p:childTnLst>
                              <p:par>
                                <p:cTn id="171" presetID="53" presetClass="entr" presetSubtype="16" fill="hold" grpId="0" nodeType="afterEffect">
                                  <p:stCondLst>
                                    <p:cond delay="0"/>
                                  </p:stCondLst>
                                  <p:childTnLst>
                                    <p:set>
                                      <p:cBhvr>
                                        <p:cTn id="172" dur="1" fill="hold">
                                          <p:stCondLst>
                                            <p:cond delay="0"/>
                                          </p:stCondLst>
                                        </p:cTn>
                                        <p:tgtEl>
                                          <p:spTgt spid="47"/>
                                        </p:tgtEl>
                                        <p:attrNameLst>
                                          <p:attrName>style.visibility</p:attrName>
                                        </p:attrNameLst>
                                      </p:cBhvr>
                                      <p:to>
                                        <p:strVal val="visible"/>
                                      </p:to>
                                    </p:set>
                                    <p:anim calcmode="lin" valueType="num">
                                      <p:cBhvr>
                                        <p:cTn id="173" dur="500" fill="hold"/>
                                        <p:tgtEl>
                                          <p:spTgt spid="47"/>
                                        </p:tgtEl>
                                        <p:attrNameLst>
                                          <p:attrName>ppt_w</p:attrName>
                                        </p:attrNameLst>
                                      </p:cBhvr>
                                      <p:tavLst>
                                        <p:tav tm="0">
                                          <p:val>
                                            <p:fltVal val="0"/>
                                          </p:val>
                                        </p:tav>
                                        <p:tav tm="100000">
                                          <p:val>
                                            <p:strVal val="#ppt_w"/>
                                          </p:val>
                                        </p:tav>
                                      </p:tavLst>
                                    </p:anim>
                                    <p:anim calcmode="lin" valueType="num">
                                      <p:cBhvr>
                                        <p:cTn id="174" dur="500" fill="hold"/>
                                        <p:tgtEl>
                                          <p:spTgt spid="47"/>
                                        </p:tgtEl>
                                        <p:attrNameLst>
                                          <p:attrName>ppt_h</p:attrName>
                                        </p:attrNameLst>
                                      </p:cBhvr>
                                      <p:tavLst>
                                        <p:tav tm="0">
                                          <p:val>
                                            <p:fltVal val="0"/>
                                          </p:val>
                                        </p:tav>
                                        <p:tav tm="100000">
                                          <p:val>
                                            <p:strVal val="#ppt_h"/>
                                          </p:val>
                                        </p:tav>
                                      </p:tavLst>
                                    </p:anim>
                                    <p:animEffect transition="in" filter="fade">
                                      <p:cBhvr>
                                        <p:cTn id="175" dur="500"/>
                                        <p:tgtEl>
                                          <p:spTgt spid="47"/>
                                        </p:tgtEl>
                                      </p:cBhvr>
                                    </p:animEffect>
                                  </p:childTnLst>
                                </p:cTn>
                              </p:par>
                            </p:childTnLst>
                          </p:cTn>
                        </p:par>
                        <p:par>
                          <p:cTn id="176" fill="hold">
                            <p:stCondLst>
                              <p:cond delay="13500"/>
                            </p:stCondLst>
                            <p:childTnLst>
                              <p:par>
                                <p:cTn id="177" presetID="53" presetClass="entr" presetSubtype="16" fill="hold" grpId="0" nodeType="afterEffect">
                                  <p:stCondLst>
                                    <p:cond delay="0"/>
                                  </p:stCondLst>
                                  <p:childTnLst>
                                    <p:set>
                                      <p:cBhvr>
                                        <p:cTn id="178" dur="1" fill="hold">
                                          <p:stCondLst>
                                            <p:cond delay="0"/>
                                          </p:stCondLst>
                                        </p:cTn>
                                        <p:tgtEl>
                                          <p:spTgt spid="48"/>
                                        </p:tgtEl>
                                        <p:attrNameLst>
                                          <p:attrName>style.visibility</p:attrName>
                                        </p:attrNameLst>
                                      </p:cBhvr>
                                      <p:to>
                                        <p:strVal val="visible"/>
                                      </p:to>
                                    </p:set>
                                    <p:anim calcmode="lin" valueType="num">
                                      <p:cBhvr>
                                        <p:cTn id="179" dur="500" fill="hold"/>
                                        <p:tgtEl>
                                          <p:spTgt spid="48"/>
                                        </p:tgtEl>
                                        <p:attrNameLst>
                                          <p:attrName>ppt_w</p:attrName>
                                        </p:attrNameLst>
                                      </p:cBhvr>
                                      <p:tavLst>
                                        <p:tav tm="0">
                                          <p:val>
                                            <p:fltVal val="0"/>
                                          </p:val>
                                        </p:tav>
                                        <p:tav tm="100000">
                                          <p:val>
                                            <p:strVal val="#ppt_w"/>
                                          </p:val>
                                        </p:tav>
                                      </p:tavLst>
                                    </p:anim>
                                    <p:anim calcmode="lin" valueType="num">
                                      <p:cBhvr>
                                        <p:cTn id="180" dur="500" fill="hold"/>
                                        <p:tgtEl>
                                          <p:spTgt spid="48"/>
                                        </p:tgtEl>
                                        <p:attrNameLst>
                                          <p:attrName>ppt_h</p:attrName>
                                        </p:attrNameLst>
                                      </p:cBhvr>
                                      <p:tavLst>
                                        <p:tav tm="0">
                                          <p:val>
                                            <p:fltVal val="0"/>
                                          </p:val>
                                        </p:tav>
                                        <p:tav tm="100000">
                                          <p:val>
                                            <p:strVal val="#ppt_h"/>
                                          </p:val>
                                        </p:tav>
                                      </p:tavLst>
                                    </p:anim>
                                    <p:animEffect transition="in" filter="fade">
                                      <p:cBhvr>
                                        <p:cTn id="181" dur="500"/>
                                        <p:tgtEl>
                                          <p:spTgt spid="48"/>
                                        </p:tgtEl>
                                      </p:cBhvr>
                                    </p:animEffect>
                                  </p:childTnLst>
                                </p:cTn>
                              </p:par>
                            </p:childTnLst>
                          </p:cTn>
                        </p:par>
                        <p:par>
                          <p:cTn id="182" fill="hold">
                            <p:stCondLst>
                              <p:cond delay="14000"/>
                            </p:stCondLst>
                            <p:childTnLst>
                              <p:par>
                                <p:cTn id="183" presetID="22" presetClass="entr" presetSubtype="4" fill="hold" nodeType="afterEffect">
                                  <p:stCondLst>
                                    <p:cond delay="0"/>
                                  </p:stCondLst>
                                  <p:childTnLst>
                                    <p:set>
                                      <p:cBhvr>
                                        <p:cTn id="184" dur="1" fill="hold">
                                          <p:stCondLst>
                                            <p:cond delay="0"/>
                                          </p:stCondLst>
                                        </p:cTn>
                                        <p:tgtEl>
                                          <p:spTgt spid="49"/>
                                        </p:tgtEl>
                                        <p:attrNameLst>
                                          <p:attrName>style.visibility</p:attrName>
                                        </p:attrNameLst>
                                      </p:cBhvr>
                                      <p:to>
                                        <p:strVal val="visible"/>
                                      </p:to>
                                    </p:set>
                                    <p:animEffect transition="in" filter="wipe(down)">
                                      <p:cBhvr>
                                        <p:cTn id="185" dur="500"/>
                                        <p:tgtEl>
                                          <p:spTgt spid="49"/>
                                        </p:tgtEl>
                                      </p:cBhvr>
                                    </p:animEffect>
                                  </p:childTnLst>
                                </p:cTn>
                              </p:par>
                            </p:childTnLst>
                          </p:cTn>
                        </p:par>
                        <p:par>
                          <p:cTn id="186" fill="hold">
                            <p:stCondLst>
                              <p:cond delay="14500"/>
                            </p:stCondLst>
                            <p:childTnLst>
                              <p:par>
                                <p:cTn id="187" presetID="53" presetClass="entr" presetSubtype="16" fill="hold" grpId="0" nodeType="afterEffect">
                                  <p:stCondLst>
                                    <p:cond delay="0"/>
                                  </p:stCondLst>
                                  <p:childTnLst>
                                    <p:set>
                                      <p:cBhvr>
                                        <p:cTn id="188" dur="1" fill="hold">
                                          <p:stCondLst>
                                            <p:cond delay="0"/>
                                          </p:stCondLst>
                                        </p:cTn>
                                        <p:tgtEl>
                                          <p:spTgt spid="50"/>
                                        </p:tgtEl>
                                        <p:attrNameLst>
                                          <p:attrName>style.visibility</p:attrName>
                                        </p:attrNameLst>
                                      </p:cBhvr>
                                      <p:to>
                                        <p:strVal val="visible"/>
                                      </p:to>
                                    </p:set>
                                    <p:anim calcmode="lin" valueType="num">
                                      <p:cBhvr>
                                        <p:cTn id="189" dur="500" fill="hold"/>
                                        <p:tgtEl>
                                          <p:spTgt spid="50"/>
                                        </p:tgtEl>
                                        <p:attrNameLst>
                                          <p:attrName>ppt_w</p:attrName>
                                        </p:attrNameLst>
                                      </p:cBhvr>
                                      <p:tavLst>
                                        <p:tav tm="0">
                                          <p:val>
                                            <p:fltVal val="0"/>
                                          </p:val>
                                        </p:tav>
                                        <p:tav tm="100000">
                                          <p:val>
                                            <p:strVal val="#ppt_w"/>
                                          </p:val>
                                        </p:tav>
                                      </p:tavLst>
                                    </p:anim>
                                    <p:anim calcmode="lin" valueType="num">
                                      <p:cBhvr>
                                        <p:cTn id="190" dur="500" fill="hold"/>
                                        <p:tgtEl>
                                          <p:spTgt spid="50"/>
                                        </p:tgtEl>
                                        <p:attrNameLst>
                                          <p:attrName>ppt_h</p:attrName>
                                        </p:attrNameLst>
                                      </p:cBhvr>
                                      <p:tavLst>
                                        <p:tav tm="0">
                                          <p:val>
                                            <p:fltVal val="0"/>
                                          </p:val>
                                        </p:tav>
                                        <p:tav tm="100000">
                                          <p:val>
                                            <p:strVal val="#ppt_h"/>
                                          </p:val>
                                        </p:tav>
                                      </p:tavLst>
                                    </p:anim>
                                    <p:animEffect transition="in" filter="fade">
                                      <p:cBhvr>
                                        <p:cTn id="191" dur="500"/>
                                        <p:tgtEl>
                                          <p:spTgt spid="50"/>
                                        </p:tgtEl>
                                      </p:cBhvr>
                                    </p:animEffect>
                                  </p:childTnLst>
                                </p:cTn>
                              </p:par>
                            </p:childTnLst>
                          </p:cTn>
                        </p:par>
                        <p:par>
                          <p:cTn id="192" fill="hold">
                            <p:stCondLst>
                              <p:cond delay="15000"/>
                            </p:stCondLst>
                            <p:childTnLst>
                              <p:par>
                                <p:cTn id="193" presetID="53" presetClass="entr" presetSubtype="16" fill="hold" grpId="0" nodeType="afterEffect">
                                  <p:stCondLst>
                                    <p:cond delay="0"/>
                                  </p:stCondLst>
                                  <p:childTnLst>
                                    <p:set>
                                      <p:cBhvr>
                                        <p:cTn id="194" dur="1" fill="hold">
                                          <p:stCondLst>
                                            <p:cond delay="0"/>
                                          </p:stCondLst>
                                        </p:cTn>
                                        <p:tgtEl>
                                          <p:spTgt spid="45"/>
                                        </p:tgtEl>
                                        <p:attrNameLst>
                                          <p:attrName>style.visibility</p:attrName>
                                        </p:attrNameLst>
                                      </p:cBhvr>
                                      <p:to>
                                        <p:strVal val="visible"/>
                                      </p:to>
                                    </p:set>
                                    <p:anim calcmode="lin" valueType="num">
                                      <p:cBhvr>
                                        <p:cTn id="195" dur="500" fill="hold"/>
                                        <p:tgtEl>
                                          <p:spTgt spid="45"/>
                                        </p:tgtEl>
                                        <p:attrNameLst>
                                          <p:attrName>ppt_w</p:attrName>
                                        </p:attrNameLst>
                                      </p:cBhvr>
                                      <p:tavLst>
                                        <p:tav tm="0">
                                          <p:val>
                                            <p:fltVal val="0"/>
                                          </p:val>
                                        </p:tav>
                                        <p:tav tm="100000">
                                          <p:val>
                                            <p:strVal val="#ppt_w"/>
                                          </p:val>
                                        </p:tav>
                                      </p:tavLst>
                                    </p:anim>
                                    <p:anim calcmode="lin" valueType="num">
                                      <p:cBhvr>
                                        <p:cTn id="196" dur="500" fill="hold"/>
                                        <p:tgtEl>
                                          <p:spTgt spid="45"/>
                                        </p:tgtEl>
                                        <p:attrNameLst>
                                          <p:attrName>ppt_h</p:attrName>
                                        </p:attrNameLst>
                                      </p:cBhvr>
                                      <p:tavLst>
                                        <p:tav tm="0">
                                          <p:val>
                                            <p:fltVal val="0"/>
                                          </p:val>
                                        </p:tav>
                                        <p:tav tm="100000">
                                          <p:val>
                                            <p:strVal val="#ppt_h"/>
                                          </p:val>
                                        </p:tav>
                                      </p:tavLst>
                                    </p:anim>
                                    <p:animEffect transition="in" filter="fade">
                                      <p:cBhvr>
                                        <p:cTn id="197" dur="500"/>
                                        <p:tgtEl>
                                          <p:spTgt spid="45"/>
                                        </p:tgtEl>
                                      </p:cBhvr>
                                    </p:animEffect>
                                  </p:childTnLst>
                                </p:cTn>
                              </p:par>
                              <p:par>
                                <p:cTn id="198" presetID="42" presetClass="entr" presetSubtype="0" fill="hold" grpId="0" nodeType="withEffect">
                                  <p:stCondLst>
                                    <p:cond delay="0"/>
                                  </p:stCondLst>
                                  <p:childTnLst>
                                    <p:set>
                                      <p:cBhvr>
                                        <p:cTn id="199" dur="1" fill="hold">
                                          <p:stCondLst>
                                            <p:cond delay="0"/>
                                          </p:stCondLst>
                                        </p:cTn>
                                        <p:tgtEl>
                                          <p:spTgt spid="51"/>
                                        </p:tgtEl>
                                        <p:attrNameLst>
                                          <p:attrName>style.visibility</p:attrName>
                                        </p:attrNameLst>
                                      </p:cBhvr>
                                      <p:to>
                                        <p:strVal val="visible"/>
                                      </p:to>
                                    </p:set>
                                    <p:animEffect transition="in" filter="fade">
                                      <p:cBhvr>
                                        <p:cTn id="200" dur="500"/>
                                        <p:tgtEl>
                                          <p:spTgt spid="51"/>
                                        </p:tgtEl>
                                      </p:cBhvr>
                                    </p:animEffect>
                                    <p:anim calcmode="lin" valueType="num">
                                      <p:cBhvr>
                                        <p:cTn id="201" dur="500" fill="hold"/>
                                        <p:tgtEl>
                                          <p:spTgt spid="51"/>
                                        </p:tgtEl>
                                        <p:attrNameLst>
                                          <p:attrName>ppt_x</p:attrName>
                                        </p:attrNameLst>
                                      </p:cBhvr>
                                      <p:tavLst>
                                        <p:tav tm="0">
                                          <p:val>
                                            <p:strVal val="#ppt_x"/>
                                          </p:val>
                                        </p:tav>
                                        <p:tav tm="100000">
                                          <p:val>
                                            <p:strVal val="#ppt_x"/>
                                          </p:val>
                                        </p:tav>
                                      </p:tavLst>
                                    </p:anim>
                                    <p:anim calcmode="lin" valueType="num">
                                      <p:cBhvr>
                                        <p:cTn id="202" dur="500" fill="hold"/>
                                        <p:tgtEl>
                                          <p:spTgt spid="51"/>
                                        </p:tgtEl>
                                        <p:attrNameLst>
                                          <p:attrName>ppt_y</p:attrName>
                                        </p:attrNameLst>
                                      </p:cBhvr>
                                      <p:tavLst>
                                        <p:tav tm="0">
                                          <p:val>
                                            <p:strVal val="#ppt_y+.1"/>
                                          </p:val>
                                        </p:tav>
                                        <p:tav tm="100000">
                                          <p:val>
                                            <p:strVal val="#ppt_y"/>
                                          </p:val>
                                        </p:tav>
                                      </p:tavLst>
                                    </p:anim>
                                  </p:childTnLst>
                                </p:cTn>
                              </p:par>
                              <p:par>
                                <p:cTn id="203" presetID="47" presetClass="entr" presetSubtype="0" fill="hold" grpId="0" nodeType="withEffect">
                                  <p:stCondLst>
                                    <p:cond delay="0"/>
                                  </p:stCondLst>
                                  <p:childTnLst>
                                    <p:set>
                                      <p:cBhvr>
                                        <p:cTn id="204" dur="1" fill="hold">
                                          <p:stCondLst>
                                            <p:cond delay="0"/>
                                          </p:stCondLst>
                                        </p:cTn>
                                        <p:tgtEl>
                                          <p:spTgt spid="52"/>
                                        </p:tgtEl>
                                        <p:attrNameLst>
                                          <p:attrName>style.visibility</p:attrName>
                                        </p:attrNameLst>
                                      </p:cBhvr>
                                      <p:to>
                                        <p:strVal val="visible"/>
                                      </p:to>
                                    </p:set>
                                    <p:animEffect transition="in" filter="fade">
                                      <p:cBhvr>
                                        <p:cTn id="205" dur="500"/>
                                        <p:tgtEl>
                                          <p:spTgt spid="52"/>
                                        </p:tgtEl>
                                      </p:cBhvr>
                                    </p:animEffect>
                                    <p:anim calcmode="lin" valueType="num">
                                      <p:cBhvr>
                                        <p:cTn id="206" dur="500" fill="hold"/>
                                        <p:tgtEl>
                                          <p:spTgt spid="52"/>
                                        </p:tgtEl>
                                        <p:attrNameLst>
                                          <p:attrName>ppt_x</p:attrName>
                                        </p:attrNameLst>
                                      </p:cBhvr>
                                      <p:tavLst>
                                        <p:tav tm="0">
                                          <p:val>
                                            <p:strVal val="#ppt_x"/>
                                          </p:val>
                                        </p:tav>
                                        <p:tav tm="100000">
                                          <p:val>
                                            <p:strVal val="#ppt_x"/>
                                          </p:val>
                                        </p:tav>
                                      </p:tavLst>
                                    </p:anim>
                                    <p:anim calcmode="lin" valueType="num">
                                      <p:cBhvr>
                                        <p:cTn id="207" dur="500" fill="hold"/>
                                        <p:tgtEl>
                                          <p:spTgt spid="52"/>
                                        </p:tgtEl>
                                        <p:attrNameLst>
                                          <p:attrName>ppt_y</p:attrName>
                                        </p:attrNameLst>
                                      </p:cBhvr>
                                      <p:tavLst>
                                        <p:tav tm="0">
                                          <p:val>
                                            <p:strVal val="#ppt_y-.1"/>
                                          </p:val>
                                        </p:tav>
                                        <p:tav tm="100000">
                                          <p:val>
                                            <p:strVal val="#ppt_y"/>
                                          </p:val>
                                        </p:tav>
                                      </p:tavLst>
                                    </p:anim>
                                  </p:childTnLst>
                                </p:cTn>
                              </p:par>
                            </p:childTnLst>
                          </p:cTn>
                        </p:par>
                        <p:par>
                          <p:cTn id="208" fill="hold">
                            <p:stCondLst>
                              <p:cond delay="15500"/>
                            </p:stCondLst>
                            <p:childTnLst>
                              <p:par>
                                <p:cTn id="209" presetID="22" presetClass="entr" presetSubtype="8" fill="hold" nodeType="afterEffect">
                                  <p:stCondLst>
                                    <p:cond delay="0"/>
                                  </p:stCondLst>
                                  <p:childTnLst>
                                    <p:set>
                                      <p:cBhvr>
                                        <p:cTn id="210" dur="1" fill="hold">
                                          <p:stCondLst>
                                            <p:cond delay="0"/>
                                          </p:stCondLst>
                                        </p:cTn>
                                        <p:tgtEl>
                                          <p:spTgt spid="69"/>
                                        </p:tgtEl>
                                        <p:attrNameLst>
                                          <p:attrName>style.visibility</p:attrName>
                                        </p:attrNameLst>
                                      </p:cBhvr>
                                      <p:to>
                                        <p:strVal val="visible"/>
                                      </p:to>
                                    </p:set>
                                    <p:animEffect transition="in" filter="wipe(left)">
                                      <p:cBhvr>
                                        <p:cTn id="211" dur="500"/>
                                        <p:tgtEl>
                                          <p:spTgt spid="69"/>
                                        </p:tgtEl>
                                      </p:cBhvr>
                                    </p:animEffect>
                                  </p:childTnLst>
                                </p:cTn>
                              </p:par>
                            </p:childTnLst>
                          </p:cTn>
                        </p:par>
                        <p:par>
                          <p:cTn id="212" fill="hold">
                            <p:stCondLst>
                              <p:cond delay="16000"/>
                            </p:stCondLst>
                            <p:childTnLst>
                              <p:par>
                                <p:cTn id="213" presetID="22" presetClass="entr" presetSubtype="8" fill="hold"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ipe(left)">
                                      <p:cBhvr>
                                        <p:cTn id="215" dur="500"/>
                                        <p:tgtEl>
                                          <p:spTgt spid="54"/>
                                        </p:tgtEl>
                                      </p:cBhvr>
                                    </p:animEffect>
                                  </p:childTnLst>
                                </p:cTn>
                              </p:par>
                            </p:childTnLst>
                          </p:cTn>
                        </p:par>
                        <p:par>
                          <p:cTn id="216" fill="hold">
                            <p:stCondLst>
                              <p:cond delay="16500"/>
                            </p:stCondLst>
                            <p:childTnLst>
                              <p:par>
                                <p:cTn id="217" presetID="53" presetClass="entr" presetSubtype="16" fill="hold" grpId="0" nodeType="afterEffect">
                                  <p:stCondLst>
                                    <p:cond delay="0"/>
                                  </p:stCondLst>
                                  <p:childTnLst>
                                    <p:set>
                                      <p:cBhvr>
                                        <p:cTn id="218" dur="1" fill="hold">
                                          <p:stCondLst>
                                            <p:cond delay="0"/>
                                          </p:stCondLst>
                                        </p:cTn>
                                        <p:tgtEl>
                                          <p:spTgt spid="55"/>
                                        </p:tgtEl>
                                        <p:attrNameLst>
                                          <p:attrName>style.visibility</p:attrName>
                                        </p:attrNameLst>
                                      </p:cBhvr>
                                      <p:to>
                                        <p:strVal val="visible"/>
                                      </p:to>
                                    </p:set>
                                    <p:anim calcmode="lin" valueType="num">
                                      <p:cBhvr>
                                        <p:cTn id="219" dur="500" fill="hold"/>
                                        <p:tgtEl>
                                          <p:spTgt spid="55"/>
                                        </p:tgtEl>
                                        <p:attrNameLst>
                                          <p:attrName>ppt_w</p:attrName>
                                        </p:attrNameLst>
                                      </p:cBhvr>
                                      <p:tavLst>
                                        <p:tav tm="0">
                                          <p:val>
                                            <p:fltVal val="0"/>
                                          </p:val>
                                        </p:tav>
                                        <p:tav tm="100000">
                                          <p:val>
                                            <p:strVal val="#ppt_w"/>
                                          </p:val>
                                        </p:tav>
                                      </p:tavLst>
                                    </p:anim>
                                    <p:anim calcmode="lin" valueType="num">
                                      <p:cBhvr>
                                        <p:cTn id="220" dur="500" fill="hold"/>
                                        <p:tgtEl>
                                          <p:spTgt spid="55"/>
                                        </p:tgtEl>
                                        <p:attrNameLst>
                                          <p:attrName>ppt_h</p:attrName>
                                        </p:attrNameLst>
                                      </p:cBhvr>
                                      <p:tavLst>
                                        <p:tav tm="0">
                                          <p:val>
                                            <p:fltVal val="0"/>
                                          </p:val>
                                        </p:tav>
                                        <p:tav tm="100000">
                                          <p:val>
                                            <p:strVal val="#ppt_h"/>
                                          </p:val>
                                        </p:tav>
                                      </p:tavLst>
                                    </p:anim>
                                    <p:animEffect transition="in" filter="fade">
                                      <p:cBhvr>
                                        <p:cTn id="221" dur="500"/>
                                        <p:tgtEl>
                                          <p:spTgt spid="55"/>
                                        </p:tgtEl>
                                      </p:cBhvr>
                                    </p:animEffect>
                                  </p:childTnLst>
                                </p:cTn>
                              </p:par>
                            </p:childTnLst>
                          </p:cTn>
                        </p:par>
                        <p:par>
                          <p:cTn id="222" fill="hold">
                            <p:stCondLst>
                              <p:cond delay="17000"/>
                            </p:stCondLst>
                            <p:childTnLst>
                              <p:par>
                                <p:cTn id="223" presetID="53" presetClass="entr" presetSubtype="16" fill="hold" grpId="0" nodeType="afterEffect">
                                  <p:stCondLst>
                                    <p:cond delay="0"/>
                                  </p:stCondLst>
                                  <p:childTnLst>
                                    <p:set>
                                      <p:cBhvr>
                                        <p:cTn id="224" dur="1" fill="hold">
                                          <p:stCondLst>
                                            <p:cond delay="0"/>
                                          </p:stCondLst>
                                        </p:cTn>
                                        <p:tgtEl>
                                          <p:spTgt spid="56"/>
                                        </p:tgtEl>
                                        <p:attrNameLst>
                                          <p:attrName>style.visibility</p:attrName>
                                        </p:attrNameLst>
                                      </p:cBhvr>
                                      <p:to>
                                        <p:strVal val="visible"/>
                                      </p:to>
                                    </p:set>
                                    <p:anim calcmode="lin" valueType="num">
                                      <p:cBhvr>
                                        <p:cTn id="225" dur="500" fill="hold"/>
                                        <p:tgtEl>
                                          <p:spTgt spid="56"/>
                                        </p:tgtEl>
                                        <p:attrNameLst>
                                          <p:attrName>ppt_w</p:attrName>
                                        </p:attrNameLst>
                                      </p:cBhvr>
                                      <p:tavLst>
                                        <p:tav tm="0">
                                          <p:val>
                                            <p:fltVal val="0"/>
                                          </p:val>
                                        </p:tav>
                                        <p:tav tm="100000">
                                          <p:val>
                                            <p:strVal val="#ppt_w"/>
                                          </p:val>
                                        </p:tav>
                                      </p:tavLst>
                                    </p:anim>
                                    <p:anim calcmode="lin" valueType="num">
                                      <p:cBhvr>
                                        <p:cTn id="226" dur="500" fill="hold"/>
                                        <p:tgtEl>
                                          <p:spTgt spid="56"/>
                                        </p:tgtEl>
                                        <p:attrNameLst>
                                          <p:attrName>ppt_h</p:attrName>
                                        </p:attrNameLst>
                                      </p:cBhvr>
                                      <p:tavLst>
                                        <p:tav tm="0">
                                          <p:val>
                                            <p:fltVal val="0"/>
                                          </p:val>
                                        </p:tav>
                                        <p:tav tm="100000">
                                          <p:val>
                                            <p:strVal val="#ppt_h"/>
                                          </p:val>
                                        </p:tav>
                                      </p:tavLst>
                                    </p:anim>
                                    <p:animEffect transition="in" filter="fade">
                                      <p:cBhvr>
                                        <p:cTn id="227" dur="500"/>
                                        <p:tgtEl>
                                          <p:spTgt spid="56"/>
                                        </p:tgtEl>
                                      </p:cBhvr>
                                    </p:animEffect>
                                  </p:childTnLst>
                                </p:cTn>
                              </p:par>
                            </p:childTnLst>
                          </p:cTn>
                        </p:par>
                        <p:par>
                          <p:cTn id="228" fill="hold">
                            <p:stCondLst>
                              <p:cond delay="17500"/>
                            </p:stCondLst>
                            <p:childTnLst>
                              <p:par>
                                <p:cTn id="229" presetID="53" presetClass="entr" presetSubtype="16" fill="hold" grpId="0" nodeType="afterEffect">
                                  <p:stCondLst>
                                    <p:cond delay="0"/>
                                  </p:stCondLst>
                                  <p:childTnLst>
                                    <p:set>
                                      <p:cBhvr>
                                        <p:cTn id="230" dur="1" fill="hold">
                                          <p:stCondLst>
                                            <p:cond delay="0"/>
                                          </p:stCondLst>
                                        </p:cTn>
                                        <p:tgtEl>
                                          <p:spTgt spid="57"/>
                                        </p:tgtEl>
                                        <p:attrNameLst>
                                          <p:attrName>style.visibility</p:attrName>
                                        </p:attrNameLst>
                                      </p:cBhvr>
                                      <p:to>
                                        <p:strVal val="visible"/>
                                      </p:to>
                                    </p:set>
                                    <p:anim calcmode="lin" valueType="num">
                                      <p:cBhvr>
                                        <p:cTn id="231" dur="500" fill="hold"/>
                                        <p:tgtEl>
                                          <p:spTgt spid="57"/>
                                        </p:tgtEl>
                                        <p:attrNameLst>
                                          <p:attrName>ppt_w</p:attrName>
                                        </p:attrNameLst>
                                      </p:cBhvr>
                                      <p:tavLst>
                                        <p:tav tm="0">
                                          <p:val>
                                            <p:fltVal val="0"/>
                                          </p:val>
                                        </p:tav>
                                        <p:tav tm="100000">
                                          <p:val>
                                            <p:strVal val="#ppt_w"/>
                                          </p:val>
                                        </p:tav>
                                      </p:tavLst>
                                    </p:anim>
                                    <p:anim calcmode="lin" valueType="num">
                                      <p:cBhvr>
                                        <p:cTn id="232" dur="500" fill="hold"/>
                                        <p:tgtEl>
                                          <p:spTgt spid="57"/>
                                        </p:tgtEl>
                                        <p:attrNameLst>
                                          <p:attrName>ppt_h</p:attrName>
                                        </p:attrNameLst>
                                      </p:cBhvr>
                                      <p:tavLst>
                                        <p:tav tm="0">
                                          <p:val>
                                            <p:fltVal val="0"/>
                                          </p:val>
                                        </p:tav>
                                        <p:tav tm="100000">
                                          <p:val>
                                            <p:strVal val="#ppt_h"/>
                                          </p:val>
                                        </p:tav>
                                      </p:tavLst>
                                    </p:anim>
                                    <p:animEffect transition="in" filter="fade">
                                      <p:cBhvr>
                                        <p:cTn id="233" dur="500"/>
                                        <p:tgtEl>
                                          <p:spTgt spid="57"/>
                                        </p:tgtEl>
                                      </p:cBhvr>
                                    </p:animEffect>
                                  </p:childTnLst>
                                </p:cTn>
                              </p:par>
                            </p:childTnLst>
                          </p:cTn>
                        </p:par>
                        <p:par>
                          <p:cTn id="234" fill="hold">
                            <p:stCondLst>
                              <p:cond delay="18000"/>
                            </p:stCondLst>
                            <p:childTnLst>
                              <p:par>
                                <p:cTn id="235" presetID="22" presetClass="entr" presetSubtype="1" fill="hold" nodeType="afterEffect">
                                  <p:stCondLst>
                                    <p:cond delay="0"/>
                                  </p:stCondLst>
                                  <p:childTnLst>
                                    <p:set>
                                      <p:cBhvr>
                                        <p:cTn id="236" dur="1" fill="hold">
                                          <p:stCondLst>
                                            <p:cond delay="0"/>
                                          </p:stCondLst>
                                        </p:cTn>
                                        <p:tgtEl>
                                          <p:spTgt spid="58"/>
                                        </p:tgtEl>
                                        <p:attrNameLst>
                                          <p:attrName>style.visibility</p:attrName>
                                        </p:attrNameLst>
                                      </p:cBhvr>
                                      <p:to>
                                        <p:strVal val="visible"/>
                                      </p:to>
                                    </p:set>
                                    <p:animEffect transition="in" filter="wipe(up)">
                                      <p:cBhvr>
                                        <p:cTn id="237" dur="500"/>
                                        <p:tgtEl>
                                          <p:spTgt spid="58"/>
                                        </p:tgtEl>
                                      </p:cBhvr>
                                    </p:animEffect>
                                  </p:childTnLst>
                                </p:cTn>
                              </p:par>
                            </p:childTnLst>
                          </p:cTn>
                        </p:par>
                        <p:par>
                          <p:cTn id="238" fill="hold">
                            <p:stCondLst>
                              <p:cond delay="18500"/>
                            </p:stCondLst>
                            <p:childTnLst>
                              <p:par>
                                <p:cTn id="239" presetID="53" presetClass="entr" presetSubtype="16" fill="hold" grpId="0" nodeType="afterEffect">
                                  <p:stCondLst>
                                    <p:cond delay="0"/>
                                  </p:stCondLst>
                                  <p:childTnLst>
                                    <p:set>
                                      <p:cBhvr>
                                        <p:cTn id="240" dur="1" fill="hold">
                                          <p:stCondLst>
                                            <p:cond delay="0"/>
                                          </p:stCondLst>
                                        </p:cTn>
                                        <p:tgtEl>
                                          <p:spTgt spid="59"/>
                                        </p:tgtEl>
                                        <p:attrNameLst>
                                          <p:attrName>style.visibility</p:attrName>
                                        </p:attrNameLst>
                                      </p:cBhvr>
                                      <p:to>
                                        <p:strVal val="visible"/>
                                      </p:to>
                                    </p:set>
                                    <p:anim calcmode="lin" valueType="num">
                                      <p:cBhvr>
                                        <p:cTn id="241" dur="500" fill="hold"/>
                                        <p:tgtEl>
                                          <p:spTgt spid="59"/>
                                        </p:tgtEl>
                                        <p:attrNameLst>
                                          <p:attrName>ppt_w</p:attrName>
                                        </p:attrNameLst>
                                      </p:cBhvr>
                                      <p:tavLst>
                                        <p:tav tm="0">
                                          <p:val>
                                            <p:fltVal val="0"/>
                                          </p:val>
                                        </p:tav>
                                        <p:tav tm="100000">
                                          <p:val>
                                            <p:strVal val="#ppt_w"/>
                                          </p:val>
                                        </p:tav>
                                      </p:tavLst>
                                    </p:anim>
                                    <p:anim calcmode="lin" valueType="num">
                                      <p:cBhvr>
                                        <p:cTn id="242" dur="500" fill="hold"/>
                                        <p:tgtEl>
                                          <p:spTgt spid="59"/>
                                        </p:tgtEl>
                                        <p:attrNameLst>
                                          <p:attrName>ppt_h</p:attrName>
                                        </p:attrNameLst>
                                      </p:cBhvr>
                                      <p:tavLst>
                                        <p:tav tm="0">
                                          <p:val>
                                            <p:fltVal val="0"/>
                                          </p:val>
                                        </p:tav>
                                        <p:tav tm="100000">
                                          <p:val>
                                            <p:strVal val="#ppt_h"/>
                                          </p:val>
                                        </p:tav>
                                      </p:tavLst>
                                    </p:anim>
                                    <p:animEffect transition="in" filter="fade">
                                      <p:cBhvr>
                                        <p:cTn id="243" dur="500"/>
                                        <p:tgtEl>
                                          <p:spTgt spid="59"/>
                                        </p:tgtEl>
                                      </p:cBhvr>
                                    </p:animEffect>
                                  </p:childTnLst>
                                </p:cTn>
                              </p:par>
                            </p:childTnLst>
                          </p:cTn>
                        </p:par>
                        <p:par>
                          <p:cTn id="244" fill="hold">
                            <p:stCondLst>
                              <p:cond delay="19000"/>
                            </p:stCondLst>
                            <p:childTnLst>
                              <p:par>
                                <p:cTn id="245" presetID="53" presetClass="entr" presetSubtype="16" fill="hold" grpId="0" nodeType="afterEffect">
                                  <p:stCondLst>
                                    <p:cond delay="0"/>
                                  </p:stCondLst>
                                  <p:childTnLst>
                                    <p:set>
                                      <p:cBhvr>
                                        <p:cTn id="246" dur="1" fill="hold">
                                          <p:stCondLst>
                                            <p:cond delay="0"/>
                                          </p:stCondLst>
                                        </p:cTn>
                                        <p:tgtEl>
                                          <p:spTgt spid="53"/>
                                        </p:tgtEl>
                                        <p:attrNameLst>
                                          <p:attrName>style.visibility</p:attrName>
                                        </p:attrNameLst>
                                      </p:cBhvr>
                                      <p:to>
                                        <p:strVal val="visible"/>
                                      </p:to>
                                    </p:set>
                                    <p:anim calcmode="lin" valueType="num">
                                      <p:cBhvr>
                                        <p:cTn id="247" dur="500" fill="hold"/>
                                        <p:tgtEl>
                                          <p:spTgt spid="53"/>
                                        </p:tgtEl>
                                        <p:attrNameLst>
                                          <p:attrName>ppt_w</p:attrName>
                                        </p:attrNameLst>
                                      </p:cBhvr>
                                      <p:tavLst>
                                        <p:tav tm="0">
                                          <p:val>
                                            <p:fltVal val="0"/>
                                          </p:val>
                                        </p:tav>
                                        <p:tav tm="100000">
                                          <p:val>
                                            <p:strVal val="#ppt_w"/>
                                          </p:val>
                                        </p:tav>
                                      </p:tavLst>
                                    </p:anim>
                                    <p:anim calcmode="lin" valueType="num">
                                      <p:cBhvr>
                                        <p:cTn id="248" dur="500" fill="hold"/>
                                        <p:tgtEl>
                                          <p:spTgt spid="53"/>
                                        </p:tgtEl>
                                        <p:attrNameLst>
                                          <p:attrName>ppt_h</p:attrName>
                                        </p:attrNameLst>
                                      </p:cBhvr>
                                      <p:tavLst>
                                        <p:tav tm="0">
                                          <p:val>
                                            <p:fltVal val="0"/>
                                          </p:val>
                                        </p:tav>
                                        <p:tav tm="100000">
                                          <p:val>
                                            <p:strVal val="#ppt_h"/>
                                          </p:val>
                                        </p:tav>
                                      </p:tavLst>
                                    </p:anim>
                                    <p:animEffect transition="in" filter="fade">
                                      <p:cBhvr>
                                        <p:cTn id="249" dur="500"/>
                                        <p:tgtEl>
                                          <p:spTgt spid="53"/>
                                        </p:tgtEl>
                                      </p:cBhvr>
                                    </p:animEffect>
                                  </p:childTnLst>
                                </p:cTn>
                              </p:par>
                              <p:par>
                                <p:cTn id="250" presetID="47" presetClass="entr" presetSubtype="0" fill="hold" grpId="0" nodeType="withEffect">
                                  <p:stCondLst>
                                    <p:cond delay="0"/>
                                  </p:stCondLst>
                                  <p:childTnLst>
                                    <p:set>
                                      <p:cBhvr>
                                        <p:cTn id="251" dur="1" fill="hold">
                                          <p:stCondLst>
                                            <p:cond delay="0"/>
                                          </p:stCondLst>
                                        </p:cTn>
                                        <p:tgtEl>
                                          <p:spTgt spid="60"/>
                                        </p:tgtEl>
                                        <p:attrNameLst>
                                          <p:attrName>style.visibility</p:attrName>
                                        </p:attrNameLst>
                                      </p:cBhvr>
                                      <p:to>
                                        <p:strVal val="visible"/>
                                      </p:to>
                                    </p:set>
                                    <p:animEffect transition="in" filter="fade">
                                      <p:cBhvr>
                                        <p:cTn id="252" dur="1000"/>
                                        <p:tgtEl>
                                          <p:spTgt spid="60"/>
                                        </p:tgtEl>
                                      </p:cBhvr>
                                    </p:animEffect>
                                    <p:anim calcmode="lin" valueType="num">
                                      <p:cBhvr>
                                        <p:cTn id="253" dur="1000" fill="hold"/>
                                        <p:tgtEl>
                                          <p:spTgt spid="60"/>
                                        </p:tgtEl>
                                        <p:attrNameLst>
                                          <p:attrName>ppt_x</p:attrName>
                                        </p:attrNameLst>
                                      </p:cBhvr>
                                      <p:tavLst>
                                        <p:tav tm="0">
                                          <p:val>
                                            <p:strVal val="#ppt_x"/>
                                          </p:val>
                                        </p:tav>
                                        <p:tav tm="100000">
                                          <p:val>
                                            <p:strVal val="#ppt_x"/>
                                          </p:val>
                                        </p:tav>
                                      </p:tavLst>
                                    </p:anim>
                                    <p:anim calcmode="lin" valueType="num">
                                      <p:cBhvr>
                                        <p:cTn id="254" dur="1000" fill="hold"/>
                                        <p:tgtEl>
                                          <p:spTgt spid="60"/>
                                        </p:tgtEl>
                                        <p:attrNameLst>
                                          <p:attrName>ppt_y</p:attrName>
                                        </p:attrNameLst>
                                      </p:cBhvr>
                                      <p:tavLst>
                                        <p:tav tm="0">
                                          <p:val>
                                            <p:strVal val="#ppt_y-.1"/>
                                          </p:val>
                                        </p:tav>
                                        <p:tav tm="100000">
                                          <p:val>
                                            <p:strVal val="#ppt_y"/>
                                          </p:val>
                                        </p:tav>
                                      </p:tavLst>
                                    </p:anim>
                                  </p:childTnLst>
                                </p:cTn>
                              </p:par>
                              <p:par>
                                <p:cTn id="255" presetID="42" presetClass="entr" presetSubtype="0" fill="hold" grpId="0" nodeType="withEffect">
                                  <p:stCondLst>
                                    <p:cond delay="0"/>
                                  </p:stCondLst>
                                  <p:childTnLst>
                                    <p:set>
                                      <p:cBhvr>
                                        <p:cTn id="256" dur="1" fill="hold">
                                          <p:stCondLst>
                                            <p:cond delay="0"/>
                                          </p:stCondLst>
                                        </p:cTn>
                                        <p:tgtEl>
                                          <p:spTgt spid="61"/>
                                        </p:tgtEl>
                                        <p:attrNameLst>
                                          <p:attrName>style.visibility</p:attrName>
                                        </p:attrNameLst>
                                      </p:cBhvr>
                                      <p:to>
                                        <p:strVal val="visible"/>
                                      </p:to>
                                    </p:set>
                                    <p:animEffect transition="in" filter="fade">
                                      <p:cBhvr>
                                        <p:cTn id="257" dur="500"/>
                                        <p:tgtEl>
                                          <p:spTgt spid="61"/>
                                        </p:tgtEl>
                                      </p:cBhvr>
                                    </p:animEffect>
                                    <p:anim calcmode="lin" valueType="num">
                                      <p:cBhvr>
                                        <p:cTn id="258" dur="500" fill="hold"/>
                                        <p:tgtEl>
                                          <p:spTgt spid="61"/>
                                        </p:tgtEl>
                                        <p:attrNameLst>
                                          <p:attrName>ppt_x</p:attrName>
                                        </p:attrNameLst>
                                      </p:cBhvr>
                                      <p:tavLst>
                                        <p:tav tm="0">
                                          <p:val>
                                            <p:strVal val="#ppt_x"/>
                                          </p:val>
                                        </p:tav>
                                        <p:tav tm="100000">
                                          <p:val>
                                            <p:strVal val="#ppt_x"/>
                                          </p:val>
                                        </p:tav>
                                      </p:tavLst>
                                    </p:anim>
                                    <p:anim calcmode="lin" valueType="num">
                                      <p:cBhvr>
                                        <p:cTn id="259" dur="500" fill="hold"/>
                                        <p:tgtEl>
                                          <p:spTgt spid="61"/>
                                        </p:tgtEl>
                                        <p:attrNameLst>
                                          <p:attrName>ppt_y</p:attrName>
                                        </p:attrNameLst>
                                      </p:cBhvr>
                                      <p:tavLst>
                                        <p:tav tm="0">
                                          <p:val>
                                            <p:strVal val="#ppt_y+.1"/>
                                          </p:val>
                                        </p:tav>
                                        <p:tav tm="100000">
                                          <p:val>
                                            <p:strVal val="#ppt_y"/>
                                          </p:val>
                                        </p:tav>
                                      </p:tavLst>
                                    </p:anim>
                                  </p:childTnLst>
                                </p:cTn>
                              </p:par>
                            </p:childTnLst>
                          </p:cTn>
                        </p:par>
                        <p:par>
                          <p:cTn id="260" fill="hold">
                            <p:stCondLst>
                              <p:cond delay="20000"/>
                            </p:stCondLst>
                            <p:childTnLst>
                              <p:par>
                                <p:cTn id="261" presetID="22" presetClass="entr" presetSubtype="8" fill="hold" nodeType="afterEffect">
                                  <p:stCondLst>
                                    <p:cond delay="0"/>
                                  </p:stCondLst>
                                  <p:childTnLst>
                                    <p:set>
                                      <p:cBhvr>
                                        <p:cTn id="262" dur="1" fill="hold">
                                          <p:stCondLst>
                                            <p:cond delay="0"/>
                                          </p:stCondLst>
                                        </p:cTn>
                                        <p:tgtEl>
                                          <p:spTgt spid="67"/>
                                        </p:tgtEl>
                                        <p:attrNameLst>
                                          <p:attrName>style.visibility</p:attrName>
                                        </p:attrNameLst>
                                      </p:cBhvr>
                                      <p:to>
                                        <p:strVal val="visible"/>
                                      </p:to>
                                    </p:set>
                                    <p:animEffect transition="in" filter="wipe(left)">
                                      <p:cBhvr>
                                        <p:cTn id="263" dur="500"/>
                                        <p:tgtEl>
                                          <p:spTgt spid="67"/>
                                        </p:tgtEl>
                                      </p:cBhvr>
                                    </p:animEffect>
                                  </p:childTnLst>
                                </p:cTn>
                              </p:par>
                            </p:childTnLst>
                          </p:cTn>
                        </p:par>
                        <p:par>
                          <p:cTn id="264" fill="hold">
                            <p:stCondLst>
                              <p:cond delay="20500"/>
                            </p:stCondLst>
                            <p:childTnLst>
                              <p:par>
                                <p:cTn id="265" presetID="22" presetClass="entr" presetSubtype="8" fill="hold" nodeType="afterEffect">
                                  <p:stCondLst>
                                    <p:cond delay="0"/>
                                  </p:stCondLst>
                                  <p:childTnLst>
                                    <p:set>
                                      <p:cBhvr>
                                        <p:cTn id="266" dur="1" fill="hold">
                                          <p:stCondLst>
                                            <p:cond delay="0"/>
                                          </p:stCondLst>
                                        </p:cTn>
                                        <p:tgtEl>
                                          <p:spTgt spid="63"/>
                                        </p:tgtEl>
                                        <p:attrNameLst>
                                          <p:attrName>style.visibility</p:attrName>
                                        </p:attrNameLst>
                                      </p:cBhvr>
                                      <p:to>
                                        <p:strVal val="visible"/>
                                      </p:to>
                                    </p:set>
                                    <p:animEffect transition="in" filter="wipe(left)">
                                      <p:cBhvr>
                                        <p:cTn id="26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P spid="10" grpId="0" animBg="1"/>
      <p:bldP spid="14" grpId="0" animBg="1"/>
      <p:bldP spid="16" grpId="0"/>
      <p:bldP spid="17" grpId="0"/>
      <p:bldP spid="18" grpId="0" animBg="1"/>
      <p:bldP spid="20" grpId="0" animBg="1"/>
      <p:bldP spid="21" grpId="0" animBg="1"/>
      <p:bldP spid="22" grpId="0" animBg="1"/>
      <p:bldP spid="24" grpId="0" animBg="1"/>
      <p:bldP spid="25" grpId="0"/>
      <p:bldP spid="26" grpId="0"/>
      <p:bldP spid="27" grpId="0" animBg="1"/>
      <p:bldP spid="29" grpId="0" animBg="1"/>
      <p:bldP spid="30" grpId="0" animBg="1"/>
      <p:bldP spid="31" grpId="0" animBg="1"/>
      <p:bldP spid="33" grpId="0" animBg="1"/>
      <p:bldP spid="34" grpId="0"/>
      <p:bldP spid="35" grpId="0"/>
      <p:bldP spid="45" grpId="0" animBg="1"/>
      <p:bldP spid="46" grpId="0" animBg="1"/>
      <p:bldP spid="47" grpId="0" animBg="1"/>
      <p:bldP spid="48" grpId="0" animBg="1"/>
      <p:bldP spid="50" grpId="0" animBg="1"/>
      <p:bldP spid="51" grpId="0"/>
      <p:bldP spid="52" grpId="0"/>
      <p:bldP spid="53" grpId="0" animBg="1"/>
      <p:bldP spid="55" grpId="0" animBg="1"/>
      <p:bldP spid="56" grpId="0" animBg="1"/>
      <p:bldP spid="57" grpId="0" animBg="1"/>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r>
                <a:rPr lang="en-US" sz="3600" b="1" dirty="0">
                  <a:solidFill>
                    <a:srgbClr val="F0EEF0"/>
                  </a:solidFill>
                  <a:latin typeface="Tw Cen MT" panose="020B0602020104020603" pitchFamily="34" charset="0"/>
                </a:rPr>
                <a:t>After edit</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500669" y="0"/>
            <a:ext cx="10161062" cy="6858000"/>
            <a:chOff x="475248" y="349073"/>
            <a:chExt cx="9650662"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75248" y="349073"/>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881026" y="2681384"/>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806702" y="349694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Analyze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80669" y="3554807"/>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8149620" y="-4"/>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insights</a:t>
              </a:r>
              <a:endParaRPr lang="en-US" sz="3600" b="1" dirty="0">
                <a:solidFill>
                  <a:schemeClr val="bg1"/>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1" name="Group 40">
            <a:extLst>
              <a:ext uri="{FF2B5EF4-FFF2-40B4-BE49-F238E27FC236}">
                <a16:creationId xmlns:a16="http://schemas.microsoft.com/office/drawing/2014/main" id="{733390AE-7BAF-9791-A99C-F6CFCDA88678}"/>
              </a:ext>
            </a:extLst>
          </p:cNvPr>
          <p:cNvGrpSpPr/>
          <p:nvPr/>
        </p:nvGrpSpPr>
        <p:grpSpPr>
          <a:xfrm>
            <a:off x="4661511" y="5161721"/>
            <a:ext cx="1434489" cy="190500"/>
            <a:chOff x="4679586" y="878988"/>
            <a:chExt cx="1434489" cy="190500"/>
          </a:xfrm>
        </p:grpSpPr>
        <p:sp>
          <p:nvSpPr>
            <p:cNvPr id="42" name="Oval 41">
              <a:extLst>
                <a:ext uri="{FF2B5EF4-FFF2-40B4-BE49-F238E27FC236}">
                  <a16:creationId xmlns:a16="http://schemas.microsoft.com/office/drawing/2014/main" id="{FBC60EDF-2D38-428C-E60E-FB0F95048565}"/>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2116C7F0-0B6B-7CF7-0659-1588B9475106}"/>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BF3AEA7D-824F-AFD7-18DA-7E7A1761A0AF}"/>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04C851E9-D29D-B0CB-6664-46B909BF8C1F}"/>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91EEBD6D-660C-5835-8EEB-CCF207F88383}"/>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C9A710AB-9FBD-BFEE-1E00-2635ADF27D10}"/>
              </a:ext>
            </a:extLst>
          </p:cNvPr>
          <p:cNvSpPr txBox="1"/>
          <p:nvPr/>
        </p:nvSpPr>
        <p:spPr>
          <a:xfrm>
            <a:off x="1582482" y="1738085"/>
            <a:ext cx="727891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b="0" i="0" dirty="0">
                <a:solidFill>
                  <a:srgbClr val="3C4043"/>
                </a:solidFill>
                <a:effectLst/>
                <a:latin typeface="Roboto" panose="02000000000000000000" pitchFamily="2" charset="0"/>
              </a:rPr>
              <a:t>Analysis using Excel and DAX</a:t>
            </a:r>
            <a:endParaRPr lang="en-US" sz="4000" dirty="0">
              <a:solidFill>
                <a:prstClr val="white">
                  <a:lumMod val="65000"/>
                </a:prstClr>
              </a:solidFill>
              <a:latin typeface="Tw Cen MT" panose="020B0602020104020603" pitchFamily="34" charset="0"/>
            </a:endParaRPr>
          </a:p>
        </p:txBody>
      </p:sp>
      <p:sp>
        <p:nvSpPr>
          <p:cNvPr id="48" name="TextBox 47">
            <a:extLst>
              <a:ext uri="{FF2B5EF4-FFF2-40B4-BE49-F238E27FC236}">
                <a16:creationId xmlns:a16="http://schemas.microsoft.com/office/drawing/2014/main" id="{3F536569-6677-93FF-B1DE-43F3929A3C21}"/>
              </a:ext>
            </a:extLst>
          </p:cNvPr>
          <p:cNvSpPr txBox="1"/>
          <p:nvPr/>
        </p:nvSpPr>
        <p:spPr>
          <a:xfrm>
            <a:off x="1682516" y="2516728"/>
            <a:ext cx="7278915"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prstClr val="white">
                    <a:lumMod val="65000"/>
                  </a:prstClr>
                </a:solidFill>
                <a:latin typeface="Tw Cen MT" panose="020B0602020104020603" pitchFamily="34" charset="0"/>
              </a:rPr>
              <a:t>Data modeling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prstClr val="white">
                    <a:lumMod val="65000"/>
                  </a:prstClr>
                </a:solidFill>
                <a:latin typeface="Tw Cen MT" panose="020B0602020104020603" pitchFamily="34" charset="0"/>
              </a:rPr>
              <a:t>Measures </a:t>
            </a:r>
            <a:endParaRPr lang="ar-EG" sz="4000" dirty="0">
              <a:solidFill>
                <a:prstClr val="white">
                  <a:lumMod val="65000"/>
                </a:prstClr>
              </a:solidFill>
              <a:latin typeface="Tw Cen MT" panose="020B06020201040206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prstClr val="white">
                    <a:lumMod val="65000"/>
                  </a:prstClr>
                </a:solidFill>
                <a:latin typeface="Tw Cen MT" panose="020B0602020104020603" pitchFamily="34" charset="0"/>
              </a:rPr>
              <a:t>Calculated tables </a:t>
            </a:r>
            <a:endParaRPr lang="ar-EG" sz="4000" dirty="0">
              <a:solidFill>
                <a:prstClr val="white">
                  <a:lumMod val="65000"/>
                </a:prstClr>
              </a:solidFill>
              <a:latin typeface="Tw Cen MT" panose="020B06020201040206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000" dirty="0">
                <a:solidFill>
                  <a:prstClr val="white">
                    <a:lumMod val="65000"/>
                  </a:prstClr>
                </a:solidFill>
                <a:latin typeface="Tw Cen MT" panose="020B0602020104020603" pitchFamily="34" charset="0"/>
              </a:rPr>
              <a:t>Calculated columns</a:t>
            </a:r>
            <a:endParaRPr lang="ar-EG" sz="4000" dirty="0">
              <a:solidFill>
                <a:prstClr val="white">
                  <a:lumMod val="65000"/>
                </a:prstClr>
              </a:solidFill>
              <a:latin typeface="Tw Cen MT" panose="020B0602020104020603" pitchFamily="34" charset="0"/>
            </a:endParaRPr>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990CE96C-B0E8-49CB-B717-EBFFECB66027}"/>
              </a:ext>
            </a:extLst>
          </p:cNvPr>
          <p:cNvSpPr/>
          <p:nvPr/>
        </p:nvSpPr>
        <p:spPr>
          <a:xfrm>
            <a:off x="-6282364" y="516618"/>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50773" y="-3"/>
            <a:ext cx="12493539" cy="6858000"/>
            <a:chOff x="-1800315" y="-83774"/>
            <a:chExt cx="11865976" cy="6858000"/>
          </a:xfrm>
        </p:grpSpPr>
        <p:sp>
          <p:nvSpPr>
            <p:cNvPr id="96" name="Rectangle 95">
              <a:extLst>
                <a:ext uri="{FF2B5EF4-FFF2-40B4-BE49-F238E27FC236}">
                  <a16:creationId xmlns:a16="http://schemas.microsoft.com/office/drawing/2014/main" id="{321108FC-08B5-45CC-AB47-1104119B25FD}"/>
                </a:ext>
              </a:extLst>
            </p:cNvPr>
            <p:cNvSpPr/>
            <p:nvPr/>
          </p:nvSpPr>
          <p:spPr>
            <a:xfrm>
              <a:off x="-1800315" y="-83774"/>
              <a:ext cx="1172278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96">
              <a:extLst>
                <a:ext uri="{FF2B5EF4-FFF2-40B4-BE49-F238E27FC236}">
                  <a16:creationId xmlns:a16="http://schemas.microsoft.com/office/drawing/2014/main" id="{96A47C8C-7F88-484E-817B-572BEDC2BC69}"/>
                </a:ext>
              </a:extLst>
            </p:cNvPr>
            <p:cNvSpPr/>
            <p:nvPr/>
          </p:nvSpPr>
          <p:spPr>
            <a:xfrm>
              <a:off x="8754068" y="2332314"/>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Analyze</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449439" y="-3"/>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insights</a:t>
              </a:r>
              <a:endParaRPr lang="en-US" sz="3600" b="1" dirty="0">
                <a:solidFill>
                  <a:schemeClr val="bg1"/>
                </a:solidFill>
                <a:latin typeface="Tw Cen MT" panose="020B0602020104020603" pitchFamily="34" charset="0"/>
              </a:endParaRP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2" name="Group 1">
            <a:extLst>
              <a:ext uri="{FF2B5EF4-FFF2-40B4-BE49-F238E27FC236}">
                <a16:creationId xmlns:a16="http://schemas.microsoft.com/office/drawing/2014/main" id="{9EFA4B42-25D6-9772-F097-B3E2532E5AF5}"/>
              </a:ext>
            </a:extLst>
          </p:cNvPr>
          <p:cNvGrpSpPr/>
          <p:nvPr/>
        </p:nvGrpSpPr>
        <p:grpSpPr>
          <a:xfrm>
            <a:off x="5776397" y="3945618"/>
            <a:ext cx="1434489" cy="190500"/>
            <a:chOff x="4679586" y="878988"/>
            <a:chExt cx="1434489" cy="190500"/>
          </a:xfrm>
        </p:grpSpPr>
        <p:sp>
          <p:nvSpPr>
            <p:cNvPr id="3" name="Oval 2">
              <a:extLst>
                <a:ext uri="{FF2B5EF4-FFF2-40B4-BE49-F238E27FC236}">
                  <a16:creationId xmlns:a16="http://schemas.microsoft.com/office/drawing/2014/main" id="{C2EFE4CB-95D1-79E2-44ED-CE4014B9F3DC}"/>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Oval 3">
              <a:extLst>
                <a:ext uri="{FF2B5EF4-FFF2-40B4-BE49-F238E27FC236}">
                  <a16:creationId xmlns:a16="http://schemas.microsoft.com/office/drawing/2014/main" id="{D6A85E63-2B49-28EC-D34F-92E64351A28C}"/>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Oval 4">
              <a:extLst>
                <a:ext uri="{FF2B5EF4-FFF2-40B4-BE49-F238E27FC236}">
                  <a16:creationId xmlns:a16="http://schemas.microsoft.com/office/drawing/2014/main" id="{EC1EF9CF-E7E6-2CCB-81D9-932250503A83}"/>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D88A4915-3B64-4039-5B4A-A26D962EF9E3}"/>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15160255-31E1-2427-F58A-A7BCB247A89C}"/>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2D768B3C-203A-7810-E157-B938927F5A7F}"/>
              </a:ext>
            </a:extLst>
          </p:cNvPr>
          <p:cNvSpPr txBox="1"/>
          <p:nvPr/>
        </p:nvSpPr>
        <p:spPr>
          <a:xfrm>
            <a:off x="2854125" y="3128050"/>
            <a:ext cx="7278915"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dirty="0">
                <a:solidFill>
                  <a:prstClr val="white">
                    <a:lumMod val="65000"/>
                  </a:prstClr>
                </a:solidFill>
                <a:latin typeface="Tw Cen MT" panose="020B0602020104020603" pitchFamily="34" charset="0"/>
              </a:rPr>
              <a:t>DATA MODELING </a:t>
            </a:r>
          </a:p>
        </p:txBody>
      </p:sp>
    </p:spTree>
    <p:extLst>
      <p:ext uri="{BB962C8B-B14F-4D97-AF65-F5344CB8AC3E}">
        <p14:creationId xmlns:p14="http://schemas.microsoft.com/office/powerpoint/2010/main" val="13985639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3029</TotalTime>
  <Words>1730</Words>
  <Application>Microsoft Office PowerPoint</Application>
  <PresentationFormat>Widescreen</PresentationFormat>
  <Paragraphs>215</Paragraphs>
  <Slides>28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Arial</vt:lpstr>
      <vt:lpstr>Calibri</vt:lpstr>
      <vt:lpstr>Calibri Light</vt:lpstr>
      <vt:lpstr>Century Gothic</vt:lpstr>
      <vt:lpstr>Roboto</vt:lpstr>
      <vt:lpstr>Symbol</vt:lpstr>
      <vt:lpstr>Tw Cen MT</vt:lpstr>
      <vt:lpstr>Wingdings</vt:lpstr>
      <vt:lpstr>Office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taghreed attia</cp:lastModifiedBy>
  <cp:revision>98</cp:revision>
  <dcterms:created xsi:type="dcterms:W3CDTF">2017-01-05T13:17:27Z</dcterms:created>
  <dcterms:modified xsi:type="dcterms:W3CDTF">2024-10-21T19:58:35Z</dcterms:modified>
</cp:coreProperties>
</file>