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5033" autoAdjust="0"/>
  </p:normalViewPr>
  <p:slideViewPr>
    <p:cSldViewPr>
      <p:cViewPr varScale="1">
        <p:scale>
          <a:sx n="55" d="100"/>
          <a:sy n="55" d="100"/>
        </p:scale>
        <p:origin x="-10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Nagma</a:t>
            </a:r>
            <a:r>
              <a:rPr lang="en-IN" sz="2200" b="1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 b="1" kern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Rafique</a:t>
            </a:r>
            <a:endParaRPr lang="en-IN" sz="2200" b="1" kern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747" y="7201416"/>
            <a:ext cx="1882945" cy="18829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 Regular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17</cp:revision>
  <dcterms:created xsi:type="dcterms:W3CDTF">2006-08-16T00:00:00Z</dcterms:created>
  <dcterms:modified xsi:type="dcterms:W3CDTF">2024-03-23T15:17:40Z</dcterms:modified>
  <dc:identifier>DAEhDyfaYKE</dc:identifier>
</cp:coreProperties>
</file>