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4" r:id="rId3"/>
    <p:sldId id="265" r:id="rId4"/>
    <p:sldId id="257" r:id="rId5"/>
    <p:sldId id="258" r:id="rId6"/>
    <p:sldId id="261" r:id="rId7"/>
    <p:sldId id="260" r:id="rId8"/>
    <p:sldId id="262" r:id="rId9"/>
    <p:sldId id="263" r:id="rId10"/>
    <p:sldId id="259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B16A-B584-407A-8A8A-B32E1D90F1DA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D3C6D-4663-45B8-961B-FA2902382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0A3DEF2-437F-4375-9912-F66801C99646}" type="datetime1">
              <a:rPr lang="en-US" smtClean="0"/>
              <a:t>5/22/2021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943D-D797-484F-8B69-616BE11D5C45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5C0D-33B1-4A22-8781-F479DB73C68C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612C79-25CB-4C37-A7E3-7A4096FF5859}" type="datetime1">
              <a:rPr lang="en-US" smtClean="0"/>
              <a:t>5/22/2021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676B-C2F9-40C4-A781-6C3355C05F22}" type="datetime1">
              <a:rPr lang="en-US" smtClean="0"/>
              <a:t>5/22/2021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920C48-490D-4D6A-8207-380C45E952A7}" type="datetime1">
              <a:rPr lang="en-US" smtClean="0"/>
              <a:t>5/22/2021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B59FA0-7005-440A-9804-D0D3F6BB7517}" type="datetime1">
              <a:rPr lang="en-US" smtClean="0"/>
              <a:t>5/22/2021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5C6B-7ED2-4773-9DA2-1CDC86E89EA4}" type="datetime1">
              <a:rPr lang="en-US" smtClean="0"/>
              <a:t>5/22/2021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B3D-E6ED-4EC0-939E-EB677C8D611D}" type="datetime1">
              <a:rPr lang="en-US" smtClean="0"/>
              <a:t>5/22/2021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7099EE-AE12-4DA1-ACAC-78D85F4E9DB6}" type="datetime1">
              <a:rPr lang="en-US" smtClean="0"/>
              <a:t>5/22/2021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CBC8198-3046-4334-A92A-B8A70EE27513}" type="datetime1">
              <a:rPr lang="en-US" smtClean="0"/>
              <a:t>5/22/2021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F6C5E73A-62FB-4E52-8DD9-B7222B02BD9F}" type="datetime1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09F4083-0CD7-4D6A-8CBC-58F2E81F23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v.com/search/sub-category/python?SEO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0" y="609600"/>
            <a:ext cx="4013200" cy="151384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PYTHON GUI</a:t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TECHNOLOGY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236220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          </a:t>
            </a:r>
            <a:r>
              <a:rPr lang="en-US" sz="4800" dirty="0" smtClean="0">
                <a:solidFill>
                  <a:srgbClr val="FF0000"/>
                </a:solidFill>
              </a:rPr>
              <a:t> SEMINAR 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4343400" y="4419600"/>
            <a:ext cx="45719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BY : NAGMANI KUMAR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ROLL NO:  1722510106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Collage</a:t>
            </a:r>
            <a:r>
              <a:rPr lang="en-US" dirty="0" smtClean="0">
                <a:solidFill>
                  <a:srgbClr val="FF0000"/>
                </a:solidFill>
              </a:rPr>
              <a:t> : Accurate Institute of Management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and   Technology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0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3487"/>
            <a:ext cx="9144000" cy="40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Future Scope Of </a:t>
            </a:r>
            <a:r>
              <a:rPr lang="en-US" sz="1600" dirty="0" smtClean="0">
                <a:solidFill>
                  <a:srgbClr val="FF0000"/>
                </a:solidFill>
              </a:rPr>
              <a:t>Python</a:t>
            </a:r>
            <a:r>
              <a:rPr lang="en-US" sz="1600" dirty="0">
                <a:solidFill>
                  <a:srgbClr val="FF0000"/>
                </a:solidFill>
              </a:rPr>
              <a:t> 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0574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 is a high level and multi-paradigm programming language designed by Guido van </a:t>
            </a:r>
            <a:r>
              <a:rPr lang="en-US" b="1" dirty="0" err="1" smtClean="0">
                <a:solidFill>
                  <a:srgbClr val="FF0000"/>
                </a:solidFill>
              </a:rPr>
              <a:t>Rossum</a:t>
            </a:r>
            <a:r>
              <a:rPr lang="en-US" b="1" dirty="0" smtClean="0">
                <a:solidFill>
                  <a:srgbClr val="FF0000"/>
                </a:solidFill>
              </a:rPr>
              <a:t>  a </a:t>
            </a:r>
            <a:r>
              <a:rPr lang="en-US" b="1" dirty="0">
                <a:solidFill>
                  <a:srgbClr val="FF0000"/>
                </a:solidFill>
              </a:rPr>
              <a:t>Dutch programmer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703731"/>
            <a:ext cx="541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1.     having </a:t>
            </a:r>
            <a:r>
              <a:rPr lang="en-US" sz="1600" dirty="0">
                <a:solidFill>
                  <a:srgbClr val="FF0000"/>
                </a:solidFill>
              </a:rPr>
              <a:t>all the features as conventional programming languages such as C, C++ and Java have.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It is one of the fastest growing languages and has undergone a successful span of more than 25 years as far as its adoption is concerned. This success also reveals a promising future scope of python programming language</a:t>
            </a:r>
            <a:r>
              <a:rPr lang="en-US" sz="1600" dirty="0" smtClean="0">
                <a:solidFill>
                  <a:srgbClr val="FF0000"/>
                </a:solidFill>
              </a:rPr>
              <a:t>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rgbClr val="FF0000"/>
                </a:solidFill>
              </a:rPr>
              <a:t>2.      In </a:t>
            </a:r>
            <a:r>
              <a:rPr lang="en-US" sz="1600" dirty="0">
                <a:solidFill>
                  <a:srgbClr val="FF0000"/>
                </a:solidFill>
              </a:rPr>
              <a:t>fact, it has been continuously serving as the best programming language for application development, web development, game development, system administration, scientific and numeric computing, GIS and Mapping etc.</a:t>
            </a:r>
          </a:p>
        </p:txBody>
      </p:sp>
    </p:spTree>
    <p:extLst>
      <p:ext uri="{BB962C8B-B14F-4D97-AF65-F5344CB8AC3E}">
        <p14:creationId xmlns:p14="http://schemas.microsoft.com/office/powerpoint/2010/main" val="25333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THANK YOU !!!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3200" y="1066800"/>
            <a:ext cx="4114800" cy="70104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 Is </a:t>
            </a:r>
            <a:r>
              <a:rPr lang="en-US" sz="2000" dirty="0" smtClean="0">
                <a:solidFill>
                  <a:srgbClr val="FF0000"/>
                </a:solidFill>
              </a:rPr>
              <a:t>Python So </a:t>
            </a:r>
            <a:r>
              <a:rPr lang="en-US" sz="2000" dirty="0">
                <a:solidFill>
                  <a:srgbClr val="FF0000"/>
                </a:solidFill>
              </a:rPr>
              <a:t>Popular?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57400"/>
            <a:ext cx="830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reason behind the immense popularity of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python programming language</a:t>
            </a:r>
            <a:r>
              <a:rPr lang="en-US" dirty="0">
                <a:solidFill>
                  <a:srgbClr val="FF0000"/>
                </a:solidFill>
              </a:rPr>
              <a:t> across the globe is the features it provides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FEATURES OF PYTHON LANGUAGE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                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1) Python Supports Multiple Programming </a:t>
            </a:r>
            <a:r>
              <a:rPr lang="en-US" b="1" dirty="0" smtClean="0">
                <a:solidFill>
                  <a:srgbClr val="FF0000"/>
                </a:solidFill>
              </a:rPr>
              <a:t>Paradigms.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         </a:t>
            </a:r>
            <a:r>
              <a:rPr lang="en-US" b="1" dirty="0">
                <a:solidFill>
                  <a:srgbClr val="FF0000"/>
                </a:solidFill>
              </a:rPr>
              <a:t>(2) Python Has Large Set Of Library and </a:t>
            </a:r>
            <a:r>
              <a:rPr lang="en-US" b="1" dirty="0" smtClean="0">
                <a:solidFill>
                  <a:srgbClr val="FF0000"/>
                </a:solidFill>
              </a:rPr>
              <a:t>Tools.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              (</a:t>
            </a:r>
            <a:r>
              <a:rPr lang="en-US" b="1" dirty="0">
                <a:solidFill>
                  <a:srgbClr val="FF0000"/>
                </a:solidFill>
              </a:rPr>
              <a:t>3) Python Has a Vast Community </a:t>
            </a:r>
            <a:r>
              <a:rPr lang="en-US" b="1" dirty="0" smtClean="0">
                <a:solidFill>
                  <a:srgbClr val="FF0000"/>
                </a:solidFill>
              </a:rPr>
              <a:t>Support.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                    (</a:t>
            </a:r>
            <a:r>
              <a:rPr lang="en-US" b="1" dirty="0">
                <a:solidFill>
                  <a:srgbClr val="FF0000"/>
                </a:solidFill>
              </a:rPr>
              <a:t>4) Python is Designed For Better Code </a:t>
            </a:r>
            <a:r>
              <a:rPr lang="en-US" b="1" dirty="0" smtClean="0">
                <a:solidFill>
                  <a:srgbClr val="FF0000"/>
                </a:solidFill>
              </a:rPr>
              <a:t>Readability.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5) Python Contains Fewer Lines Of </a:t>
            </a:r>
            <a:r>
              <a:rPr lang="en-US" b="1" dirty="0" smtClean="0">
                <a:solidFill>
                  <a:srgbClr val="FF0000"/>
                </a:solidFill>
              </a:rPr>
              <a:t>Codes.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/>
              <a:t>Machine </a:t>
            </a:r>
            <a:r>
              <a:rPr lang="en-US" b="1" dirty="0"/>
              <a:t>Learning and Artificial </a:t>
            </a:r>
            <a:r>
              <a:rPr lang="en-US" b="1" dirty="0" smtClean="0"/>
              <a:t>Intelligence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2. </a:t>
            </a:r>
            <a:r>
              <a:rPr lang="en-US" b="1" dirty="0"/>
              <a:t>Web </a:t>
            </a:r>
            <a:r>
              <a:rPr lang="en-US" b="1" dirty="0" smtClean="0"/>
              <a:t>Development</a:t>
            </a:r>
          </a:p>
          <a:p>
            <a:pPr marL="457200" indent="-457200">
              <a:buFontTx/>
              <a:buAutoNum type="arabicPeriod"/>
            </a:pPr>
            <a:r>
              <a:rPr lang="en-US" b="1" dirty="0"/>
              <a:t>Game Development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Data Science and Data </a:t>
            </a:r>
            <a:r>
              <a:rPr lang="en-US" b="1" dirty="0" smtClean="0"/>
              <a:t>Visualization</a:t>
            </a:r>
          </a:p>
          <a:p>
            <a:pPr marL="457200" indent="-457200">
              <a:buFontTx/>
              <a:buAutoNum type="arabicPeriod"/>
            </a:pPr>
            <a:r>
              <a:rPr lang="en-US" b="1" dirty="0"/>
              <a:t>Desktop GUI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Embedded </a:t>
            </a:r>
            <a:r>
              <a:rPr lang="en-US" b="1" dirty="0" smtClean="0"/>
              <a:t>Applications</a:t>
            </a:r>
          </a:p>
          <a:p>
            <a:pPr marL="457200" indent="-457200">
              <a:buFontTx/>
              <a:buAutoNum type="arabicPeriod"/>
            </a:pPr>
            <a:r>
              <a:rPr lang="en-US" b="1" dirty="0"/>
              <a:t>Audio and Video Applications</a:t>
            </a:r>
            <a:endParaRPr lang="en-US" dirty="0"/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IMPORTANCE OF PYTHON TECHNOLOGY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Technology used in our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GuI</a:t>
            </a:r>
            <a:r>
              <a:rPr lang="en-US" sz="2000" dirty="0"/>
              <a:t> </a:t>
            </a:r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362200"/>
            <a:ext cx="624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.    Python basic  language </a:t>
            </a:r>
          </a:p>
          <a:p>
            <a:pPr marL="342900" indent="-342900">
              <a:buAutoNum type="arabicPeriod" startAt="2"/>
            </a:pPr>
            <a:r>
              <a:rPr lang="en-US" dirty="0" smtClean="0">
                <a:solidFill>
                  <a:srgbClr val="FF0000"/>
                </a:solidFill>
              </a:rPr>
              <a:t>  DB Browser  for  SQLITE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this data base use for standard alone application</a:t>
            </a:r>
          </a:p>
          <a:p>
            <a:pPr marL="342900" indent="-342900"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Tools :   python  IDLE used ,or  </a:t>
            </a:r>
            <a:r>
              <a:rPr lang="en-US" sz="2400" dirty="0" smtClean="0">
                <a:solidFill>
                  <a:srgbClr val="FF0000"/>
                </a:solidFill>
              </a:rPr>
              <a:t>PYCHARM  GU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24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38792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LOGIN    PAGE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43" y="1509444"/>
            <a:ext cx="6011114" cy="3839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3276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admin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3733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*****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600" y="4419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5867401" y="4343400"/>
            <a:ext cx="457199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678"/>
            <a:ext cx="9144000" cy="37366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228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Click Manage Contacts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91" y="2439193"/>
            <a:ext cx="6172200" cy="2489921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Conform change password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Click change password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3" idx="0"/>
          </p:cNvCxnSpPr>
          <p:nvPr/>
        </p:nvCxnSpPr>
        <p:spPr>
          <a:xfrm flipV="1">
            <a:off x="4572000" y="4495800"/>
            <a:ext cx="990600" cy="101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Click  conform Change password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0"/>
            <a:ext cx="4022725" cy="373380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6000"/>
            <a:ext cx="4022725" cy="3733800"/>
          </a:xfrm>
        </p:spPr>
      </p:pic>
    </p:spTree>
    <p:extLst>
      <p:ext uri="{BB962C8B-B14F-4D97-AF65-F5344CB8AC3E}">
        <p14:creationId xmlns:p14="http://schemas.microsoft.com/office/powerpoint/2010/main" val="38637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Add new contact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34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Modify the selected data in  row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Select any row in table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799"/>
            <a:ext cx="8610600" cy="32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154</TotalTime>
  <Words>252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PYTHON GUI  TECHNOLOGY</vt:lpstr>
      <vt:lpstr>IMPORTANCE OF PYTHON TECHNOLOGY</vt:lpstr>
      <vt:lpstr>Technology used in our   GuI application</vt:lpstr>
      <vt:lpstr>PowerPoint Presentation</vt:lpstr>
      <vt:lpstr>PowerPoint Presentation</vt:lpstr>
      <vt:lpstr>Click change password</vt:lpstr>
      <vt:lpstr>Click  conform Change password</vt:lpstr>
      <vt:lpstr>Add new contact    click</vt:lpstr>
      <vt:lpstr>Select any row in table</vt:lpstr>
      <vt:lpstr>PowerPoint Presentation</vt:lpstr>
      <vt:lpstr>Future Scope Of Python Programming </vt:lpstr>
      <vt:lpstr>Why Is Python So Popular?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 TECHNOLOGY</dc:title>
  <dc:creator>Nagmani</dc:creator>
  <cp:lastModifiedBy>Nagmani</cp:lastModifiedBy>
  <cp:revision>13</cp:revision>
  <dcterms:created xsi:type="dcterms:W3CDTF">2021-05-22T06:52:53Z</dcterms:created>
  <dcterms:modified xsi:type="dcterms:W3CDTF">2021-05-22T09:27:19Z</dcterms:modified>
</cp:coreProperties>
</file>