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021b1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021b1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021b14b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021b14b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021b14b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021b14b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021b14b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021b14b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021b14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021b14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021b14b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021b14b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021b14b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021b14b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0" y="0"/>
            <a:ext cx="91440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461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CSE Hackathon</a:t>
            </a:r>
            <a:endParaRPr b="1"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23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Team ‘The Sweets’</a:t>
            </a:r>
            <a:endParaRPr b="1"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-29400" y="1957200"/>
            <a:ext cx="91440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MAKE PUBLIC TRANSPORTATION LAGOM AGAIN!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Nathalie Gocht, Simon Pütz, Simon Hallborn, Felix Finger, Gleb Bychkov, Pragya Singh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SUSTAINABLE DEVELOPMENT GOAL 11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Make cities and human settlements inclusive, safe, resilient and sustainable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2012550"/>
            <a:ext cx="9144000" cy="31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25" y="175324"/>
            <a:ext cx="2287300" cy="17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1984800"/>
            <a:ext cx="91440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public transportation more attractive as a sustainable alternative for mobility in cities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to analyse and improve vehicle routes and frequencies by e.g. tracking down time loss or comparing e-busses to other established vehicles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 did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data-driven solution approaches for the Västtrafik data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2012550"/>
            <a:ext cx="9144000" cy="31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1984800"/>
            <a:ext cx="91440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starting with the provided Västtrafik live GPS data of vehicles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application but different ideas of how to make use of the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pre-processing data to make sense of 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detecting signal losses and reconnections and visualising it on a map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visualising vehicle locations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490400" y="2285400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Live-demo...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 could do with the data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More ideas of how to make use of the data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2012550"/>
            <a:ext cx="9144000" cy="31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0" y="1984800"/>
            <a:ext cx="91440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the live data with data from the public Västtrafik API to detect time losses and gains along vehicle routes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to rethink schedules and routes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e.g. comparing e-buses and normal busses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 could do with more data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combining vehicle tracking with human flow data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0" y="2012550"/>
            <a:ext cx="9144000" cy="31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1984800"/>
            <a:ext cx="91440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attune vehicle schedules and routes to human flow data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adjusting frequencies of vehicles lines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routes in favour of the human flow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choice of vehicles in favour of sustainability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flexible schedules to adapt to the human flow data and the traffic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90400" y="2285400"/>
            <a:ext cx="61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Tack!</a:t>
            </a:r>
            <a:endParaRPr b="1" sz="31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