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1" r:id="rId4"/>
    <p:sldId id="262" r:id="rId5"/>
    <p:sldId id="266" r:id="rId6"/>
    <p:sldId id="268" r:id="rId7"/>
    <p:sldId id="263" r:id="rId8"/>
    <p:sldId id="272" r:id="rId9"/>
    <p:sldId id="274" r:id="rId10"/>
    <p:sldId id="276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/>
    <p:restoredTop sz="94690"/>
  </p:normalViewPr>
  <p:slideViewPr>
    <p:cSldViewPr snapToGrid="0">
      <p:cViewPr varScale="1">
        <p:scale>
          <a:sx n="151" d="100"/>
          <a:sy n="151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21F3-7514-0343-B003-713D623446C0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EDAC-4BD3-F046-BDC1-A9E3E7167D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050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2EDAC-4BD3-F046-BDC1-A9E3E7167D0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6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67C99-4F40-6BB3-1B29-0B06F6059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DE" dirty="0"/>
              <a:t>SOLID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2602D-8213-CB91-1F7F-578A98AC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Robert C. Martin</a:t>
            </a:r>
            <a:r>
              <a:rPr lang="en-DE" dirty="0"/>
              <a:t> </a:t>
            </a:r>
            <a:endParaRPr lang="en-DE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16F1-3CE7-DC4D-756B-FBF7579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865F-9480-570A-B0F3-65C653E4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47F2D26-8CA3-1C8F-4925-2203382EA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F8E57BE4-C8E3-B209-7504-AE9CF542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983B9BDF-663B-7460-513F-30C4FCC8C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21D9E-BDFA-EB4E-3CE5-BF0011060592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FFFFFF"/>
                </a:solidFill>
                <a:effectLst/>
              </a:rPr>
              <a:t>Key Idea: 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source-serif-pro"/>
              </a:rPr>
              <a:t>A class should not be forced to implement interfaces it doesn’t use.</a:t>
            </a:r>
            <a:r>
              <a:rPr lang="en-US" sz="2200" b="0" i="0" dirty="0">
                <a:solidFill>
                  <a:schemeClr val="bg1"/>
                </a:solidFill>
                <a:effectLst/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EE182A1-531D-41C5-ADB2-43BED88A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66" y="4001294"/>
            <a:ext cx="7670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854A769-CF5D-3DF7-1390-F864B50B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1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D0EA7BF-6599-F863-4C4E-CB99ECB6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766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76BB1FCF-683C-6CC4-3E71-9A80002A4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786" y="1476826"/>
            <a:ext cx="914400" cy="914400"/>
          </a:xfrm>
          <a:prstGeom prst="rect">
            <a:avLst/>
          </a:prstGeom>
        </p:spPr>
      </p:pic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3D2D41A8-3C94-EBD8-7145-A6C6D01F5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7714" y="1331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8B715-37E4-332B-8EC2-495659FC8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89DB7-4DB4-FDCC-B038-4143A489D9D6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solidFill>
                  <a:srgbClr val="FFFFFF"/>
                </a:solidFill>
                <a:effectLst/>
              </a:rPr>
              <a:t>Key Idea: </a:t>
            </a:r>
            <a:r>
              <a:rPr lang="en-US" sz="2200" b="0" i="0">
                <a:solidFill>
                  <a:srgbClr val="FFFFFF"/>
                </a:solidFill>
                <a:effectLst/>
              </a:rPr>
              <a:t>High-level modules should not depend on low-level modules; both should depend on abstractions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110CD12-979F-FB5F-C601-206E0397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78308"/>
            <a:ext cx="10917936" cy="2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DA830C-99CA-0FA6-1AC6-9B4AFFD0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21"/>
          <a:stretch/>
        </p:blipFill>
        <p:spPr>
          <a:xfrm>
            <a:off x="6390329" y="335587"/>
            <a:ext cx="5668684" cy="5743618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06E681-361C-120C-91E5-26245575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405" b="2"/>
          <a:stretch/>
        </p:blipFill>
        <p:spPr>
          <a:xfrm>
            <a:off x="230747" y="335587"/>
            <a:ext cx="5674893" cy="5743618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EAE1E90E-CC8E-E487-7323-61E091813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1225" y="608804"/>
            <a:ext cx="914400" cy="9144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DBC62190-F9DB-58B9-C5E5-AFA938CCF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968" y="23731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ADC2-E179-2262-1354-E4F9B59C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7044-7BBB-F74A-A6D3-056B8F92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5 Design-</a:t>
            </a:r>
            <a:r>
              <a:rPr lang="en-GB" dirty="0" err="1"/>
              <a:t>Prinzipien</a:t>
            </a:r>
            <a:r>
              <a:rPr lang="en-DE" dirty="0"/>
              <a:t>  ( Gang of 5 five ) </a:t>
            </a:r>
          </a:p>
          <a:p>
            <a:r>
              <a:rPr lang="en-GB" dirty="0"/>
              <a:t>B</a:t>
            </a:r>
            <a:r>
              <a:rPr lang="en-DE" dirty="0"/>
              <a:t>esserer Code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truktur</a:t>
            </a:r>
          </a:p>
          <a:p>
            <a:pPr lvl="1"/>
            <a:r>
              <a:rPr lang="en-DE" dirty="0"/>
              <a:t>Wartbar</a:t>
            </a:r>
          </a:p>
          <a:p>
            <a:pPr lvl="1"/>
            <a:r>
              <a:rPr lang="en-GB" dirty="0"/>
              <a:t>E</a:t>
            </a:r>
            <a:r>
              <a:rPr lang="en-DE" dirty="0"/>
              <a:t>rweiterbar</a:t>
            </a:r>
          </a:p>
        </p:txBody>
      </p:sp>
    </p:spTree>
    <p:extLst>
      <p:ext uri="{BB962C8B-B14F-4D97-AF65-F5344CB8AC3E}">
        <p14:creationId xmlns:p14="http://schemas.microsoft.com/office/powerpoint/2010/main" val="385212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F20932DB-46B3-6CDE-F9DE-CD3B5911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3045519"/>
            <a:ext cx="5294716" cy="12442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5826ED-C8F3-5994-0216-1C342A8E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3" y="2741073"/>
            <a:ext cx="5294715" cy="185315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C742947D-C41F-9FED-98C8-C9267AA50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4118" y="3907678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D8D9654E-71D1-F242-53C8-BF22406FD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5549" y="3210448"/>
            <a:ext cx="914400" cy="914400"/>
          </a:xfrm>
          <a:prstGeom prst="rect">
            <a:avLst/>
          </a:prstGeom>
        </p:spPr>
      </p:pic>
      <p:pic>
        <p:nvPicPr>
          <p:cNvPr id="2" name="Picture 1" descr="A white sign with black text&#10;&#10;Description automatically generated">
            <a:extLst>
              <a:ext uri="{FF2B5EF4-FFF2-40B4-BE49-F238E27FC236}">
                <a16:creationId xmlns:a16="http://schemas.microsoft.com/office/drawing/2014/main" id="{672F1526-1EDF-985F-A893-0ADA1394B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6872" y="611176"/>
            <a:ext cx="7002624" cy="13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B6BED-48EA-3C6D-C734-5B79712BF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5AB1C-6A97-AD13-EA37-33343A250124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solidFill>
                  <a:srgbClr val="FFFFFF"/>
                </a:solidFill>
                <a:effectLst/>
              </a:rPr>
              <a:t>Key Idea: </a:t>
            </a:r>
            <a:r>
              <a:rPr lang="en-US" sz="2200" b="0" i="0">
                <a:solidFill>
                  <a:srgbClr val="FFFFFF"/>
                </a:solidFill>
                <a:effectLst/>
              </a:rPr>
              <a:t>Once a class is written, it should be closed for modifications but open for extensions</a:t>
            </a:r>
            <a:endParaRPr lang="en-US" sz="2200" i="0">
              <a:solidFill>
                <a:srgbClr val="FFFFFF"/>
              </a:solidFill>
              <a:effectLst/>
            </a:endParaRPr>
          </a:p>
        </p:txBody>
      </p:sp>
      <p:pic>
        <p:nvPicPr>
          <p:cNvPr id="3" name="Picture 2" descr="A sign with text on it&#10;&#10;Description automatically generated">
            <a:extLst>
              <a:ext uri="{FF2B5EF4-FFF2-40B4-BE49-F238E27FC236}">
                <a16:creationId xmlns:a16="http://schemas.microsoft.com/office/drawing/2014/main" id="{7FCA0B19-AB47-94F9-2364-5A0CE2B8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587487"/>
            <a:ext cx="10917936" cy="20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E90BBB8-97C4-AE1A-0D06-D3E49975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D1F55840-13FF-4F99-2408-1958C2CF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818" y="1848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7E3D-C38C-1D5A-4429-37B4F03D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03B9985-D491-9BC8-0E0B-4B4D7BFD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58" y="532071"/>
            <a:ext cx="4318000" cy="4254500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3F3CA1-D86D-74F6-497B-D01F316D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5" y="1335985"/>
            <a:ext cx="5096297" cy="1983685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041570B6-97D8-03CD-41E2-2446D80C4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730" y="5042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01AEA-432E-92A2-4974-C029B937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10198-F6CA-E0A8-CF1C-A91225A4A381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solidFill>
                  <a:srgbClr val="FFFFFF"/>
                </a:solidFill>
                <a:effectLst/>
              </a:rPr>
              <a:t>Key Idea: </a:t>
            </a:r>
            <a:r>
              <a:rPr lang="en-US" sz="2200" b="0" i="0">
                <a:solidFill>
                  <a:srgbClr val="FFFFFF"/>
                </a:solidFill>
                <a:effectLst/>
              </a:rPr>
              <a:t>You should be able to use any subclass where you use its parent class.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3" name="Picture 2" descr="A sign with black text&#10;&#10;Description automatically generated">
            <a:extLst>
              <a:ext uri="{FF2B5EF4-FFF2-40B4-BE49-F238E27FC236}">
                <a16:creationId xmlns:a16="http://schemas.microsoft.com/office/drawing/2014/main" id="{69AF0A71-40F4-0165-FD79-404B1532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560192"/>
            <a:ext cx="10917936" cy="21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C60355-AE73-2E72-7CB0-66F75EF6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28" y="457200"/>
            <a:ext cx="5274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C88B3D3-1300-C589-4EF5-395790487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419" y="114354"/>
            <a:ext cx="4540475" cy="66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94</Words>
  <Application>Microsoft Macintosh PowerPoint</Application>
  <PresentationFormat>Widescreen</PresentationFormat>
  <Paragraphs>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source-serif-pro</vt:lpstr>
      <vt:lpstr>Office Theme</vt:lpstr>
      <vt:lpstr>SOLID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Deniz Dogan</dc:creator>
  <cp:lastModifiedBy>Deniz Dogan</cp:lastModifiedBy>
  <cp:revision>8</cp:revision>
  <dcterms:created xsi:type="dcterms:W3CDTF">2024-12-10T17:01:46Z</dcterms:created>
  <dcterms:modified xsi:type="dcterms:W3CDTF">2024-12-11T08:17:40Z</dcterms:modified>
</cp:coreProperties>
</file>