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321" r:id="rId5"/>
    <p:sldId id="355" r:id="rId6"/>
    <p:sldId id="344" r:id="rId7"/>
    <p:sldId id="381" r:id="rId8"/>
    <p:sldId id="382" r:id="rId9"/>
    <p:sldId id="384" r:id="rId10"/>
    <p:sldId id="385" r:id="rId11"/>
    <p:sldId id="361" r:id="rId12"/>
    <p:sldId id="362" r:id="rId13"/>
    <p:sldId id="367" r:id="rId14"/>
    <p:sldId id="368" r:id="rId15"/>
    <p:sldId id="369" r:id="rId16"/>
    <p:sldId id="370" r:id="rId17"/>
    <p:sldId id="371" r:id="rId18"/>
    <p:sldId id="372" r:id="rId19"/>
    <p:sldId id="386" r:id="rId20"/>
    <p:sldId id="383" r:id="rId21"/>
    <p:sldId id="374" r:id="rId22"/>
    <p:sldId id="376" r:id="rId23"/>
    <p:sldId id="339"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6220" autoAdjust="0"/>
    <p:restoredTop sz="94567" autoAdjust="0"/>
  </p:normalViewPr>
  <p:slideViewPr>
    <p:cSldViewPr snapToGrid="0">
      <p:cViewPr>
        <p:scale>
          <a:sx n="73" d="100"/>
          <a:sy n="73" d="100"/>
        </p:scale>
        <p:origin x="-1782" y="-114"/>
      </p:cViewPr>
      <p:guideLst>
        <p:guide orient="horz" pos="4104"/>
        <p:guide orient="horz" pos="3864"/>
        <p:guide orient="horz" pos="201"/>
        <p:guide pos="5485"/>
        <p:guide pos="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8" d="100"/>
          <a:sy n="48" d="100"/>
        </p:scale>
        <p:origin x="-266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1E4286-52AB-469B-9FF0-A5B3A034D0E3}" type="doc">
      <dgm:prSet loTypeId="urn:microsoft.com/office/officeart/2005/8/layout/vList5" loCatId="list" qsTypeId="urn:microsoft.com/office/officeart/2005/8/quickstyle/simple1" qsCatId="simple" csTypeId="urn:microsoft.com/office/officeart/2005/8/colors/colorful1#1" csCatId="colorful" phldr="1"/>
      <dgm:spPr/>
      <dgm:t>
        <a:bodyPr/>
        <a:lstStyle/>
        <a:p>
          <a:endParaRPr lang="en-US"/>
        </a:p>
      </dgm:t>
    </dgm:pt>
    <dgm:pt modelId="{9DB2B1D4-0516-4C01-AFFF-F2728A01C87A}">
      <dgm:prSet phldrT="[Text]"/>
      <dgm:spPr>
        <a:xfrm>
          <a:off x="0" y="221"/>
          <a:ext cx="2972482" cy="668441"/>
        </a:xfrm>
        <a:solidFill>
          <a:srgbClr val="A092B4">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Arial"/>
              <a:ea typeface="+mn-ea"/>
              <a:cs typeface="+mn-cs"/>
            </a:rPr>
            <a:t>Application Development</a:t>
          </a:r>
          <a:endParaRPr lang="en-US" dirty="0">
            <a:solidFill>
              <a:sysClr val="window" lastClr="FFFFFF"/>
            </a:solidFill>
            <a:latin typeface="Arial"/>
            <a:ea typeface="+mn-ea"/>
            <a:cs typeface="+mn-cs"/>
          </a:endParaRPr>
        </a:p>
      </dgm:t>
    </dgm:pt>
    <dgm:pt modelId="{8DB7E70B-47AE-4C4D-98A8-895E7FDABDCA}" type="parTrans" cxnId="{D6B3DCBC-A512-41C9-BB90-EB6772E4AD92}">
      <dgm:prSet/>
      <dgm:spPr/>
      <dgm:t>
        <a:bodyPr/>
        <a:lstStyle/>
        <a:p>
          <a:endParaRPr lang="en-US"/>
        </a:p>
      </dgm:t>
    </dgm:pt>
    <dgm:pt modelId="{068FE722-92CF-41FB-8EF4-1AC911927A93}" type="sibTrans" cxnId="{D6B3DCBC-A512-41C9-BB90-EB6772E4AD92}">
      <dgm:prSet/>
      <dgm:spPr/>
      <dgm:t>
        <a:bodyPr/>
        <a:lstStyle/>
        <a:p>
          <a:endParaRPr lang="en-US"/>
        </a:p>
      </dgm:t>
    </dgm:pt>
    <dgm:pt modelId="{077E41F9-86BA-4D0D-8ADD-2864B7C5E94A}">
      <dgm:prSet phldrT="[Text]"/>
      <dgm:spPr>
        <a:xfrm>
          <a:off x="0" y="702085"/>
          <a:ext cx="2972482" cy="668441"/>
        </a:xfrm>
        <a:solidFill>
          <a:srgbClr val="625753">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Arial"/>
              <a:ea typeface="+mn-ea"/>
              <a:cs typeface="+mn-cs"/>
            </a:rPr>
            <a:t>Solution Architecture Definition</a:t>
          </a:r>
          <a:endParaRPr lang="en-US" dirty="0">
            <a:solidFill>
              <a:sysClr val="window" lastClr="FFFFFF"/>
            </a:solidFill>
            <a:latin typeface="Arial"/>
            <a:ea typeface="+mn-ea"/>
            <a:cs typeface="+mn-cs"/>
          </a:endParaRPr>
        </a:p>
      </dgm:t>
    </dgm:pt>
    <dgm:pt modelId="{391E1BCA-EEA0-4248-8C22-C8294F445BFD}" type="parTrans" cxnId="{39C16DB1-0610-4F40-BFFB-7A80ED652A65}">
      <dgm:prSet/>
      <dgm:spPr/>
      <dgm:t>
        <a:bodyPr/>
        <a:lstStyle/>
        <a:p>
          <a:endParaRPr lang="en-US"/>
        </a:p>
      </dgm:t>
    </dgm:pt>
    <dgm:pt modelId="{3E2995BC-D576-4F38-A863-F9AC3F8CFED1}" type="sibTrans" cxnId="{39C16DB1-0610-4F40-BFFB-7A80ED652A65}">
      <dgm:prSet/>
      <dgm:spPr/>
      <dgm:t>
        <a:bodyPr/>
        <a:lstStyle/>
        <a:p>
          <a:endParaRPr lang="en-US"/>
        </a:p>
      </dgm:t>
    </dgm:pt>
    <dgm:pt modelId="{68693866-CA46-40D9-BB84-1F80B2B03FE6}">
      <dgm:prSet phldrT="[Text]"/>
      <dgm:spPr>
        <a:xfrm>
          <a:off x="0" y="2105813"/>
          <a:ext cx="2972482" cy="668441"/>
        </a:xfrm>
        <a:solidFill>
          <a:srgbClr val="FFC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Arial"/>
              <a:ea typeface="+mn-ea"/>
              <a:cs typeface="+mn-cs"/>
            </a:rPr>
            <a:t>Enterprise Application Integration</a:t>
          </a:r>
          <a:endParaRPr lang="en-US" dirty="0">
            <a:solidFill>
              <a:sysClr val="window" lastClr="FFFFFF"/>
            </a:solidFill>
            <a:latin typeface="Arial"/>
            <a:ea typeface="+mn-ea"/>
            <a:cs typeface="+mn-cs"/>
          </a:endParaRPr>
        </a:p>
      </dgm:t>
    </dgm:pt>
    <dgm:pt modelId="{D3C83E20-784F-4A90-831D-AA2964A03A3E}" type="parTrans" cxnId="{E28FBE54-46D2-4D05-9616-ADD71DBA8E72}">
      <dgm:prSet/>
      <dgm:spPr/>
      <dgm:t>
        <a:bodyPr/>
        <a:lstStyle/>
        <a:p>
          <a:endParaRPr lang="en-US"/>
        </a:p>
      </dgm:t>
    </dgm:pt>
    <dgm:pt modelId="{AE7B39E3-EF31-40C5-9C1C-D7FCD82B5D43}" type="sibTrans" cxnId="{E28FBE54-46D2-4D05-9616-ADD71DBA8E72}">
      <dgm:prSet/>
      <dgm:spPr/>
      <dgm:t>
        <a:bodyPr/>
        <a:lstStyle/>
        <a:p>
          <a:endParaRPr lang="en-US"/>
        </a:p>
      </dgm:t>
    </dgm:pt>
    <dgm:pt modelId="{ED37D8AB-7A2D-4518-BBBF-3C77BF86A90F}">
      <dgm:prSet phldrT="[Text]"/>
      <dgm:spPr>
        <a:xfrm>
          <a:off x="0" y="2807677"/>
          <a:ext cx="2972482" cy="668441"/>
        </a:xfrm>
        <a:solidFill>
          <a:srgbClr val="00B05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Arial"/>
              <a:ea typeface="+mn-ea"/>
              <a:cs typeface="+mn-cs"/>
            </a:rPr>
            <a:t>Development Methodologies and Tools</a:t>
          </a:r>
          <a:endParaRPr lang="en-US" dirty="0">
            <a:solidFill>
              <a:sysClr val="window" lastClr="FFFFFF"/>
            </a:solidFill>
            <a:latin typeface="Arial"/>
            <a:ea typeface="+mn-ea"/>
            <a:cs typeface="+mn-cs"/>
          </a:endParaRPr>
        </a:p>
      </dgm:t>
    </dgm:pt>
    <dgm:pt modelId="{895FE485-B3B6-4A23-913D-2F32DECE58C7}" type="parTrans" cxnId="{54C9C183-6049-45C1-B5BB-9DFB3423A715}">
      <dgm:prSet/>
      <dgm:spPr/>
      <dgm:t>
        <a:bodyPr/>
        <a:lstStyle/>
        <a:p>
          <a:endParaRPr lang="en-US"/>
        </a:p>
      </dgm:t>
    </dgm:pt>
    <dgm:pt modelId="{6587E2A8-8CAA-4B42-A999-AF6ECA83D72F}" type="sibTrans" cxnId="{54C9C183-6049-45C1-B5BB-9DFB3423A715}">
      <dgm:prSet/>
      <dgm:spPr/>
      <dgm:t>
        <a:bodyPr/>
        <a:lstStyle/>
        <a:p>
          <a:endParaRPr lang="en-US"/>
        </a:p>
      </dgm:t>
    </dgm:pt>
    <dgm:pt modelId="{896A2CE6-CFC6-46F7-921D-A3D0922815C0}">
      <dgm:prSet phldrT="[Text]"/>
      <dgm:spPr>
        <a:xfrm>
          <a:off x="0" y="4211405"/>
          <a:ext cx="2972482" cy="668441"/>
        </a:xfrm>
        <a:solidFill>
          <a:srgbClr val="625753">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Arial"/>
              <a:ea typeface="+mn-ea"/>
              <a:cs typeface="+mn-cs"/>
            </a:rPr>
            <a:t>SOA Services</a:t>
          </a:r>
          <a:endParaRPr lang="en-US" dirty="0">
            <a:solidFill>
              <a:sysClr val="window" lastClr="FFFFFF"/>
            </a:solidFill>
            <a:latin typeface="Arial"/>
            <a:ea typeface="+mn-ea"/>
            <a:cs typeface="+mn-cs"/>
          </a:endParaRPr>
        </a:p>
      </dgm:t>
    </dgm:pt>
    <dgm:pt modelId="{E2D375CC-D38B-4772-AE4F-B5A29A9143F2}" type="parTrans" cxnId="{07174458-E132-41ED-9666-CB0188022DD1}">
      <dgm:prSet/>
      <dgm:spPr/>
      <dgm:t>
        <a:bodyPr/>
        <a:lstStyle/>
        <a:p>
          <a:endParaRPr lang="en-US"/>
        </a:p>
      </dgm:t>
    </dgm:pt>
    <dgm:pt modelId="{463C41DA-8D5E-49B9-8331-B6C4F879F74A}" type="sibTrans" cxnId="{07174458-E132-41ED-9666-CB0188022DD1}">
      <dgm:prSet/>
      <dgm:spPr/>
      <dgm:t>
        <a:bodyPr/>
        <a:lstStyle/>
        <a:p>
          <a:endParaRPr lang="en-US"/>
        </a:p>
      </dgm:t>
    </dgm:pt>
    <dgm:pt modelId="{02869FD9-79B7-49C4-AE07-F33AA4F6D98D}">
      <dgm:prSet phldrT="[Text]"/>
      <dgm:spPr>
        <a:xfrm>
          <a:off x="0" y="4913269"/>
          <a:ext cx="2972482" cy="668441"/>
        </a:xfrm>
        <a:solidFill>
          <a:srgbClr val="BE3A3A">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Arial"/>
              <a:ea typeface="+mn-ea"/>
              <a:cs typeface="+mn-cs"/>
            </a:rPr>
            <a:t>Application Migration</a:t>
          </a:r>
          <a:endParaRPr lang="en-US" dirty="0">
            <a:solidFill>
              <a:sysClr val="window" lastClr="FFFFFF"/>
            </a:solidFill>
            <a:latin typeface="Arial"/>
            <a:ea typeface="+mn-ea"/>
            <a:cs typeface="+mn-cs"/>
          </a:endParaRPr>
        </a:p>
      </dgm:t>
    </dgm:pt>
    <dgm:pt modelId="{E9B42C9F-4F59-4AB9-9340-9CE162B15E4D}" type="parTrans" cxnId="{2C4F707A-F1F6-41F3-A16D-B261FDC66CF5}">
      <dgm:prSet/>
      <dgm:spPr/>
      <dgm:t>
        <a:bodyPr/>
        <a:lstStyle/>
        <a:p>
          <a:endParaRPr lang="en-US"/>
        </a:p>
      </dgm:t>
    </dgm:pt>
    <dgm:pt modelId="{01ACBC05-B3DA-416E-8E6F-0DD4F19C7C95}" type="sibTrans" cxnId="{2C4F707A-F1F6-41F3-A16D-B261FDC66CF5}">
      <dgm:prSet/>
      <dgm:spPr/>
      <dgm:t>
        <a:bodyPr/>
        <a:lstStyle/>
        <a:p>
          <a:endParaRPr lang="en-US"/>
        </a:p>
      </dgm:t>
    </dgm:pt>
    <dgm:pt modelId="{CD58B8A1-C08C-4881-91BC-1ADFC3356384}">
      <dgm:prSet phldrT="[Text]"/>
      <dgm:spPr>
        <a:xfrm>
          <a:off x="0" y="1403949"/>
          <a:ext cx="2972482" cy="668441"/>
        </a:xfrm>
        <a:solidFill>
          <a:srgbClr val="BE3A3A">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Arial"/>
              <a:ea typeface="+mn-ea"/>
              <a:cs typeface="+mn-cs"/>
            </a:rPr>
            <a:t>Solution Architecture Assessment</a:t>
          </a:r>
          <a:endParaRPr lang="en-US" dirty="0">
            <a:solidFill>
              <a:sysClr val="window" lastClr="FFFFFF"/>
            </a:solidFill>
            <a:latin typeface="Arial"/>
            <a:ea typeface="+mn-ea"/>
            <a:cs typeface="+mn-cs"/>
          </a:endParaRPr>
        </a:p>
      </dgm:t>
    </dgm:pt>
    <dgm:pt modelId="{8E71690E-C621-4F61-B353-36E54AC643FB}" type="parTrans" cxnId="{78339E5D-709D-4384-8B7B-6B235D17D754}">
      <dgm:prSet/>
      <dgm:spPr/>
      <dgm:t>
        <a:bodyPr/>
        <a:lstStyle/>
        <a:p>
          <a:endParaRPr lang="en-US"/>
        </a:p>
      </dgm:t>
    </dgm:pt>
    <dgm:pt modelId="{7D1D15C7-CA16-45AA-9113-863B99307D39}" type="sibTrans" cxnId="{78339E5D-709D-4384-8B7B-6B235D17D754}">
      <dgm:prSet/>
      <dgm:spPr/>
      <dgm:t>
        <a:bodyPr/>
        <a:lstStyle/>
        <a:p>
          <a:endParaRPr lang="en-US"/>
        </a:p>
      </dgm:t>
    </dgm:pt>
    <dgm:pt modelId="{C288BD11-6989-4AA9-8DC2-ABD8F54A2A57}">
      <dgm:prSet phldrT="[Text]"/>
      <dgm:spPr>
        <a:xfrm rot="5400000">
          <a:off x="5347311" y="-2307763"/>
          <a:ext cx="534753" cy="5284412"/>
        </a:xfrm>
        <a:solidFill>
          <a:srgbClr val="A092B4">
            <a:tint val="40000"/>
            <a:alpha val="90000"/>
            <a:hueOff val="0"/>
            <a:satOff val="0"/>
            <a:lumOff val="0"/>
            <a:alphaOff val="0"/>
          </a:srgbClr>
        </a:solidFill>
        <a:ln w="25400" cap="flat" cmpd="sng" algn="ctr">
          <a:solidFill>
            <a:srgbClr val="A092B4">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Arial"/>
              <a:ea typeface="+mn-ea"/>
              <a:cs typeface="+mn-cs"/>
            </a:rPr>
            <a:t>Prominent Java Frameworks - Spring, Hibernate, JSF, GWT, </a:t>
          </a:r>
          <a:r>
            <a:rPr lang="en-US" dirty="0" err="1" smtClean="0">
              <a:solidFill>
                <a:sysClr val="windowText" lastClr="000000">
                  <a:hueOff val="0"/>
                  <a:satOff val="0"/>
                  <a:lumOff val="0"/>
                  <a:alphaOff val="0"/>
                </a:sysClr>
              </a:solidFill>
              <a:latin typeface="Arial"/>
              <a:ea typeface="+mn-ea"/>
              <a:cs typeface="+mn-cs"/>
            </a:rPr>
            <a:t>smartGWT</a:t>
          </a:r>
          <a:r>
            <a:rPr lang="en-US" dirty="0" smtClean="0">
              <a:solidFill>
                <a:sysClr val="windowText" lastClr="000000">
                  <a:hueOff val="0"/>
                  <a:satOff val="0"/>
                  <a:lumOff val="0"/>
                  <a:alphaOff val="0"/>
                </a:sysClr>
              </a:solidFill>
              <a:latin typeface="Arial"/>
              <a:ea typeface="+mn-ea"/>
              <a:cs typeface="+mn-cs"/>
            </a:rPr>
            <a:t>,  Hibernate, Struts</a:t>
          </a:r>
          <a:endParaRPr lang="en-US" dirty="0">
            <a:solidFill>
              <a:sysClr val="windowText" lastClr="000000">
                <a:hueOff val="0"/>
                <a:satOff val="0"/>
                <a:lumOff val="0"/>
                <a:alphaOff val="0"/>
              </a:sysClr>
            </a:solidFill>
            <a:latin typeface="Arial"/>
            <a:ea typeface="+mn-ea"/>
            <a:cs typeface="+mn-cs"/>
          </a:endParaRPr>
        </a:p>
      </dgm:t>
    </dgm:pt>
    <dgm:pt modelId="{8111FF0C-A145-4612-8679-31E041309A0A}" type="parTrans" cxnId="{1C86CCE0-0595-4C75-8B8E-CB8DE0CD79C0}">
      <dgm:prSet/>
      <dgm:spPr/>
      <dgm:t>
        <a:bodyPr/>
        <a:lstStyle/>
        <a:p>
          <a:endParaRPr lang="en-US"/>
        </a:p>
      </dgm:t>
    </dgm:pt>
    <dgm:pt modelId="{AE997459-BA5E-4720-80A1-0983162062C7}" type="sibTrans" cxnId="{1C86CCE0-0595-4C75-8B8E-CB8DE0CD79C0}">
      <dgm:prSet/>
      <dgm:spPr/>
      <dgm:t>
        <a:bodyPr/>
        <a:lstStyle/>
        <a:p>
          <a:endParaRPr lang="en-US"/>
        </a:p>
      </dgm:t>
    </dgm:pt>
    <dgm:pt modelId="{29ADB3A8-7D16-4B47-A101-C01C708535AE}">
      <dgm:prSet phldrT="[Text]"/>
      <dgm:spPr>
        <a:xfrm rot="5400000">
          <a:off x="5347311" y="-2307763"/>
          <a:ext cx="534753" cy="5284412"/>
        </a:xfrm>
        <a:solidFill>
          <a:srgbClr val="A092B4">
            <a:tint val="40000"/>
            <a:alpha val="90000"/>
            <a:hueOff val="0"/>
            <a:satOff val="0"/>
            <a:lumOff val="0"/>
            <a:alphaOff val="0"/>
          </a:srgbClr>
        </a:solidFill>
        <a:ln w="25400" cap="flat" cmpd="sng" algn="ctr">
          <a:solidFill>
            <a:srgbClr val="A092B4">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Arial"/>
              <a:ea typeface="+mn-ea"/>
              <a:cs typeface="+mn-cs"/>
            </a:rPr>
            <a:t>JEE 6 Platform - CDI, EJB, JSF, JMS, JPA, JAX-WS, JAX-RS, JAAS, Java GS</a:t>
          </a:r>
          <a:endParaRPr lang="en-US" dirty="0">
            <a:solidFill>
              <a:sysClr val="windowText" lastClr="000000">
                <a:hueOff val="0"/>
                <a:satOff val="0"/>
                <a:lumOff val="0"/>
                <a:alphaOff val="0"/>
              </a:sysClr>
            </a:solidFill>
            <a:latin typeface="Arial"/>
            <a:ea typeface="+mn-ea"/>
            <a:cs typeface="+mn-cs"/>
          </a:endParaRPr>
        </a:p>
      </dgm:t>
    </dgm:pt>
    <dgm:pt modelId="{1C67EE8A-AE60-4E5A-9DFC-305461030F08}" type="parTrans" cxnId="{44F1344C-CFCA-41C5-9035-C01627422601}">
      <dgm:prSet/>
      <dgm:spPr/>
      <dgm:t>
        <a:bodyPr/>
        <a:lstStyle/>
        <a:p>
          <a:endParaRPr lang="en-US"/>
        </a:p>
      </dgm:t>
    </dgm:pt>
    <dgm:pt modelId="{AF3CFA01-0242-400F-A342-E51962CA7B43}" type="sibTrans" cxnId="{44F1344C-CFCA-41C5-9035-C01627422601}">
      <dgm:prSet/>
      <dgm:spPr/>
      <dgm:t>
        <a:bodyPr/>
        <a:lstStyle/>
        <a:p>
          <a:endParaRPr lang="en-US"/>
        </a:p>
      </dgm:t>
    </dgm:pt>
    <dgm:pt modelId="{6B3C9586-83D0-493C-8ECB-B81F30269FDA}">
      <dgm:prSet phldrT="[Text]"/>
      <dgm:spPr>
        <a:xfrm rot="5400000">
          <a:off x="5347311" y="-2307763"/>
          <a:ext cx="534753" cy="5284412"/>
        </a:xfrm>
        <a:solidFill>
          <a:srgbClr val="A092B4">
            <a:tint val="40000"/>
            <a:alpha val="90000"/>
            <a:hueOff val="0"/>
            <a:satOff val="0"/>
            <a:lumOff val="0"/>
            <a:alphaOff val="0"/>
          </a:srgbClr>
        </a:solidFill>
        <a:ln w="25400" cap="flat" cmpd="sng" algn="ctr">
          <a:solidFill>
            <a:srgbClr val="A092B4">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Arial"/>
              <a:ea typeface="+mn-ea"/>
              <a:cs typeface="+mn-cs"/>
            </a:rPr>
            <a:t>Using Grails, Rails, PHP</a:t>
          </a:r>
          <a:endParaRPr lang="en-US" dirty="0">
            <a:solidFill>
              <a:sysClr val="windowText" lastClr="000000">
                <a:hueOff val="0"/>
                <a:satOff val="0"/>
                <a:lumOff val="0"/>
                <a:alphaOff val="0"/>
              </a:sysClr>
            </a:solidFill>
            <a:latin typeface="Arial"/>
            <a:ea typeface="+mn-ea"/>
            <a:cs typeface="+mn-cs"/>
          </a:endParaRPr>
        </a:p>
      </dgm:t>
    </dgm:pt>
    <dgm:pt modelId="{A462BC86-D3BA-49EA-81A5-4BEE11306A2F}" type="parTrans" cxnId="{D1D1F67C-0D43-4D4D-A3B0-BF2C2831AF5B}">
      <dgm:prSet/>
      <dgm:spPr/>
      <dgm:t>
        <a:bodyPr/>
        <a:lstStyle/>
        <a:p>
          <a:endParaRPr lang="en-US"/>
        </a:p>
      </dgm:t>
    </dgm:pt>
    <dgm:pt modelId="{6EE643D2-BC3F-4476-8A4E-0372A8A25420}" type="sibTrans" cxnId="{D1D1F67C-0D43-4D4D-A3B0-BF2C2831AF5B}">
      <dgm:prSet/>
      <dgm:spPr/>
      <dgm:t>
        <a:bodyPr/>
        <a:lstStyle/>
        <a:p>
          <a:endParaRPr lang="en-US"/>
        </a:p>
      </dgm:t>
    </dgm:pt>
    <dgm:pt modelId="{1F491D51-FBA0-4257-B6BB-FB04F3103DAF}">
      <dgm:prSet phldrT="[Text]"/>
      <dgm:spPr>
        <a:xfrm rot="5400000">
          <a:off x="5347311" y="-1605899"/>
          <a:ext cx="534753" cy="5284412"/>
        </a:xfrm>
        <a:solidFill>
          <a:srgbClr val="625753">
            <a:tint val="40000"/>
            <a:alpha val="90000"/>
            <a:hueOff val="0"/>
            <a:satOff val="0"/>
            <a:lumOff val="0"/>
            <a:alphaOff val="0"/>
          </a:srgbClr>
        </a:solidFill>
        <a:ln w="25400" cap="flat" cmpd="sng" algn="ctr">
          <a:solidFill>
            <a:srgbClr val="625753">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Arial"/>
              <a:ea typeface="+mn-ea"/>
              <a:cs typeface="+mn-cs"/>
            </a:rPr>
            <a:t>Layered Architecture, Modularization, Security, Error Handling, Audit Logging </a:t>
          </a:r>
          <a:endParaRPr lang="en-US" dirty="0">
            <a:solidFill>
              <a:sysClr val="windowText" lastClr="000000">
                <a:hueOff val="0"/>
                <a:satOff val="0"/>
                <a:lumOff val="0"/>
                <a:alphaOff val="0"/>
              </a:sysClr>
            </a:solidFill>
            <a:latin typeface="Arial"/>
            <a:ea typeface="+mn-ea"/>
            <a:cs typeface="+mn-cs"/>
          </a:endParaRPr>
        </a:p>
      </dgm:t>
    </dgm:pt>
    <dgm:pt modelId="{B62D768F-C137-4406-998A-8CA3E1C61288}" type="parTrans" cxnId="{57C6CF71-468D-43B8-A248-369161ABE599}">
      <dgm:prSet/>
      <dgm:spPr/>
      <dgm:t>
        <a:bodyPr/>
        <a:lstStyle/>
        <a:p>
          <a:endParaRPr lang="en-US"/>
        </a:p>
      </dgm:t>
    </dgm:pt>
    <dgm:pt modelId="{AE1A2790-E4B0-489E-A060-29A5DB867A12}" type="sibTrans" cxnId="{57C6CF71-468D-43B8-A248-369161ABE599}">
      <dgm:prSet/>
      <dgm:spPr/>
      <dgm:t>
        <a:bodyPr/>
        <a:lstStyle/>
        <a:p>
          <a:endParaRPr lang="en-US"/>
        </a:p>
      </dgm:t>
    </dgm:pt>
    <dgm:pt modelId="{3B7735D1-03FE-4307-ABBF-D8B431F2C519}">
      <dgm:prSet phldrT="[Text]"/>
      <dgm:spPr>
        <a:xfrm rot="5400000">
          <a:off x="5347311" y="-1605899"/>
          <a:ext cx="534753" cy="5284412"/>
        </a:xfrm>
        <a:solidFill>
          <a:srgbClr val="625753">
            <a:tint val="40000"/>
            <a:alpha val="90000"/>
            <a:hueOff val="0"/>
            <a:satOff val="0"/>
            <a:lumOff val="0"/>
            <a:alphaOff val="0"/>
          </a:srgbClr>
        </a:solidFill>
        <a:ln w="25400" cap="flat" cmpd="sng" algn="ctr">
          <a:solidFill>
            <a:srgbClr val="625753">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Arial"/>
              <a:ea typeface="+mn-ea"/>
              <a:cs typeface="+mn-cs"/>
            </a:rPr>
            <a:t>Capacity Planning, Estimation Modeling</a:t>
          </a:r>
          <a:endParaRPr lang="en-US" dirty="0">
            <a:solidFill>
              <a:sysClr val="windowText" lastClr="000000">
                <a:hueOff val="0"/>
                <a:satOff val="0"/>
                <a:lumOff val="0"/>
                <a:alphaOff val="0"/>
              </a:sysClr>
            </a:solidFill>
            <a:latin typeface="Arial"/>
            <a:ea typeface="+mn-ea"/>
            <a:cs typeface="+mn-cs"/>
          </a:endParaRPr>
        </a:p>
      </dgm:t>
    </dgm:pt>
    <dgm:pt modelId="{E593D146-969C-47FB-B77F-9EC73F396666}" type="parTrans" cxnId="{F8B593BE-AE91-47F2-A170-C7EA9A81B373}">
      <dgm:prSet/>
      <dgm:spPr/>
      <dgm:t>
        <a:bodyPr/>
        <a:lstStyle/>
        <a:p>
          <a:endParaRPr lang="en-US"/>
        </a:p>
      </dgm:t>
    </dgm:pt>
    <dgm:pt modelId="{3010B50E-60FE-42C7-90BC-A1B21523D0AB}" type="sibTrans" cxnId="{F8B593BE-AE91-47F2-A170-C7EA9A81B373}">
      <dgm:prSet/>
      <dgm:spPr/>
      <dgm:t>
        <a:bodyPr/>
        <a:lstStyle/>
        <a:p>
          <a:endParaRPr lang="en-US"/>
        </a:p>
      </dgm:t>
    </dgm:pt>
    <dgm:pt modelId="{921F5205-AFD0-4724-8432-BEFB2AC25329}">
      <dgm:prSet phldrT="[Text]"/>
      <dgm:spPr>
        <a:xfrm rot="5400000">
          <a:off x="5347311" y="-904035"/>
          <a:ext cx="534753" cy="5284412"/>
        </a:xfrm>
        <a:solidFill>
          <a:srgbClr val="BE3A3A">
            <a:tint val="40000"/>
            <a:alpha val="90000"/>
            <a:hueOff val="0"/>
            <a:satOff val="0"/>
            <a:lumOff val="0"/>
            <a:alphaOff val="0"/>
          </a:srgbClr>
        </a:solidFill>
        <a:ln w="25400" cap="flat" cmpd="sng" algn="ctr">
          <a:solidFill>
            <a:srgbClr val="BE3A3A">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Arial"/>
              <a:ea typeface="+mn-ea"/>
              <a:cs typeface="+mn-cs"/>
            </a:rPr>
            <a:t>Develop Architecture Blueprint</a:t>
          </a:r>
          <a:endParaRPr lang="en-US" dirty="0">
            <a:solidFill>
              <a:sysClr val="windowText" lastClr="000000">
                <a:hueOff val="0"/>
                <a:satOff val="0"/>
                <a:lumOff val="0"/>
                <a:alphaOff val="0"/>
              </a:sysClr>
            </a:solidFill>
            <a:latin typeface="Arial"/>
            <a:ea typeface="+mn-ea"/>
            <a:cs typeface="+mn-cs"/>
          </a:endParaRPr>
        </a:p>
      </dgm:t>
    </dgm:pt>
    <dgm:pt modelId="{178421D7-2DCE-4E1F-AAF1-2106787E118E}" type="parTrans" cxnId="{1678DB75-A0CD-44D5-98B3-7E383A013411}">
      <dgm:prSet/>
      <dgm:spPr/>
      <dgm:t>
        <a:bodyPr/>
        <a:lstStyle/>
        <a:p>
          <a:endParaRPr lang="en-US"/>
        </a:p>
      </dgm:t>
    </dgm:pt>
    <dgm:pt modelId="{8EA39907-A9EB-4E7E-9972-D391651CD687}" type="sibTrans" cxnId="{1678DB75-A0CD-44D5-98B3-7E383A013411}">
      <dgm:prSet/>
      <dgm:spPr/>
      <dgm:t>
        <a:bodyPr/>
        <a:lstStyle/>
        <a:p>
          <a:endParaRPr lang="en-US"/>
        </a:p>
      </dgm:t>
    </dgm:pt>
    <dgm:pt modelId="{42DDBE9E-E200-47B3-B309-A23C3DC34E4F}">
      <dgm:prSet phldrT="[Text]"/>
      <dgm:spPr>
        <a:xfrm rot="5400000">
          <a:off x="5347311" y="-904035"/>
          <a:ext cx="534753" cy="5284412"/>
        </a:xfrm>
        <a:solidFill>
          <a:srgbClr val="BE3A3A">
            <a:tint val="40000"/>
            <a:alpha val="90000"/>
            <a:hueOff val="0"/>
            <a:satOff val="0"/>
            <a:lumOff val="0"/>
            <a:alphaOff val="0"/>
          </a:srgbClr>
        </a:solidFill>
        <a:ln w="25400" cap="flat" cmpd="sng" algn="ctr">
          <a:solidFill>
            <a:srgbClr val="BE3A3A">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Arial"/>
              <a:ea typeface="+mn-ea"/>
              <a:cs typeface="+mn-cs"/>
            </a:rPr>
            <a:t>Architecture Review &amp; Recommendation</a:t>
          </a:r>
          <a:endParaRPr lang="en-US" dirty="0">
            <a:solidFill>
              <a:sysClr val="windowText" lastClr="000000">
                <a:hueOff val="0"/>
                <a:satOff val="0"/>
                <a:lumOff val="0"/>
                <a:alphaOff val="0"/>
              </a:sysClr>
            </a:solidFill>
            <a:latin typeface="Arial"/>
            <a:ea typeface="+mn-ea"/>
            <a:cs typeface="+mn-cs"/>
          </a:endParaRPr>
        </a:p>
      </dgm:t>
    </dgm:pt>
    <dgm:pt modelId="{76740A29-CB03-489D-B6B0-76BA3B519740}" type="parTrans" cxnId="{D511B306-5BCC-42A9-B549-BF9CFE79334C}">
      <dgm:prSet/>
      <dgm:spPr/>
      <dgm:t>
        <a:bodyPr/>
        <a:lstStyle/>
        <a:p>
          <a:endParaRPr lang="en-US"/>
        </a:p>
      </dgm:t>
    </dgm:pt>
    <dgm:pt modelId="{A54B768E-D768-4C24-9067-0CC381E6A8D7}" type="sibTrans" cxnId="{D511B306-5BCC-42A9-B549-BF9CFE79334C}">
      <dgm:prSet/>
      <dgm:spPr/>
      <dgm:t>
        <a:bodyPr/>
        <a:lstStyle/>
        <a:p>
          <a:endParaRPr lang="en-US"/>
        </a:p>
      </dgm:t>
    </dgm:pt>
    <dgm:pt modelId="{577808C5-E614-46B4-BD56-A4BD62C0A131}">
      <dgm:prSet phldrT="[Text]"/>
      <dgm:spPr>
        <a:xfrm rot="5400000">
          <a:off x="5347311" y="-202171"/>
          <a:ext cx="534753" cy="5284412"/>
        </a:xfrm>
        <a:solidFill>
          <a:srgbClr val="FFC000">
            <a:tint val="40000"/>
            <a:alpha val="90000"/>
            <a:hueOff val="0"/>
            <a:satOff val="0"/>
            <a:lumOff val="0"/>
            <a:alphaOff val="0"/>
          </a:srgbClr>
        </a:solidFill>
        <a:ln w="25400" cap="flat" cmpd="sng" algn="ctr">
          <a:solidFill>
            <a:srgbClr val="FFC000">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Arial"/>
              <a:ea typeface="+mn-ea"/>
              <a:cs typeface="+mn-cs"/>
            </a:rPr>
            <a:t>Develop Enterprise Integration Methodology</a:t>
          </a:r>
          <a:endParaRPr lang="en-US" dirty="0">
            <a:solidFill>
              <a:sysClr val="windowText" lastClr="000000">
                <a:hueOff val="0"/>
                <a:satOff val="0"/>
                <a:lumOff val="0"/>
                <a:alphaOff val="0"/>
              </a:sysClr>
            </a:solidFill>
            <a:latin typeface="Arial"/>
            <a:ea typeface="+mn-ea"/>
            <a:cs typeface="+mn-cs"/>
          </a:endParaRPr>
        </a:p>
      </dgm:t>
    </dgm:pt>
    <dgm:pt modelId="{2FF1748D-6A1B-4D67-9808-C115BB9A2DF6}" type="parTrans" cxnId="{0690D7F9-6F4B-486D-8A06-5809B3E91B61}">
      <dgm:prSet/>
      <dgm:spPr/>
      <dgm:t>
        <a:bodyPr/>
        <a:lstStyle/>
        <a:p>
          <a:endParaRPr lang="en-US"/>
        </a:p>
      </dgm:t>
    </dgm:pt>
    <dgm:pt modelId="{EFC4C4F8-DDD6-4F5B-9719-E028802BC3F5}" type="sibTrans" cxnId="{0690D7F9-6F4B-486D-8A06-5809B3E91B61}">
      <dgm:prSet/>
      <dgm:spPr/>
      <dgm:t>
        <a:bodyPr/>
        <a:lstStyle/>
        <a:p>
          <a:endParaRPr lang="en-US"/>
        </a:p>
      </dgm:t>
    </dgm:pt>
    <dgm:pt modelId="{A6830CD9-5DB4-4022-8039-A244E4A231D6}">
      <dgm:prSet phldrT="[Text]"/>
      <dgm:spPr>
        <a:xfrm rot="5400000">
          <a:off x="5347311" y="-904035"/>
          <a:ext cx="534753" cy="5284412"/>
        </a:xfrm>
        <a:solidFill>
          <a:srgbClr val="BE3A3A">
            <a:tint val="40000"/>
            <a:alpha val="90000"/>
            <a:hueOff val="0"/>
            <a:satOff val="0"/>
            <a:lumOff val="0"/>
            <a:alphaOff val="0"/>
          </a:srgbClr>
        </a:solidFill>
        <a:ln w="25400" cap="flat" cmpd="sng" algn="ctr">
          <a:solidFill>
            <a:srgbClr val="BE3A3A">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Arial"/>
              <a:ea typeface="+mn-ea"/>
              <a:cs typeface="+mn-cs"/>
            </a:rPr>
            <a:t>Focus on Quality of Service parameters: Scalability, Performance, Interoperability, Usability</a:t>
          </a:r>
          <a:endParaRPr lang="en-US" dirty="0">
            <a:solidFill>
              <a:sysClr val="windowText" lastClr="000000">
                <a:hueOff val="0"/>
                <a:satOff val="0"/>
                <a:lumOff val="0"/>
                <a:alphaOff val="0"/>
              </a:sysClr>
            </a:solidFill>
            <a:latin typeface="Arial"/>
            <a:ea typeface="+mn-ea"/>
            <a:cs typeface="+mn-cs"/>
          </a:endParaRPr>
        </a:p>
      </dgm:t>
    </dgm:pt>
    <dgm:pt modelId="{33733852-9771-4E38-AFAA-13FA97E0A2A2}" type="parTrans" cxnId="{40FD8F50-306D-442F-BB81-ABD525B255F5}">
      <dgm:prSet/>
      <dgm:spPr/>
      <dgm:t>
        <a:bodyPr/>
        <a:lstStyle/>
        <a:p>
          <a:endParaRPr lang="en-US"/>
        </a:p>
      </dgm:t>
    </dgm:pt>
    <dgm:pt modelId="{FEB25C5A-131E-46C3-86BB-BA02810D6A4D}" type="sibTrans" cxnId="{40FD8F50-306D-442F-BB81-ABD525B255F5}">
      <dgm:prSet/>
      <dgm:spPr/>
      <dgm:t>
        <a:bodyPr/>
        <a:lstStyle/>
        <a:p>
          <a:endParaRPr lang="en-US"/>
        </a:p>
      </dgm:t>
    </dgm:pt>
    <dgm:pt modelId="{90804344-12C8-4E3F-A189-17D52D81227D}">
      <dgm:prSet phldrT="[Text]"/>
      <dgm:spPr>
        <a:xfrm rot="5400000">
          <a:off x="5347311" y="-202171"/>
          <a:ext cx="534753" cy="5284412"/>
        </a:xfrm>
        <a:solidFill>
          <a:srgbClr val="FFC000">
            <a:tint val="40000"/>
            <a:alpha val="90000"/>
            <a:hueOff val="0"/>
            <a:satOff val="0"/>
            <a:lumOff val="0"/>
            <a:alphaOff val="0"/>
          </a:srgbClr>
        </a:solidFill>
        <a:ln w="25400" cap="flat" cmpd="sng" algn="ctr">
          <a:solidFill>
            <a:srgbClr val="FFC000">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Arial"/>
              <a:ea typeface="+mn-ea"/>
              <a:cs typeface="+mn-cs"/>
            </a:rPr>
            <a:t>Define System Integration Components</a:t>
          </a:r>
          <a:endParaRPr lang="en-US" dirty="0">
            <a:solidFill>
              <a:sysClr val="windowText" lastClr="000000">
                <a:hueOff val="0"/>
                <a:satOff val="0"/>
                <a:lumOff val="0"/>
                <a:alphaOff val="0"/>
              </a:sysClr>
            </a:solidFill>
            <a:latin typeface="Arial"/>
            <a:ea typeface="+mn-ea"/>
            <a:cs typeface="+mn-cs"/>
          </a:endParaRPr>
        </a:p>
      </dgm:t>
    </dgm:pt>
    <dgm:pt modelId="{79A20925-8E77-4EC7-AE07-9C8B2909FFD9}" type="parTrans" cxnId="{DC42F96A-9142-40EA-AD19-55B1E21C6BEA}">
      <dgm:prSet/>
      <dgm:spPr/>
      <dgm:t>
        <a:bodyPr/>
        <a:lstStyle/>
        <a:p>
          <a:endParaRPr lang="en-US"/>
        </a:p>
      </dgm:t>
    </dgm:pt>
    <dgm:pt modelId="{25620480-7341-4F5B-899D-F9D387AC221A}" type="sibTrans" cxnId="{DC42F96A-9142-40EA-AD19-55B1E21C6BEA}">
      <dgm:prSet/>
      <dgm:spPr/>
      <dgm:t>
        <a:bodyPr/>
        <a:lstStyle/>
        <a:p>
          <a:endParaRPr lang="en-US"/>
        </a:p>
      </dgm:t>
    </dgm:pt>
    <dgm:pt modelId="{975F550A-AE18-4D11-A5DF-643AF64A3652}">
      <dgm:prSet phldrT="[Text]"/>
      <dgm:spPr>
        <a:xfrm rot="5400000">
          <a:off x="5347311" y="-202171"/>
          <a:ext cx="534753" cy="5284412"/>
        </a:xfrm>
        <a:solidFill>
          <a:srgbClr val="FFC000">
            <a:tint val="40000"/>
            <a:alpha val="90000"/>
            <a:hueOff val="0"/>
            <a:satOff val="0"/>
            <a:lumOff val="0"/>
            <a:alphaOff val="0"/>
          </a:srgbClr>
        </a:solidFill>
        <a:ln w="25400" cap="flat" cmpd="sng" algn="ctr">
          <a:solidFill>
            <a:srgbClr val="FFC000">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Arial"/>
              <a:ea typeface="+mn-ea"/>
              <a:cs typeface="+mn-cs"/>
            </a:rPr>
            <a:t>Focus on Standards, Security, Performance and Interoperability</a:t>
          </a:r>
          <a:endParaRPr lang="en-US" dirty="0">
            <a:solidFill>
              <a:sysClr val="windowText" lastClr="000000">
                <a:hueOff val="0"/>
                <a:satOff val="0"/>
                <a:lumOff val="0"/>
                <a:alphaOff val="0"/>
              </a:sysClr>
            </a:solidFill>
            <a:latin typeface="Arial"/>
            <a:ea typeface="+mn-ea"/>
            <a:cs typeface="+mn-cs"/>
          </a:endParaRPr>
        </a:p>
      </dgm:t>
    </dgm:pt>
    <dgm:pt modelId="{563EE161-7A13-46FB-8E96-E66E96EB34E7}" type="parTrans" cxnId="{5A697208-BB73-48D1-BA66-83D4F6CB5361}">
      <dgm:prSet/>
      <dgm:spPr/>
      <dgm:t>
        <a:bodyPr/>
        <a:lstStyle/>
        <a:p>
          <a:endParaRPr lang="en-US"/>
        </a:p>
      </dgm:t>
    </dgm:pt>
    <dgm:pt modelId="{80E856B3-99B5-43FC-A71C-F962A02FF096}" type="sibTrans" cxnId="{5A697208-BB73-48D1-BA66-83D4F6CB5361}">
      <dgm:prSet/>
      <dgm:spPr/>
      <dgm:t>
        <a:bodyPr/>
        <a:lstStyle/>
        <a:p>
          <a:endParaRPr lang="en-US"/>
        </a:p>
      </dgm:t>
    </dgm:pt>
    <dgm:pt modelId="{0C9626CB-02CB-49C4-8315-2A711EB71E3E}">
      <dgm:prSet phldrT="[Text]"/>
      <dgm:spPr>
        <a:xfrm rot="5400000">
          <a:off x="5347311" y="499692"/>
          <a:ext cx="534753" cy="5284412"/>
        </a:xfrm>
        <a:solidFill>
          <a:srgbClr val="00B050">
            <a:tint val="40000"/>
            <a:alpha val="90000"/>
            <a:hueOff val="0"/>
            <a:satOff val="0"/>
            <a:lumOff val="0"/>
            <a:alphaOff val="0"/>
          </a:srgbClr>
        </a:solidFill>
        <a:ln w="25400" cap="flat" cmpd="sng" algn="ctr">
          <a:solidFill>
            <a:srgbClr val="00B050">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Arial"/>
              <a:ea typeface="+mn-ea"/>
              <a:cs typeface="+mn-cs"/>
            </a:rPr>
            <a:t>Waterfall and Agile Development Methodologies</a:t>
          </a:r>
          <a:endParaRPr lang="en-US" dirty="0">
            <a:solidFill>
              <a:sysClr val="windowText" lastClr="000000">
                <a:hueOff val="0"/>
                <a:satOff val="0"/>
                <a:lumOff val="0"/>
                <a:alphaOff val="0"/>
              </a:sysClr>
            </a:solidFill>
            <a:latin typeface="Arial"/>
            <a:ea typeface="+mn-ea"/>
            <a:cs typeface="+mn-cs"/>
          </a:endParaRPr>
        </a:p>
      </dgm:t>
    </dgm:pt>
    <dgm:pt modelId="{A81D147A-5A55-4347-8A53-83FA910D639B}" type="parTrans" cxnId="{6AB8FC37-CAB4-4488-A4CF-DEC1F5A5ED8D}">
      <dgm:prSet/>
      <dgm:spPr/>
      <dgm:t>
        <a:bodyPr/>
        <a:lstStyle/>
        <a:p>
          <a:endParaRPr lang="en-US"/>
        </a:p>
      </dgm:t>
    </dgm:pt>
    <dgm:pt modelId="{0AB43B92-9F3F-417D-B178-F10A023A8A98}" type="sibTrans" cxnId="{6AB8FC37-CAB4-4488-A4CF-DEC1F5A5ED8D}">
      <dgm:prSet/>
      <dgm:spPr/>
      <dgm:t>
        <a:bodyPr/>
        <a:lstStyle/>
        <a:p>
          <a:endParaRPr lang="en-US"/>
        </a:p>
      </dgm:t>
    </dgm:pt>
    <dgm:pt modelId="{90572A35-ACF5-475F-AF3A-8754DB4286CA}">
      <dgm:prSet phldrT="[Text]"/>
      <dgm:spPr>
        <a:xfrm rot="5400000">
          <a:off x="5347311" y="499692"/>
          <a:ext cx="534753" cy="5284412"/>
        </a:xfrm>
        <a:solidFill>
          <a:srgbClr val="00B050">
            <a:tint val="40000"/>
            <a:alpha val="90000"/>
            <a:hueOff val="0"/>
            <a:satOff val="0"/>
            <a:lumOff val="0"/>
            <a:alphaOff val="0"/>
          </a:srgbClr>
        </a:solidFill>
        <a:ln w="25400" cap="flat" cmpd="sng" algn="ctr">
          <a:solidFill>
            <a:srgbClr val="00B050">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Arial"/>
              <a:ea typeface="+mn-ea"/>
              <a:cs typeface="+mn-cs"/>
            </a:rPr>
            <a:t>Agile and Application Life Cycle Management Tools</a:t>
          </a:r>
          <a:endParaRPr lang="en-US" dirty="0">
            <a:solidFill>
              <a:sysClr val="windowText" lastClr="000000">
                <a:hueOff val="0"/>
                <a:satOff val="0"/>
                <a:lumOff val="0"/>
                <a:alphaOff val="0"/>
              </a:sysClr>
            </a:solidFill>
            <a:latin typeface="Arial"/>
            <a:ea typeface="+mn-ea"/>
            <a:cs typeface="+mn-cs"/>
          </a:endParaRPr>
        </a:p>
      </dgm:t>
    </dgm:pt>
    <dgm:pt modelId="{8D05F15A-3CAA-4372-A288-B95D8E9AF18A}" type="parTrans" cxnId="{A561147F-7CA7-459B-97CB-C882E5C56BBC}">
      <dgm:prSet/>
      <dgm:spPr/>
      <dgm:t>
        <a:bodyPr/>
        <a:lstStyle/>
        <a:p>
          <a:endParaRPr lang="en-US"/>
        </a:p>
      </dgm:t>
    </dgm:pt>
    <dgm:pt modelId="{455D24FF-53F5-46C2-A02D-35C70AEC5749}" type="sibTrans" cxnId="{A561147F-7CA7-459B-97CB-C882E5C56BBC}">
      <dgm:prSet/>
      <dgm:spPr/>
      <dgm:t>
        <a:bodyPr/>
        <a:lstStyle/>
        <a:p>
          <a:endParaRPr lang="en-US"/>
        </a:p>
      </dgm:t>
    </dgm:pt>
    <dgm:pt modelId="{2428EB6A-8D58-4432-85BD-9B2F936E8709}">
      <dgm:prSet phldrT="[Text]"/>
      <dgm:spPr>
        <a:xfrm rot="5400000">
          <a:off x="5347311" y="499692"/>
          <a:ext cx="534753" cy="5284412"/>
        </a:xfrm>
        <a:solidFill>
          <a:srgbClr val="00B050">
            <a:tint val="40000"/>
            <a:alpha val="90000"/>
            <a:hueOff val="0"/>
            <a:satOff val="0"/>
            <a:lumOff val="0"/>
            <a:alphaOff val="0"/>
          </a:srgbClr>
        </a:solidFill>
        <a:ln w="25400" cap="flat" cmpd="sng" algn="ctr">
          <a:solidFill>
            <a:srgbClr val="00B050">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Arial"/>
              <a:ea typeface="+mn-ea"/>
              <a:cs typeface="+mn-cs"/>
            </a:rPr>
            <a:t>Continuous Integration Tools – Jenkins, Ant, Hudson, Sonar, Maven</a:t>
          </a:r>
          <a:endParaRPr lang="en-US" dirty="0">
            <a:solidFill>
              <a:sysClr val="windowText" lastClr="000000">
                <a:hueOff val="0"/>
                <a:satOff val="0"/>
                <a:lumOff val="0"/>
                <a:alphaOff val="0"/>
              </a:sysClr>
            </a:solidFill>
            <a:latin typeface="Arial"/>
            <a:ea typeface="+mn-ea"/>
            <a:cs typeface="+mn-cs"/>
          </a:endParaRPr>
        </a:p>
      </dgm:t>
    </dgm:pt>
    <dgm:pt modelId="{B31FDE42-A067-4227-9FD9-093CB7C4AF4E}" type="parTrans" cxnId="{0A11F15E-E045-4FFF-8F13-92082006905A}">
      <dgm:prSet/>
      <dgm:spPr/>
      <dgm:t>
        <a:bodyPr/>
        <a:lstStyle/>
        <a:p>
          <a:endParaRPr lang="en-US"/>
        </a:p>
      </dgm:t>
    </dgm:pt>
    <dgm:pt modelId="{2AEC1075-8464-4999-8F7C-CB970C8E7D19}" type="sibTrans" cxnId="{0A11F15E-E045-4FFF-8F13-92082006905A}">
      <dgm:prSet/>
      <dgm:spPr/>
      <dgm:t>
        <a:bodyPr/>
        <a:lstStyle/>
        <a:p>
          <a:endParaRPr lang="en-US"/>
        </a:p>
      </dgm:t>
    </dgm:pt>
    <dgm:pt modelId="{3ADAFF9D-4968-4846-8E22-D3D589E3CA6C}">
      <dgm:prSet phldrT="[Text]"/>
      <dgm:spPr>
        <a:xfrm rot="5400000">
          <a:off x="5347311" y="1903420"/>
          <a:ext cx="534753" cy="5284412"/>
        </a:xfrm>
        <a:solidFill>
          <a:srgbClr val="625753">
            <a:tint val="40000"/>
            <a:alpha val="90000"/>
            <a:hueOff val="0"/>
            <a:satOff val="0"/>
            <a:lumOff val="0"/>
            <a:alphaOff val="0"/>
          </a:srgbClr>
        </a:solidFill>
        <a:ln w="25400" cap="flat" cmpd="sng" algn="ctr">
          <a:solidFill>
            <a:srgbClr val="625753">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Arial"/>
              <a:ea typeface="+mn-ea"/>
              <a:cs typeface="+mn-cs"/>
            </a:rPr>
            <a:t>Define SOA based Solution Architecture</a:t>
          </a:r>
          <a:endParaRPr lang="en-US" dirty="0">
            <a:solidFill>
              <a:sysClr val="windowText" lastClr="000000">
                <a:hueOff val="0"/>
                <a:satOff val="0"/>
                <a:lumOff val="0"/>
                <a:alphaOff val="0"/>
              </a:sysClr>
            </a:solidFill>
            <a:latin typeface="Arial"/>
            <a:ea typeface="+mn-ea"/>
            <a:cs typeface="+mn-cs"/>
          </a:endParaRPr>
        </a:p>
      </dgm:t>
    </dgm:pt>
    <dgm:pt modelId="{53B41883-3BCE-45B7-9FC1-6C27A5076B5C}" type="parTrans" cxnId="{04A072D6-EDEF-4569-A421-D5EC7246C441}">
      <dgm:prSet/>
      <dgm:spPr/>
      <dgm:t>
        <a:bodyPr/>
        <a:lstStyle/>
        <a:p>
          <a:endParaRPr lang="en-US"/>
        </a:p>
      </dgm:t>
    </dgm:pt>
    <dgm:pt modelId="{BB7D143C-1B32-4E8C-9BB8-5F9A51F185AC}" type="sibTrans" cxnId="{04A072D6-EDEF-4569-A421-D5EC7246C441}">
      <dgm:prSet/>
      <dgm:spPr/>
      <dgm:t>
        <a:bodyPr/>
        <a:lstStyle/>
        <a:p>
          <a:endParaRPr lang="en-US"/>
        </a:p>
      </dgm:t>
    </dgm:pt>
    <dgm:pt modelId="{2FA8B67C-58BC-4C55-9FE5-F494993C0118}">
      <dgm:prSet/>
      <dgm:spPr>
        <a:xfrm rot="5400000">
          <a:off x="5347311" y="1903420"/>
          <a:ext cx="534753" cy="5284412"/>
        </a:xfrm>
        <a:solidFill>
          <a:srgbClr val="625753">
            <a:tint val="40000"/>
            <a:alpha val="90000"/>
            <a:hueOff val="0"/>
            <a:satOff val="0"/>
            <a:lumOff val="0"/>
            <a:alphaOff val="0"/>
          </a:srgbClr>
        </a:solidFill>
        <a:ln w="25400" cap="flat" cmpd="sng" algn="ctr">
          <a:solidFill>
            <a:srgbClr val="625753">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Arial"/>
              <a:ea typeface="+mn-ea"/>
              <a:cs typeface="+mn-cs"/>
            </a:rPr>
            <a:t>Service Identifiation, Design and Development</a:t>
          </a:r>
        </a:p>
      </dgm:t>
    </dgm:pt>
    <dgm:pt modelId="{C970174C-662B-4972-B94C-25B2E4FE3448}" type="parTrans" cxnId="{E79E790F-22D7-4228-B8E7-5CEE0E2FB51B}">
      <dgm:prSet/>
      <dgm:spPr/>
      <dgm:t>
        <a:bodyPr/>
        <a:lstStyle/>
        <a:p>
          <a:endParaRPr lang="en-US"/>
        </a:p>
      </dgm:t>
    </dgm:pt>
    <dgm:pt modelId="{48D1BA89-7164-496F-BBD7-DD0D630B3F84}" type="sibTrans" cxnId="{E79E790F-22D7-4228-B8E7-5CEE0E2FB51B}">
      <dgm:prSet/>
      <dgm:spPr/>
      <dgm:t>
        <a:bodyPr/>
        <a:lstStyle/>
        <a:p>
          <a:endParaRPr lang="en-US"/>
        </a:p>
      </dgm:t>
    </dgm:pt>
    <dgm:pt modelId="{030615CD-BE80-4351-A963-C63F82BFC614}">
      <dgm:prSet/>
      <dgm:spPr>
        <a:xfrm rot="5400000">
          <a:off x="5347311" y="1903420"/>
          <a:ext cx="534753" cy="5284412"/>
        </a:xfrm>
        <a:solidFill>
          <a:srgbClr val="625753">
            <a:tint val="40000"/>
            <a:alpha val="90000"/>
            <a:hueOff val="0"/>
            <a:satOff val="0"/>
            <a:lumOff val="0"/>
            <a:alphaOff val="0"/>
          </a:srgbClr>
        </a:solidFill>
        <a:ln w="25400" cap="flat" cmpd="sng" algn="ctr">
          <a:solidFill>
            <a:srgbClr val="625753">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Arial"/>
              <a:ea typeface="+mn-ea"/>
              <a:cs typeface="+mn-cs"/>
            </a:rPr>
            <a:t>SOA Governance</a:t>
          </a:r>
        </a:p>
      </dgm:t>
    </dgm:pt>
    <dgm:pt modelId="{17752D09-5007-444C-8A75-E06CAD96A305}" type="parTrans" cxnId="{75056C6F-10EA-49BC-AC0F-AE1249E0C011}">
      <dgm:prSet/>
      <dgm:spPr/>
      <dgm:t>
        <a:bodyPr/>
        <a:lstStyle/>
        <a:p>
          <a:endParaRPr lang="en-US"/>
        </a:p>
      </dgm:t>
    </dgm:pt>
    <dgm:pt modelId="{6008D86B-7C75-48D3-9299-EB17F5C9044E}" type="sibTrans" cxnId="{75056C6F-10EA-49BC-AC0F-AE1249E0C011}">
      <dgm:prSet/>
      <dgm:spPr/>
      <dgm:t>
        <a:bodyPr/>
        <a:lstStyle/>
        <a:p>
          <a:endParaRPr lang="en-US"/>
        </a:p>
      </dgm:t>
    </dgm:pt>
    <dgm:pt modelId="{23F8E6A3-BA81-4CF6-8984-961B50311589}">
      <dgm:prSet phldrT="[Text]"/>
      <dgm:spPr>
        <a:xfrm rot="5400000">
          <a:off x="5347311" y="2605284"/>
          <a:ext cx="534753" cy="5284412"/>
        </a:xfrm>
        <a:solidFill>
          <a:srgbClr val="BE3A3A">
            <a:tint val="40000"/>
            <a:alpha val="90000"/>
            <a:hueOff val="0"/>
            <a:satOff val="0"/>
            <a:lumOff val="0"/>
            <a:alphaOff val="0"/>
          </a:srgbClr>
        </a:solidFill>
        <a:ln w="25400" cap="flat" cmpd="sng" algn="ctr">
          <a:solidFill>
            <a:srgbClr val="BE3A3A">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Arial"/>
              <a:ea typeface="+mn-ea"/>
              <a:cs typeface="+mn-cs"/>
            </a:rPr>
            <a:t>Legacy Migration from Mainframe, ColdFusion, Oracle Forms to Java</a:t>
          </a:r>
          <a:endParaRPr lang="en-US" dirty="0">
            <a:solidFill>
              <a:sysClr val="windowText" lastClr="000000">
                <a:hueOff val="0"/>
                <a:satOff val="0"/>
                <a:lumOff val="0"/>
                <a:alphaOff val="0"/>
              </a:sysClr>
            </a:solidFill>
            <a:latin typeface="Arial"/>
            <a:ea typeface="+mn-ea"/>
            <a:cs typeface="+mn-cs"/>
          </a:endParaRPr>
        </a:p>
      </dgm:t>
    </dgm:pt>
    <dgm:pt modelId="{1102ECEC-3F95-4B6A-AB36-AE8DBBF538A3}" type="parTrans" cxnId="{FF677FE4-19BB-4D52-8909-2B1E0EEACD83}">
      <dgm:prSet/>
      <dgm:spPr/>
      <dgm:t>
        <a:bodyPr/>
        <a:lstStyle/>
        <a:p>
          <a:endParaRPr lang="en-US"/>
        </a:p>
      </dgm:t>
    </dgm:pt>
    <dgm:pt modelId="{7BFBFA2A-578D-4C5A-BDF0-6B70E9CC09AC}" type="sibTrans" cxnId="{FF677FE4-19BB-4D52-8909-2B1E0EEACD83}">
      <dgm:prSet/>
      <dgm:spPr/>
      <dgm:t>
        <a:bodyPr/>
        <a:lstStyle/>
        <a:p>
          <a:endParaRPr lang="en-US"/>
        </a:p>
      </dgm:t>
    </dgm:pt>
    <dgm:pt modelId="{AF2295D6-6A57-44B0-AE4A-849D7E2F9D40}">
      <dgm:prSet phldrT="[Text]"/>
      <dgm:spPr>
        <a:xfrm rot="5400000">
          <a:off x="5347311" y="2605284"/>
          <a:ext cx="534753" cy="5284412"/>
        </a:xfrm>
        <a:solidFill>
          <a:srgbClr val="BE3A3A">
            <a:tint val="40000"/>
            <a:alpha val="90000"/>
            <a:hueOff val="0"/>
            <a:satOff val="0"/>
            <a:lumOff val="0"/>
            <a:alphaOff val="0"/>
          </a:srgbClr>
        </a:solidFill>
        <a:ln w="25400" cap="flat" cmpd="sng" algn="ctr">
          <a:solidFill>
            <a:srgbClr val="BE3A3A">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Arial"/>
              <a:ea typeface="+mn-ea"/>
              <a:cs typeface="+mn-cs"/>
            </a:rPr>
            <a:t>Application modernization using latest Java Frameworks</a:t>
          </a:r>
          <a:endParaRPr lang="en-US" dirty="0">
            <a:solidFill>
              <a:sysClr val="windowText" lastClr="000000">
                <a:hueOff val="0"/>
                <a:satOff val="0"/>
                <a:lumOff val="0"/>
                <a:alphaOff val="0"/>
              </a:sysClr>
            </a:solidFill>
            <a:latin typeface="Arial"/>
            <a:ea typeface="+mn-ea"/>
            <a:cs typeface="+mn-cs"/>
          </a:endParaRPr>
        </a:p>
      </dgm:t>
    </dgm:pt>
    <dgm:pt modelId="{ED5A78D9-105D-460A-8861-1ECBA8C96750}" type="parTrans" cxnId="{984ACB9C-7068-4E07-9BFF-AAE478CA9BC0}">
      <dgm:prSet/>
      <dgm:spPr/>
      <dgm:t>
        <a:bodyPr/>
        <a:lstStyle/>
        <a:p>
          <a:endParaRPr lang="en-US"/>
        </a:p>
      </dgm:t>
    </dgm:pt>
    <dgm:pt modelId="{D67EBD61-63AF-418A-A702-B922895F27A0}" type="sibTrans" cxnId="{984ACB9C-7068-4E07-9BFF-AAE478CA9BC0}">
      <dgm:prSet/>
      <dgm:spPr/>
      <dgm:t>
        <a:bodyPr/>
        <a:lstStyle/>
        <a:p>
          <a:endParaRPr lang="en-US"/>
        </a:p>
      </dgm:t>
    </dgm:pt>
    <dgm:pt modelId="{BE55547B-DDBF-48F9-96DD-EB0283588B98}">
      <dgm:prSet phldrT="[Text]"/>
      <dgm:spPr>
        <a:xfrm>
          <a:off x="0" y="3509541"/>
          <a:ext cx="2972482" cy="668441"/>
        </a:xfrm>
        <a:solidFill>
          <a:srgbClr val="A092B4">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Arial"/>
              <a:ea typeface="+mn-ea"/>
              <a:cs typeface="+mn-cs"/>
            </a:rPr>
            <a:t>Performance Engineering</a:t>
          </a:r>
          <a:endParaRPr lang="en-US" dirty="0">
            <a:solidFill>
              <a:sysClr val="window" lastClr="FFFFFF"/>
            </a:solidFill>
            <a:latin typeface="Arial"/>
            <a:ea typeface="+mn-ea"/>
            <a:cs typeface="+mn-cs"/>
          </a:endParaRPr>
        </a:p>
      </dgm:t>
    </dgm:pt>
    <dgm:pt modelId="{29FFE919-EE7D-45EB-8B02-4CEBC3EEA77B}" type="parTrans" cxnId="{8C014A9D-D33C-421E-A7A4-FCABCF575DD1}">
      <dgm:prSet/>
      <dgm:spPr/>
      <dgm:t>
        <a:bodyPr/>
        <a:lstStyle/>
        <a:p>
          <a:endParaRPr lang="en-US"/>
        </a:p>
      </dgm:t>
    </dgm:pt>
    <dgm:pt modelId="{883F95F0-5E8E-4977-9A49-17E1867BFC0D}" type="sibTrans" cxnId="{8C014A9D-D33C-421E-A7A4-FCABCF575DD1}">
      <dgm:prSet/>
      <dgm:spPr/>
      <dgm:t>
        <a:bodyPr/>
        <a:lstStyle/>
        <a:p>
          <a:endParaRPr lang="en-US"/>
        </a:p>
      </dgm:t>
    </dgm:pt>
    <dgm:pt modelId="{25A9E8DB-39B0-4D9D-BF6D-76261EF64F3F}">
      <dgm:prSet phldrT="[Text]"/>
      <dgm:spPr>
        <a:xfrm rot="5400000">
          <a:off x="5347311" y="1201556"/>
          <a:ext cx="534753" cy="5284412"/>
        </a:xfrm>
        <a:solidFill>
          <a:srgbClr val="A092B4">
            <a:tint val="40000"/>
            <a:alpha val="90000"/>
            <a:hueOff val="0"/>
            <a:satOff val="0"/>
            <a:lumOff val="0"/>
            <a:alphaOff val="0"/>
          </a:srgbClr>
        </a:solidFill>
        <a:ln w="25400" cap="flat" cmpd="sng" algn="ctr">
          <a:solidFill>
            <a:srgbClr val="A092B4">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Arial"/>
              <a:ea typeface="+mn-ea"/>
              <a:cs typeface="+mn-cs"/>
            </a:rPr>
            <a:t>Develop Performance Analysis and Tuning Framework</a:t>
          </a:r>
          <a:endParaRPr lang="en-US" dirty="0">
            <a:solidFill>
              <a:sysClr val="windowText" lastClr="000000">
                <a:hueOff val="0"/>
                <a:satOff val="0"/>
                <a:lumOff val="0"/>
                <a:alphaOff val="0"/>
              </a:sysClr>
            </a:solidFill>
            <a:latin typeface="Arial"/>
            <a:ea typeface="+mn-ea"/>
            <a:cs typeface="+mn-cs"/>
          </a:endParaRPr>
        </a:p>
      </dgm:t>
    </dgm:pt>
    <dgm:pt modelId="{668EDC08-5F27-4F4E-8C83-6979979F7C07}" type="parTrans" cxnId="{8F2D1A59-3BD7-44A4-8BAF-865BEAEE63B3}">
      <dgm:prSet/>
      <dgm:spPr/>
      <dgm:t>
        <a:bodyPr/>
        <a:lstStyle/>
        <a:p>
          <a:endParaRPr lang="en-US"/>
        </a:p>
      </dgm:t>
    </dgm:pt>
    <dgm:pt modelId="{17153504-2B1B-4E46-A884-AA3FC91419CA}" type="sibTrans" cxnId="{8F2D1A59-3BD7-44A4-8BAF-865BEAEE63B3}">
      <dgm:prSet/>
      <dgm:spPr/>
      <dgm:t>
        <a:bodyPr/>
        <a:lstStyle/>
        <a:p>
          <a:endParaRPr lang="en-US"/>
        </a:p>
      </dgm:t>
    </dgm:pt>
    <dgm:pt modelId="{DC29B1B8-8CC5-4EA9-A6A9-61A3BEF4E723}">
      <dgm:prSet phldrT="[Text]"/>
      <dgm:spPr>
        <a:xfrm rot="5400000">
          <a:off x="5347311" y="1201556"/>
          <a:ext cx="534753" cy="5284412"/>
        </a:xfrm>
        <a:solidFill>
          <a:srgbClr val="A092B4">
            <a:tint val="40000"/>
            <a:alpha val="90000"/>
            <a:hueOff val="0"/>
            <a:satOff val="0"/>
            <a:lumOff val="0"/>
            <a:alphaOff val="0"/>
          </a:srgbClr>
        </a:solidFill>
        <a:ln w="25400" cap="flat" cmpd="sng" algn="ctr">
          <a:solidFill>
            <a:srgbClr val="A092B4">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Arial"/>
              <a:ea typeface="+mn-ea"/>
              <a:cs typeface="+mn-cs"/>
            </a:rPr>
            <a:t>Tools for Load Testing and Performance Analysis</a:t>
          </a:r>
          <a:endParaRPr lang="en-US" dirty="0">
            <a:solidFill>
              <a:sysClr val="windowText" lastClr="000000">
                <a:hueOff val="0"/>
                <a:satOff val="0"/>
                <a:lumOff val="0"/>
                <a:alphaOff val="0"/>
              </a:sysClr>
            </a:solidFill>
            <a:latin typeface="Arial"/>
            <a:ea typeface="+mn-ea"/>
            <a:cs typeface="+mn-cs"/>
          </a:endParaRPr>
        </a:p>
      </dgm:t>
    </dgm:pt>
    <dgm:pt modelId="{EDE78B2E-1E04-4FE2-9BCA-EA0CABF3C658}" type="parTrans" cxnId="{F988EAFA-3D34-46F4-802D-EA36A4ECE621}">
      <dgm:prSet/>
      <dgm:spPr/>
      <dgm:t>
        <a:bodyPr/>
        <a:lstStyle/>
        <a:p>
          <a:endParaRPr lang="en-US"/>
        </a:p>
      </dgm:t>
    </dgm:pt>
    <dgm:pt modelId="{819CEF94-FD93-4826-AA24-4222AA5B52EF}" type="sibTrans" cxnId="{F988EAFA-3D34-46F4-802D-EA36A4ECE621}">
      <dgm:prSet/>
      <dgm:spPr/>
      <dgm:t>
        <a:bodyPr/>
        <a:lstStyle/>
        <a:p>
          <a:endParaRPr lang="en-US"/>
        </a:p>
      </dgm:t>
    </dgm:pt>
    <dgm:pt modelId="{C153D6D6-77EB-4CD4-A0AD-F948BF425E82}">
      <dgm:prSet phldrT="[Text]"/>
      <dgm:spPr>
        <a:xfrm rot="5400000">
          <a:off x="5347311" y="1201556"/>
          <a:ext cx="534753" cy="5284412"/>
        </a:xfrm>
        <a:solidFill>
          <a:srgbClr val="A092B4">
            <a:tint val="40000"/>
            <a:alpha val="90000"/>
            <a:hueOff val="0"/>
            <a:satOff val="0"/>
            <a:lumOff val="0"/>
            <a:alphaOff val="0"/>
          </a:srgbClr>
        </a:solidFill>
        <a:ln w="25400" cap="flat" cmpd="sng" algn="ctr">
          <a:solidFill>
            <a:srgbClr val="A092B4">
              <a:tint val="40000"/>
              <a:alpha val="90000"/>
              <a:hueOff val="0"/>
              <a:satOff val="0"/>
              <a:lumOff val="0"/>
              <a:alphaOff val="0"/>
            </a:srgbClr>
          </a:solidFill>
          <a:prstDash val="solid"/>
        </a:ln>
        <a:effectLst/>
      </dgm:spPr>
      <dgm:t>
        <a:bodyPr/>
        <a:lstStyle/>
        <a:p>
          <a:r>
            <a:rPr lang="en-US" dirty="0" smtClean="0">
              <a:solidFill>
                <a:sysClr val="windowText" lastClr="000000">
                  <a:hueOff val="0"/>
                  <a:satOff val="0"/>
                  <a:lumOff val="0"/>
                  <a:alphaOff val="0"/>
                </a:sysClr>
              </a:solidFill>
              <a:latin typeface="Arial"/>
              <a:ea typeface="+mn-ea"/>
              <a:cs typeface="+mn-cs"/>
            </a:rPr>
            <a:t>Design Reviews for Performance Improvement</a:t>
          </a:r>
          <a:endParaRPr lang="en-US" dirty="0">
            <a:solidFill>
              <a:sysClr val="windowText" lastClr="000000">
                <a:hueOff val="0"/>
                <a:satOff val="0"/>
                <a:lumOff val="0"/>
                <a:alphaOff val="0"/>
              </a:sysClr>
            </a:solidFill>
            <a:latin typeface="Arial"/>
            <a:ea typeface="+mn-ea"/>
            <a:cs typeface="+mn-cs"/>
          </a:endParaRPr>
        </a:p>
      </dgm:t>
    </dgm:pt>
    <dgm:pt modelId="{8852E03A-C992-4372-AF07-58364AB93572}" type="parTrans" cxnId="{24BDA473-3051-4AB5-9DB7-E6BA39E99250}">
      <dgm:prSet/>
      <dgm:spPr/>
      <dgm:t>
        <a:bodyPr/>
        <a:lstStyle/>
        <a:p>
          <a:endParaRPr lang="en-US"/>
        </a:p>
      </dgm:t>
    </dgm:pt>
    <dgm:pt modelId="{EA174D0A-F80A-4D90-9356-12671E8532B9}" type="sibTrans" cxnId="{24BDA473-3051-4AB5-9DB7-E6BA39E99250}">
      <dgm:prSet/>
      <dgm:spPr/>
      <dgm:t>
        <a:bodyPr/>
        <a:lstStyle/>
        <a:p>
          <a:endParaRPr lang="en-US"/>
        </a:p>
      </dgm:t>
    </dgm:pt>
    <dgm:pt modelId="{D497BE92-BD3A-4EEF-A2E9-BB8561BEBD71}" type="pres">
      <dgm:prSet presAssocID="{001E4286-52AB-469B-9FF0-A5B3A034D0E3}" presName="Name0" presStyleCnt="0">
        <dgm:presLayoutVars>
          <dgm:dir/>
          <dgm:animLvl val="lvl"/>
          <dgm:resizeHandles val="exact"/>
        </dgm:presLayoutVars>
      </dgm:prSet>
      <dgm:spPr/>
      <dgm:t>
        <a:bodyPr/>
        <a:lstStyle/>
        <a:p>
          <a:endParaRPr lang="en-US"/>
        </a:p>
      </dgm:t>
    </dgm:pt>
    <dgm:pt modelId="{022FB2CA-32FC-4BC5-A025-8115C4446ADA}" type="pres">
      <dgm:prSet presAssocID="{9DB2B1D4-0516-4C01-AFFF-F2728A01C87A}" presName="linNode" presStyleCnt="0"/>
      <dgm:spPr/>
    </dgm:pt>
    <dgm:pt modelId="{0B26E6F1-CC61-42A9-8304-F9B93A954FEC}" type="pres">
      <dgm:prSet presAssocID="{9DB2B1D4-0516-4C01-AFFF-F2728A01C87A}" presName="parentText" presStyleLbl="node1" presStyleIdx="0" presStyleCnt="8">
        <dgm:presLayoutVars>
          <dgm:chMax val="1"/>
          <dgm:bulletEnabled val="1"/>
        </dgm:presLayoutVars>
      </dgm:prSet>
      <dgm:spPr>
        <a:prstGeom prst="roundRect">
          <a:avLst/>
        </a:prstGeom>
      </dgm:spPr>
      <dgm:t>
        <a:bodyPr/>
        <a:lstStyle/>
        <a:p>
          <a:endParaRPr lang="en-US"/>
        </a:p>
      </dgm:t>
    </dgm:pt>
    <dgm:pt modelId="{A1A78345-DA2B-422E-A012-2BBAA7BD93AA}" type="pres">
      <dgm:prSet presAssocID="{9DB2B1D4-0516-4C01-AFFF-F2728A01C87A}" presName="descendantText" presStyleLbl="alignAccFollowNode1" presStyleIdx="0" presStyleCnt="8">
        <dgm:presLayoutVars>
          <dgm:bulletEnabled val="1"/>
        </dgm:presLayoutVars>
      </dgm:prSet>
      <dgm:spPr>
        <a:prstGeom prst="round2SameRect">
          <a:avLst/>
        </a:prstGeom>
      </dgm:spPr>
      <dgm:t>
        <a:bodyPr/>
        <a:lstStyle/>
        <a:p>
          <a:endParaRPr lang="en-US"/>
        </a:p>
      </dgm:t>
    </dgm:pt>
    <dgm:pt modelId="{268C3301-3A03-40F5-B72E-0EA6094E9BA6}" type="pres">
      <dgm:prSet presAssocID="{068FE722-92CF-41FB-8EF4-1AC911927A93}" presName="sp" presStyleCnt="0"/>
      <dgm:spPr/>
    </dgm:pt>
    <dgm:pt modelId="{89184CD3-DB00-4DD4-81E6-5F54075B5CEC}" type="pres">
      <dgm:prSet presAssocID="{077E41F9-86BA-4D0D-8ADD-2864B7C5E94A}" presName="linNode" presStyleCnt="0"/>
      <dgm:spPr/>
    </dgm:pt>
    <dgm:pt modelId="{4FE4A501-6A15-49E4-B87D-A3936D2AB13E}" type="pres">
      <dgm:prSet presAssocID="{077E41F9-86BA-4D0D-8ADD-2864B7C5E94A}" presName="parentText" presStyleLbl="node1" presStyleIdx="1" presStyleCnt="8">
        <dgm:presLayoutVars>
          <dgm:chMax val="1"/>
          <dgm:bulletEnabled val="1"/>
        </dgm:presLayoutVars>
      </dgm:prSet>
      <dgm:spPr>
        <a:prstGeom prst="roundRect">
          <a:avLst/>
        </a:prstGeom>
      </dgm:spPr>
      <dgm:t>
        <a:bodyPr/>
        <a:lstStyle/>
        <a:p>
          <a:endParaRPr lang="en-US"/>
        </a:p>
      </dgm:t>
    </dgm:pt>
    <dgm:pt modelId="{8ECCC346-C472-4AF8-9577-EF9BD8FC11C0}" type="pres">
      <dgm:prSet presAssocID="{077E41F9-86BA-4D0D-8ADD-2864B7C5E94A}" presName="descendantText" presStyleLbl="alignAccFollowNode1" presStyleIdx="1" presStyleCnt="8">
        <dgm:presLayoutVars>
          <dgm:bulletEnabled val="1"/>
        </dgm:presLayoutVars>
      </dgm:prSet>
      <dgm:spPr>
        <a:prstGeom prst="round2SameRect">
          <a:avLst/>
        </a:prstGeom>
      </dgm:spPr>
      <dgm:t>
        <a:bodyPr/>
        <a:lstStyle/>
        <a:p>
          <a:endParaRPr lang="en-US"/>
        </a:p>
      </dgm:t>
    </dgm:pt>
    <dgm:pt modelId="{7379E825-B4A2-413C-9F5C-F34D961BC10F}" type="pres">
      <dgm:prSet presAssocID="{3E2995BC-D576-4F38-A863-F9AC3F8CFED1}" presName="sp" presStyleCnt="0"/>
      <dgm:spPr/>
    </dgm:pt>
    <dgm:pt modelId="{A968EA17-9DE2-4E1B-9DC9-E9AC5303C13F}" type="pres">
      <dgm:prSet presAssocID="{CD58B8A1-C08C-4881-91BC-1ADFC3356384}" presName="linNode" presStyleCnt="0"/>
      <dgm:spPr/>
    </dgm:pt>
    <dgm:pt modelId="{C38D9CA1-242E-43D2-893D-8229F2E0A3FA}" type="pres">
      <dgm:prSet presAssocID="{CD58B8A1-C08C-4881-91BC-1ADFC3356384}" presName="parentText" presStyleLbl="node1" presStyleIdx="2" presStyleCnt="8">
        <dgm:presLayoutVars>
          <dgm:chMax val="1"/>
          <dgm:bulletEnabled val="1"/>
        </dgm:presLayoutVars>
      </dgm:prSet>
      <dgm:spPr>
        <a:prstGeom prst="roundRect">
          <a:avLst/>
        </a:prstGeom>
      </dgm:spPr>
      <dgm:t>
        <a:bodyPr/>
        <a:lstStyle/>
        <a:p>
          <a:endParaRPr lang="en-US"/>
        </a:p>
      </dgm:t>
    </dgm:pt>
    <dgm:pt modelId="{59974D24-2AED-4219-9A37-5DEC1AD5E312}" type="pres">
      <dgm:prSet presAssocID="{CD58B8A1-C08C-4881-91BC-1ADFC3356384}" presName="descendantText" presStyleLbl="alignAccFollowNode1" presStyleIdx="2" presStyleCnt="8">
        <dgm:presLayoutVars>
          <dgm:bulletEnabled val="1"/>
        </dgm:presLayoutVars>
      </dgm:prSet>
      <dgm:spPr>
        <a:prstGeom prst="round2SameRect">
          <a:avLst/>
        </a:prstGeom>
      </dgm:spPr>
      <dgm:t>
        <a:bodyPr/>
        <a:lstStyle/>
        <a:p>
          <a:endParaRPr lang="en-US"/>
        </a:p>
      </dgm:t>
    </dgm:pt>
    <dgm:pt modelId="{BF6617A2-3BC8-48BF-A4E4-41B7CD7C6C63}" type="pres">
      <dgm:prSet presAssocID="{7D1D15C7-CA16-45AA-9113-863B99307D39}" presName="sp" presStyleCnt="0"/>
      <dgm:spPr/>
    </dgm:pt>
    <dgm:pt modelId="{3A333181-E91D-4AEB-B77B-3136C7C00F78}" type="pres">
      <dgm:prSet presAssocID="{68693866-CA46-40D9-BB84-1F80B2B03FE6}" presName="linNode" presStyleCnt="0"/>
      <dgm:spPr/>
    </dgm:pt>
    <dgm:pt modelId="{52C5915B-7B82-4601-AB46-FC08132B8783}" type="pres">
      <dgm:prSet presAssocID="{68693866-CA46-40D9-BB84-1F80B2B03FE6}" presName="parentText" presStyleLbl="node1" presStyleIdx="3" presStyleCnt="8">
        <dgm:presLayoutVars>
          <dgm:chMax val="1"/>
          <dgm:bulletEnabled val="1"/>
        </dgm:presLayoutVars>
      </dgm:prSet>
      <dgm:spPr>
        <a:prstGeom prst="roundRect">
          <a:avLst/>
        </a:prstGeom>
      </dgm:spPr>
      <dgm:t>
        <a:bodyPr/>
        <a:lstStyle/>
        <a:p>
          <a:endParaRPr lang="en-US"/>
        </a:p>
      </dgm:t>
    </dgm:pt>
    <dgm:pt modelId="{0C683A1D-75C7-4610-B130-37BFF586A96D}" type="pres">
      <dgm:prSet presAssocID="{68693866-CA46-40D9-BB84-1F80B2B03FE6}" presName="descendantText" presStyleLbl="alignAccFollowNode1" presStyleIdx="3" presStyleCnt="8">
        <dgm:presLayoutVars>
          <dgm:bulletEnabled val="1"/>
        </dgm:presLayoutVars>
      </dgm:prSet>
      <dgm:spPr>
        <a:prstGeom prst="round2SameRect">
          <a:avLst/>
        </a:prstGeom>
      </dgm:spPr>
      <dgm:t>
        <a:bodyPr/>
        <a:lstStyle/>
        <a:p>
          <a:endParaRPr lang="en-US"/>
        </a:p>
      </dgm:t>
    </dgm:pt>
    <dgm:pt modelId="{47A64A81-7FC2-47C5-9484-C5203B20D69B}" type="pres">
      <dgm:prSet presAssocID="{AE7B39E3-EF31-40C5-9C1C-D7FCD82B5D43}" presName="sp" presStyleCnt="0"/>
      <dgm:spPr/>
    </dgm:pt>
    <dgm:pt modelId="{331C67CF-D4C8-4ABB-818D-446C02B081F5}" type="pres">
      <dgm:prSet presAssocID="{ED37D8AB-7A2D-4518-BBBF-3C77BF86A90F}" presName="linNode" presStyleCnt="0"/>
      <dgm:spPr/>
    </dgm:pt>
    <dgm:pt modelId="{7C8752AC-32C8-475F-8C6F-7960C240E9D0}" type="pres">
      <dgm:prSet presAssocID="{ED37D8AB-7A2D-4518-BBBF-3C77BF86A90F}" presName="parentText" presStyleLbl="node1" presStyleIdx="4" presStyleCnt="8">
        <dgm:presLayoutVars>
          <dgm:chMax val="1"/>
          <dgm:bulletEnabled val="1"/>
        </dgm:presLayoutVars>
      </dgm:prSet>
      <dgm:spPr>
        <a:prstGeom prst="roundRect">
          <a:avLst/>
        </a:prstGeom>
      </dgm:spPr>
      <dgm:t>
        <a:bodyPr/>
        <a:lstStyle/>
        <a:p>
          <a:endParaRPr lang="en-US"/>
        </a:p>
      </dgm:t>
    </dgm:pt>
    <dgm:pt modelId="{AB4EE574-2E40-443E-8D46-4FF63EF55F84}" type="pres">
      <dgm:prSet presAssocID="{ED37D8AB-7A2D-4518-BBBF-3C77BF86A90F}" presName="descendantText" presStyleLbl="alignAccFollowNode1" presStyleIdx="4" presStyleCnt="8">
        <dgm:presLayoutVars>
          <dgm:bulletEnabled val="1"/>
        </dgm:presLayoutVars>
      </dgm:prSet>
      <dgm:spPr>
        <a:prstGeom prst="round2SameRect">
          <a:avLst/>
        </a:prstGeom>
      </dgm:spPr>
      <dgm:t>
        <a:bodyPr/>
        <a:lstStyle/>
        <a:p>
          <a:endParaRPr lang="en-US"/>
        </a:p>
      </dgm:t>
    </dgm:pt>
    <dgm:pt modelId="{CEAD59C2-7B92-4ACE-A9B2-EDD504EC32A8}" type="pres">
      <dgm:prSet presAssocID="{6587E2A8-8CAA-4B42-A999-AF6ECA83D72F}" presName="sp" presStyleCnt="0"/>
      <dgm:spPr/>
    </dgm:pt>
    <dgm:pt modelId="{EE0EC2E2-0271-41ED-9E2C-64D181CDBF09}" type="pres">
      <dgm:prSet presAssocID="{BE55547B-DDBF-48F9-96DD-EB0283588B98}" presName="linNode" presStyleCnt="0"/>
      <dgm:spPr/>
    </dgm:pt>
    <dgm:pt modelId="{1E2B2944-9E77-4B18-A77C-0181155FB2F5}" type="pres">
      <dgm:prSet presAssocID="{BE55547B-DDBF-48F9-96DD-EB0283588B98}" presName="parentText" presStyleLbl="node1" presStyleIdx="5" presStyleCnt="8">
        <dgm:presLayoutVars>
          <dgm:chMax val="1"/>
          <dgm:bulletEnabled val="1"/>
        </dgm:presLayoutVars>
      </dgm:prSet>
      <dgm:spPr>
        <a:prstGeom prst="roundRect">
          <a:avLst/>
        </a:prstGeom>
      </dgm:spPr>
      <dgm:t>
        <a:bodyPr/>
        <a:lstStyle/>
        <a:p>
          <a:endParaRPr lang="en-US"/>
        </a:p>
      </dgm:t>
    </dgm:pt>
    <dgm:pt modelId="{393C1982-429E-4178-AF9B-D17E4E79AE0D}" type="pres">
      <dgm:prSet presAssocID="{BE55547B-DDBF-48F9-96DD-EB0283588B98}" presName="descendantText" presStyleLbl="alignAccFollowNode1" presStyleIdx="5" presStyleCnt="8">
        <dgm:presLayoutVars>
          <dgm:bulletEnabled val="1"/>
        </dgm:presLayoutVars>
      </dgm:prSet>
      <dgm:spPr>
        <a:prstGeom prst="round2SameRect">
          <a:avLst/>
        </a:prstGeom>
      </dgm:spPr>
      <dgm:t>
        <a:bodyPr/>
        <a:lstStyle/>
        <a:p>
          <a:endParaRPr lang="en-US"/>
        </a:p>
      </dgm:t>
    </dgm:pt>
    <dgm:pt modelId="{9134E5A9-47F2-41FF-B0B8-6B1816B56504}" type="pres">
      <dgm:prSet presAssocID="{883F95F0-5E8E-4977-9A49-17E1867BFC0D}" presName="sp" presStyleCnt="0"/>
      <dgm:spPr/>
    </dgm:pt>
    <dgm:pt modelId="{0EAA41EF-67EE-40FA-891C-499D45169611}" type="pres">
      <dgm:prSet presAssocID="{896A2CE6-CFC6-46F7-921D-A3D0922815C0}" presName="linNode" presStyleCnt="0"/>
      <dgm:spPr/>
    </dgm:pt>
    <dgm:pt modelId="{352800D9-1BFD-48F1-8EF2-AF3C39EEE9E8}" type="pres">
      <dgm:prSet presAssocID="{896A2CE6-CFC6-46F7-921D-A3D0922815C0}" presName="parentText" presStyleLbl="node1" presStyleIdx="6" presStyleCnt="8">
        <dgm:presLayoutVars>
          <dgm:chMax val="1"/>
          <dgm:bulletEnabled val="1"/>
        </dgm:presLayoutVars>
      </dgm:prSet>
      <dgm:spPr>
        <a:prstGeom prst="roundRect">
          <a:avLst/>
        </a:prstGeom>
      </dgm:spPr>
      <dgm:t>
        <a:bodyPr/>
        <a:lstStyle/>
        <a:p>
          <a:endParaRPr lang="en-US"/>
        </a:p>
      </dgm:t>
    </dgm:pt>
    <dgm:pt modelId="{58E31151-C812-4403-85AE-A83AF942B3AF}" type="pres">
      <dgm:prSet presAssocID="{896A2CE6-CFC6-46F7-921D-A3D0922815C0}" presName="descendantText" presStyleLbl="alignAccFollowNode1" presStyleIdx="6" presStyleCnt="8">
        <dgm:presLayoutVars>
          <dgm:bulletEnabled val="1"/>
        </dgm:presLayoutVars>
      </dgm:prSet>
      <dgm:spPr>
        <a:prstGeom prst="round2SameRect">
          <a:avLst/>
        </a:prstGeom>
      </dgm:spPr>
      <dgm:t>
        <a:bodyPr/>
        <a:lstStyle/>
        <a:p>
          <a:endParaRPr lang="en-US"/>
        </a:p>
      </dgm:t>
    </dgm:pt>
    <dgm:pt modelId="{F6685A2F-A6C2-4183-971F-FCF1B7CAD6C0}" type="pres">
      <dgm:prSet presAssocID="{463C41DA-8D5E-49B9-8331-B6C4F879F74A}" presName="sp" presStyleCnt="0"/>
      <dgm:spPr/>
    </dgm:pt>
    <dgm:pt modelId="{7951EB0A-3D22-49B8-BDB7-6D1135AEC85B}" type="pres">
      <dgm:prSet presAssocID="{02869FD9-79B7-49C4-AE07-F33AA4F6D98D}" presName="linNode" presStyleCnt="0"/>
      <dgm:spPr/>
    </dgm:pt>
    <dgm:pt modelId="{6F9B4AC7-F6A2-41B6-B0B3-FB6A7E629250}" type="pres">
      <dgm:prSet presAssocID="{02869FD9-79B7-49C4-AE07-F33AA4F6D98D}" presName="parentText" presStyleLbl="node1" presStyleIdx="7" presStyleCnt="8">
        <dgm:presLayoutVars>
          <dgm:chMax val="1"/>
          <dgm:bulletEnabled val="1"/>
        </dgm:presLayoutVars>
      </dgm:prSet>
      <dgm:spPr>
        <a:prstGeom prst="roundRect">
          <a:avLst/>
        </a:prstGeom>
      </dgm:spPr>
      <dgm:t>
        <a:bodyPr/>
        <a:lstStyle/>
        <a:p>
          <a:endParaRPr lang="en-US"/>
        </a:p>
      </dgm:t>
    </dgm:pt>
    <dgm:pt modelId="{4094509B-FC4B-4B44-9354-DF42533D62A7}" type="pres">
      <dgm:prSet presAssocID="{02869FD9-79B7-49C4-AE07-F33AA4F6D98D}" presName="descendantText" presStyleLbl="alignAccFollowNode1" presStyleIdx="7" presStyleCnt="8">
        <dgm:presLayoutVars>
          <dgm:bulletEnabled val="1"/>
        </dgm:presLayoutVars>
      </dgm:prSet>
      <dgm:spPr>
        <a:prstGeom prst="round2SameRect">
          <a:avLst/>
        </a:prstGeom>
      </dgm:spPr>
      <dgm:t>
        <a:bodyPr/>
        <a:lstStyle/>
        <a:p>
          <a:endParaRPr lang="en-US"/>
        </a:p>
      </dgm:t>
    </dgm:pt>
  </dgm:ptLst>
  <dgm:cxnLst>
    <dgm:cxn modelId="{72A73A42-ACA0-4C43-B734-A6CD3B831CA4}" type="presOf" srcId="{ED37D8AB-7A2D-4518-BBBF-3C77BF86A90F}" destId="{7C8752AC-32C8-475F-8C6F-7960C240E9D0}" srcOrd="0" destOrd="0" presId="urn:microsoft.com/office/officeart/2005/8/layout/vList5"/>
    <dgm:cxn modelId="{5A697208-BB73-48D1-BA66-83D4F6CB5361}" srcId="{68693866-CA46-40D9-BB84-1F80B2B03FE6}" destId="{975F550A-AE18-4D11-A5DF-643AF64A3652}" srcOrd="2" destOrd="0" parTransId="{563EE161-7A13-46FB-8E96-E66E96EB34E7}" sibTransId="{80E856B3-99B5-43FC-A71C-F962A02FF096}"/>
    <dgm:cxn modelId="{502C1E43-02E5-43C6-A958-6E2014EB7927}" type="presOf" srcId="{001E4286-52AB-469B-9FF0-A5B3A034D0E3}" destId="{D497BE92-BD3A-4EEF-A2E9-BB8561BEBD71}" srcOrd="0" destOrd="0" presId="urn:microsoft.com/office/officeart/2005/8/layout/vList5"/>
    <dgm:cxn modelId="{D1D1F67C-0D43-4D4D-A3B0-BF2C2831AF5B}" srcId="{9DB2B1D4-0516-4C01-AFFF-F2728A01C87A}" destId="{6B3C9586-83D0-493C-8ECB-B81F30269FDA}" srcOrd="2" destOrd="0" parTransId="{A462BC86-D3BA-49EA-81A5-4BEE11306A2F}" sibTransId="{6EE643D2-BC3F-4476-8A4E-0372A8A25420}"/>
    <dgm:cxn modelId="{AFC0C0C4-BDE3-45DB-9FBF-2B77AF4C1FFE}" type="presOf" srcId="{AF2295D6-6A57-44B0-AE4A-849D7E2F9D40}" destId="{4094509B-FC4B-4B44-9354-DF42533D62A7}" srcOrd="0" destOrd="1" presId="urn:microsoft.com/office/officeart/2005/8/layout/vList5"/>
    <dgm:cxn modelId="{54C9C183-6049-45C1-B5BB-9DFB3423A715}" srcId="{001E4286-52AB-469B-9FF0-A5B3A034D0E3}" destId="{ED37D8AB-7A2D-4518-BBBF-3C77BF86A90F}" srcOrd="4" destOrd="0" parTransId="{895FE485-B3B6-4A23-913D-2F32DECE58C7}" sibTransId="{6587E2A8-8CAA-4B42-A999-AF6ECA83D72F}"/>
    <dgm:cxn modelId="{DC42F96A-9142-40EA-AD19-55B1E21C6BEA}" srcId="{68693866-CA46-40D9-BB84-1F80B2B03FE6}" destId="{90804344-12C8-4E3F-A189-17D52D81227D}" srcOrd="1" destOrd="0" parTransId="{79A20925-8E77-4EC7-AE07-9C8B2909FFD9}" sibTransId="{25620480-7341-4F5B-899D-F9D387AC221A}"/>
    <dgm:cxn modelId="{F988EAFA-3D34-46F4-802D-EA36A4ECE621}" srcId="{BE55547B-DDBF-48F9-96DD-EB0283588B98}" destId="{DC29B1B8-8CC5-4EA9-A6A9-61A3BEF4E723}" srcOrd="1" destOrd="0" parTransId="{EDE78B2E-1E04-4FE2-9BCA-EA0CABF3C658}" sibTransId="{819CEF94-FD93-4826-AA24-4222AA5B52EF}"/>
    <dgm:cxn modelId="{E28FBE54-46D2-4D05-9616-ADD71DBA8E72}" srcId="{001E4286-52AB-469B-9FF0-A5B3A034D0E3}" destId="{68693866-CA46-40D9-BB84-1F80B2B03FE6}" srcOrd="3" destOrd="0" parTransId="{D3C83E20-784F-4A90-831D-AA2964A03A3E}" sibTransId="{AE7B39E3-EF31-40C5-9C1C-D7FCD82B5D43}"/>
    <dgm:cxn modelId="{39C16DB1-0610-4F40-BFFB-7A80ED652A65}" srcId="{001E4286-52AB-469B-9FF0-A5B3A034D0E3}" destId="{077E41F9-86BA-4D0D-8ADD-2864B7C5E94A}" srcOrd="1" destOrd="0" parTransId="{391E1BCA-EEA0-4248-8C22-C8294F445BFD}" sibTransId="{3E2995BC-D576-4F38-A863-F9AC3F8CFED1}"/>
    <dgm:cxn modelId="{75056C6F-10EA-49BC-AC0F-AE1249E0C011}" srcId="{896A2CE6-CFC6-46F7-921D-A3D0922815C0}" destId="{030615CD-BE80-4351-A963-C63F82BFC614}" srcOrd="2" destOrd="0" parTransId="{17752D09-5007-444C-8A75-E06CAD96A305}" sibTransId="{6008D86B-7C75-48D3-9299-EB17F5C9044E}"/>
    <dgm:cxn modelId="{984ACB9C-7068-4E07-9BFF-AAE478CA9BC0}" srcId="{02869FD9-79B7-49C4-AE07-F33AA4F6D98D}" destId="{AF2295D6-6A57-44B0-AE4A-849D7E2F9D40}" srcOrd="1" destOrd="0" parTransId="{ED5A78D9-105D-460A-8861-1ECBA8C96750}" sibTransId="{D67EBD61-63AF-418A-A702-B922895F27A0}"/>
    <dgm:cxn modelId="{8F2D1A59-3BD7-44A4-8BAF-865BEAEE63B3}" srcId="{BE55547B-DDBF-48F9-96DD-EB0283588B98}" destId="{25A9E8DB-39B0-4D9D-BF6D-76261EF64F3F}" srcOrd="0" destOrd="0" parTransId="{668EDC08-5F27-4F4E-8C83-6979979F7C07}" sibTransId="{17153504-2B1B-4E46-A884-AA3FC91419CA}"/>
    <dgm:cxn modelId="{04A072D6-EDEF-4569-A421-D5EC7246C441}" srcId="{896A2CE6-CFC6-46F7-921D-A3D0922815C0}" destId="{3ADAFF9D-4968-4846-8E22-D3D589E3CA6C}" srcOrd="0" destOrd="0" parTransId="{53B41883-3BCE-45B7-9FC1-6C27A5076B5C}" sibTransId="{BB7D143C-1B32-4E8C-9BB8-5F9A51F185AC}"/>
    <dgm:cxn modelId="{D8741D77-0A2E-49DB-A8A1-B0D164939D19}" type="presOf" srcId="{030615CD-BE80-4351-A963-C63F82BFC614}" destId="{58E31151-C812-4403-85AE-A83AF942B3AF}" srcOrd="0" destOrd="2" presId="urn:microsoft.com/office/officeart/2005/8/layout/vList5"/>
    <dgm:cxn modelId="{82D92C96-66F9-43B6-AC9E-09500958B849}" type="presOf" srcId="{9DB2B1D4-0516-4C01-AFFF-F2728A01C87A}" destId="{0B26E6F1-CC61-42A9-8304-F9B93A954FEC}" srcOrd="0" destOrd="0" presId="urn:microsoft.com/office/officeart/2005/8/layout/vList5"/>
    <dgm:cxn modelId="{173911FA-518B-4BAC-BC8E-284418A92442}" type="presOf" srcId="{42DDBE9E-E200-47B3-B309-A23C3DC34E4F}" destId="{59974D24-2AED-4219-9A37-5DEC1AD5E312}" srcOrd="0" destOrd="1" presId="urn:microsoft.com/office/officeart/2005/8/layout/vList5"/>
    <dgm:cxn modelId="{2C4F707A-F1F6-41F3-A16D-B261FDC66CF5}" srcId="{001E4286-52AB-469B-9FF0-A5B3A034D0E3}" destId="{02869FD9-79B7-49C4-AE07-F33AA4F6D98D}" srcOrd="7" destOrd="0" parTransId="{E9B42C9F-4F59-4AB9-9340-9CE162B15E4D}" sibTransId="{01ACBC05-B3DA-416E-8E6F-0DD4F19C7C95}"/>
    <dgm:cxn modelId="{FF677FE4-19BB-4D52-8909-2B1E0EEACD83}" srcId="{02869FD9-79B7-49C4-AE07-F33AA4F6D98D}" destId="{23F8E6A3-BA81-4CF6-8984-961B50311589}" srcOrd="0" destOrd="0" parTransId="{1102ECEC-3F95-4B6A-AB36-AE8DBBF538A3}" sibTransId="{7BFBFA2A-578D-4C5A-BDF0-6B70E9CC09AC}"/>
    <dgm:cxn modelId="{13DDF51D-6F6D-4DB0-87E5-E4009F8665AE}" type="presOf" srcId="{DC29B1B8-8CC5-4EA9-A6A9-61A3BEF4E723}" destId="{393C1982-429E-4178-AF9B-D17E4E79AE0D}" srcOrd="0" destOrd="1" presId="urn:microsoft.com/office/officeart/2005/8/layout/vList5"/>
    <dgm:cxn modelId="{6AB8FC37-CAB4-4488-A4CF-DEC1F5A5ED8D}" srcId="{ED37D8AB-7A2D-4518-BBBF-3C77BF86A90F}" destId="{0C9626CB-02CB-49C4-8315-2A711EB71E3E}" srcOrd="0" destOrd="0" parTransId="{A81D147A-5A55-4347-8A53-83FA910D639B}" sibTransId="{0AB43B92-9F3F-417D-B178-F10A023A8A98}"/>
    <dgm:cxn modelId="{F97A2439-AA7A-4FA5-A4AB-5C850E3C4D11}" type="presOf" srcId="{975F550A-AE18-4D11-A5DF-643AF64A3652}" destId="{0C683A1D-75C7-4610-B130-37BFF586A96D}" srcOrd="0" destOrd="2" presId="urn:microsoft.com/office/officeart/2005/8/layout/vList5"/>
    <dgm:cxn modelId="{753F2A4A-1AB1-441D-9E84-26C5B600C10B}" type="presOf" srcId="{3B7735D1-03FE-4307-ABBF-D8B431F2C519}" destId="{8ECCC346-C472-4AF8-9577-EF9BD8FC11C0}" srcOrd="0" destOrd="1" presId="urn:microsoft.com/office/officeart/2005/8/layout/vList5"/>
    <dgm:cxn modelId="{67507301-3605-4332-977B-CB6EE5D6B61B}" type="presOf" srcId="{90572A35-ACF5-475F-AF3A-8754DB4286CA}" destId="{AB4EE574-2E40-443E-8D46-4FF63EF55F84}" srcOrd="0" destOrd="1" presId="urn:microsoft.com/office/officeart/2005/8/layout/vList5"/>
    <dgm:cxn modelId="{8C014A9D-D33C-421E-A7A4-FCABCF575DD1}" srcId="{001E4286-52AB-469B-9FF0-A5B3A034D0E3}" destId="{BE55547B-DDBF-48F9-96DD-EB0283588B98}" srcOrd="5" destOrd="0" parTransId="{29FFE919-EE7D-45EB-8B02-4CEBC3EEA77B}" sibTransId="{883F95F0-5E8E-4977-9A49-17E1867BFC0D}"/>
    <dgm:cxn modelId="{17F3B7CA-11AD-4DC7-BE05-F10EFFE89515}" type="presOf" srcId="{C288BD11-6989-4AA9-8DC2-ABD8F54A2A57}" destId="{A1A78345-DA2B-422E-A012-2BBAA7BD93AA}" srcOrd="0" destOrd="1" presId="urn:microsoft.com/office/officeart/2005/8/layout/vList5"/>
    <dgm:cxn modelId="{E79E790F-22D7-4228-B8E7-5CEE0E2FB51B}" srcId="{896A2CE6-CFC6-46F7-921D-A3D0922815C0}" destId="{2FA8B67C-58BC-4C55-9FE5-F494993C0118}" srcOrd="1" destOrd="0" parTransId="{C970174C-662B-4972-B94C-25B2E4FE3448}" sibTransId="{48D1BA89-7164-496F-BBD7-DD0D630B3F84}"/>
    <dgm:cxn modelId="{78BDC11C-FEC6-47B8-9DB3-ACFCF5BEEB78}" type="presOf" srcId="{921F5205-AFD0-4724-8432-BEFB2AC25329}" destId="{59974D24-2AED-4219-9A37-5DEC1AD5E312}" srcOrd="0" destOrd="0" presId="urn:microsoft.com/office/officeart/2005/8/layout/vList5"/>
    <dgm:cxn modelId="{D6B3DCBC-A512-41C9-BB90-EB6772E4AD92}" srcId="{001E4286-52AB-469B-9FF0-A5B3A034D0E3}" destId="{9DB2B1D4-0516-4C01-AFFF-F2728A01C87A}" srcOrd="0" destOrd="0" parTransId="{8DB7E70B-47AE-4C4D-98A8-895E7FDABDCA}" sibTransId="{068FE722-92CF-41FB-8EF4-1AC911927A93}"/>
    <dgm:cxn modelId="{78339E5D-709D-4384-8B7B-6B235D17D754}" srcId="{001E4286-52AB-469B-9FF0-A5B3A034D0E3}" destId="{CD58B8A1-C08C-4881-91BC-1ADFC3356384}" srcOrd="2" destOrd="0" parTransId="{8E71690E-C621-4F61-B353-36E54AC643FB}" sibTransId="{7D1D15C7-CA16-45AA-9113-863B99307D39}"/>
    <dgm:cxn modelId="{57C6CF71-468D-43B8-A248-369161ABE599}" srcId="{077E41F9-86BA-4D0D-8ADD-2864B7C5E94A}" destId="{1F491D51-FBA0-4257-B6BB-FB04F3103DAF}" srcOrd="0" destOrd="0" parTransId="{B62D768F-C137-4406-998A-8CA3E1C61288}" sibTransId="{AE1A2790-E4B0-489E-A060-29A5DB867A12}"/>
    <dgm:cxn modelId="{A661DBF2-E93D-42FE-81FA-F86491EBFFD5}" type="presOf" srcId="{577808C5-E614-46B4-BD56-A4BD62C0A131}" destId="{0C683A1D-75C7-4610-B130-37BFF586A96D}" srcOrd="0" destOrd="0" presId="urn:microsoft.com/office/officeart/2005/8/layout/vList5"/>
    <dgm:cxn modelId="{1678DB75-A0CD-44D5-98B3-7E383A013411}" srcId="{CD58B8A1-C08C-4881-91BC-1ADFC3356384}" destId="{921F5205-AFD0-4724-8432-BEFB2AC25329}" srcOrd="0" destOrd="0" parTransId="{178421D7-2DCE-4E1F-AAF1-2106787E118E}" sibTransId="{8EA39907-A9EB-4E7E-9972-D391651CD687}"/>
    <dgm:cxn modelId="{07174458-E132-41ED-9666-CB0188022DD1}" srcId="{001E4286-52AB-469B-9FF0-A5B3A034D0E3}" destId="{896A2CE6-CFC6-46F7-921D-A3D0922815C0}" srcOrd="6" destOrd="0" parTransId="{E2D375CC-D38B-4772-AE4F-B5A29A9143F2}" sibTransId="{463C41DA-8D5E-49B9-8331-B6C4F879F74A}"/>
    <dgm:cxn modelId="{0A11F15E-E045-4FFF-8F13-92082006905A}" srcId="{ED37D8AB-7A2D-4518-BBBF-3C77BF86A90F}" destId="{2428EB6A-8D58-4432-85BD-9B2F936E8709}" srcOrd="2" destOrd="0" parTransId="{B31FDE42-A067-4227-9FD9-093CB7C4AF4E}" sibTransId="{2AEC1075-8464-4999-8F7C-CB970C8E7D19}"/>
    <dgm:cxn modelId="{73FE706F-88F8-4823-AC55-C5E68139267E}" type="presOf" srcId="{CD58B8A1-C08C-4881-91BC-1ADFC3356384}" destId="{C38D9CA1-242E-43D2-893D-8229F2E0A3FA}" srcOrd="0" destOrd="0" presId="urn:microsoft.com/office/officeart/2005/8/layout/vList5"/>
    <dgm:cxn modelId="{24BDA473-3051-4AB5-9DB7-E6BA39E99250}" srcId="{BE55547B-DDBF-48F9-96DD-EB0283588B98}" destId="{C153D6D6-77EB-4CD4-A0AD-F948BF425E82}" srcOrd="2" destOrd="0" parTransId="{8852E03A-C992-4372-AF07-58364AB93572}" sibTransId="{EA174D0A-F80A-4D90-9356-12671E8532B9}"/>
    <dgm:cxn modelId="{1C86CCE0-0595-4C75-8B8E-CB8DE0CD79C0}" srcId="{9DB2B1D4-0516-4C01-AFFF-F2728A01C87A}" destId="{C288BD11-6989-4AA9-8DC2-ABD8F54A2A57}" srcOrd="1" destOrd="0" parTransId="{8111FF0C-A145-4612-8679-31E041309A0A}" sibTransId="{AE997459-BA5E-4720-80A1-0983162062C7}"/>
    <dgm:cxn modelId="{C1B3A97C-B20A-479A-8F1A-70C0C4EE42D1}" type="presOf" srcId="{C153D6D6-77EB-4CD4-A0AD-F948BF425E82}" destId="{393C1982-429E-4178-AF9B-D17E4E79AE0D}" srcOrd="0" destOrd="2" presId="urn:microsoft.com/office/officeart/2005/8/layout/vList5"/>
    <dgm:cxn modelId="{C8DF79D0-CF74-4F5B-ABFC-C1EC2E06F7DB}" type="presOf" srcId="{6B3C9586-83D0-493C-8ECB-B81F30269FDA}" destId="{A1A78345-DA2B-422E-A012-2BBAA7BD93AA}" srcOrd="0" destOrd="2" presId="urn:microsoft.com/office/officeart/2005/8/layout/vList5"/>
    <dgm:cxn modelId="{931E0E83-4F22-4943-B9EB-3092AA7762CC}" type="presOf" srcId="{077E41F9-86BA-4D0D-8ADD-2864B7C5E94A}" destId="{4FE4A501-6A15-49E4-B87D-A3936D2AB13E}" srcOrd="0" destOrd="0" presId="urn:microsoft.com/office/officeart/2005/8/layout/vList5"/>
    <dgm:cxn modelId="{08EE9111-CC1C-4471-B176-29E7C698D291}" type="presOf" srcId="{3ADAFF9D-4968-4846-8E22-D3D589E3CA6C}" destId="{58E31151-C812-4403-85AE-A83AF942B3AF}" srcOrd="0" destOrd="0" presId="urn:microsoft.com/office/officeart/2005/8/layout/vList5"/>
    <dgm:cxn modelId="{44F1344C-CFCA-41C5-9035-C01627422601}" srcId="{9DB2B1D4-0516-4C01-AFFF-F2728A01C87A}" destId="{29ADB3A8-7D16-4B47-A101-C01C708535AE}" srcOrd="0" destOrd="0" parTransId="{1C67EE8A-AE60-4E5A-9DFC-305461030F08}" sibTransId="{AF3CFA01-0242-400F-A342-E51962CA7B43}"/>
    <dgm:cxn modelId="{40FD8F50-306D-442F-BB81-ABD525B255F5}" srcId="{CD58B8A1-C08C-4881-91BC-1ADFC3356384}" destId="{A6830CD9-5DB4-4022-8039-A244E4A231D6}" srcOrd="2" destOrd="0" parTransId="{33733852-9771-4E38-AFAA-13FA97E0A2A2}" sibTransId="{FEB25C5A-131E-46C3-86BB-BA02810D6A4D}"/>
    <dgm:cxn modelId="{D511B306-5BCC-42A9-B549-BF9CFE79334C}" srcId="{CD58B8A1-C08C-4881-91BC-1ADFC3356384}" destId="{42DDBE9E-E200-47B3-B309-A23C3DC34E4F}" srcOrd="1" destOrd="0" parTransId="{76740A29-CB03-489D-B6B0-76BA3B519740}" sibTransId="{A54B768E-D768-4C24-9067-0CC381E6A8D7}"/>
    <dgm:cxn modelId="{10150668-646A-4D0A-9788-167608DBB429}" type="presOf" srcId="{2FA8B67C-58BC-4C55-9FE5-F494993C0118}" destId="{58E31151-C812-4403-85AE-A83AF942B3AF}" srcOrd="0" destOrd="1" presId="urn:microsoft.com/office/officeart/2005/8/layout/vList5"/>
    <dgm:cxn modelId="{A561147F-7CA7-459B-97CB-C882E5C56BBC}" srcId="{ED37D8AB-7A2D-4518-BBBF-3C77BF86A90F}" destId="{90572A35-ACF5-475F-AF3A-8754DB4286CA}" srcOrd="1" destOrd="0" parTransId="{8D05F15A-3CAA-4372-A288-B95D8E9AF18A}" sibTransId="{455D24FF-53F5-46C2-A02D-35C70AEC5749}"/>
    <dgm:cxn modelId="{4B60C9A6-6B6F-4787-9E8E-16FAC0398779}" type="presOf" srcId="{1F491D51-FBA0-4257-B6BB-FB04F3103DAF}" destId="{8ECCC346-C472-4AF8-9577-EF9BD8FC11C0}" srcOrd="0" destOrd="0" presId="urn:microsoft.com/office/officeart/2005/8/layout/vList5"/>
    <dgm:cxn modelId="{B8A40FE6-CC4B-496E-A65A-6F18107D1AB9}" type="presOf" srcId="{23F8E6A3-BA81-4CF6-8984-961B50311589}" destId="{4094509B-FC4B-4B44-9354-DF42533D62A7}" srcOrd="0" destOrd="0" presId="urn:microsoft.com/office/officeart/2005/8/layout/vList5"/>
    <dgm:cxn modelId="{0690D7F9-6F4B-486D-8A06-5809B3E91B61}" srcId="{68693866-CA46-40D9-BB84-1F80B2B03FE6}" destId="{577808C5-E614-46B4-BD56-A4BD62C0A131}" srcOrd="0" destOrd="0" parTransId="{2FF1748D-6A1B-4D67-9808-C115BB9A2DF6}" sibTransId="{EFC4C4F8-DDD6-4F5B-9719-E028802BC3F5}"/>
    <dgm:cxn modelId="{4D835BEA-835C-47BA-BF13-9B86DF3A6F25}" type="presOf" srcId="{BE55547B-DDBF-48F9-96DD-EB0283588B98}" destId="{1E2B2944-9E77-4B18-A77C-0181155FB2F5}" srcOrd="0" destOrd="0" presId="urn:microsoft.com/office/officeart/2005/8/layout/vList5"/>
    <dgm:cxn modelId="{F22F736B-51CA-4463-8C5E-A40CE291B756}" type="presOf" srcId="{A6830CD9-5DB4-4022-8039-A244E4A231D6}" destId="{59974D24-2AED-4219-9A37-5DEC1AD5E312}" srcOrd="0" destOrd="2" presId="urn:microsoft.com/office/officeart/2005/8/layout/vList5"/>
    <dgm:cxn modelId="{C5BB1FA6-2704-48DD-A62A-1BC422EB1211}" type="presOf" srcId="{29ADB3A8-7D16-4B47-A101-C01C708535AE}" destId="{A1A78345-DA2B-422E-A012-2BBAA7BD93AA}" srcOrd="0" destOrd="0" presId="urn:microsoft.com/office/officeart/2005/8/layout/vList5"/>
    <dgm:cxn modelId="{6A7E7876-51F4-4436-9889-D3CB5C4CC450}" type="presOf" srcId="{896A2CE6-CFC6-46F7-921D-A3D0922815C0}" destId="{352800D9-1BFD-48F1-8EF2-AF3C39EEE9E8}" srcOrd="0" destOrd="0" presId="urn:microsoft.com/office/officeart/2005/8/layout/vList5"/>
    <dgm:cxn modelId="{2C1CB622-7DFC-4850-9D07-9DA9496A8FB1}" type="presOf" srcId="{25A9E8DB-39B0-4D9D-BF6D-76261EF64F3F}" destId="{393C1982-429E-4178-AF9B-D17E4E79AE0D}" srcOrd="0" destOrd="0" presId="urn:microsoft.com/office/officeart/2005/8/layout/vList5"/>
    <dgm:cxn modelId="{2C987105-C147-4A01-9207-F060F4A78983}" type="presOf" srcId="{2428EB6A-8D58-4432-85BD-9B2F936E8709}" destId="{AB4EE574-2E40-443E-8D46-4FF63EF55F84}" srcOrd="0" destOrd="2" presId="urn:microsoft.com/office/officeart/2005/8/layout/vList5"/>
    <dgm:cxn modelId="{F8B593BE-AE91-47F2-A170-C7EA9A81B373}" srcId="{077E41F9-86BA-4D0D-8ADD-2864B7C5E94A}" destId="{3B7735D1-03FE-4307-ABBF-D8B431F2C519}" srcOrd="1" destOrd="0" parTransId="{E593D146-969C-47FB-B77F-9EC73F396666}" sibTransId="{3010B50E-60FE-42C7-90BC-A1B21523D0AB}"/>
    <dgm:cxn modelId="{A7CD9F97-86C0-4C42-A2F8-34C7B102AB71}" type="presOf" srcId="{90804344-12C8-4E3F-A189-17D52D81227D}" destId="{0C683A1D-75C7-4610-B130-37BFF586A96D}" srcOrd="0" destOrd="1" presId="urn:microsoft.com/office/officeart/2005/8/layout/vList5"/>
    <dgm:cxn modelId="{411BFAB2-00DE-45D6-B603-244AEE664797}" type="presOf" srcId="{02869FD9-79B7-49C4-AE07-F33AA4F6D98D}" destId="{6F9B4AC7-F6A2-41B6-B0B3-FB6A7E629250}" srcOrd="0" destOrd="0" presId="urn:microsoft.com/office/officeart/2005/8/layout/vList5"/>
    <dgm:cxn modelId="{C656C106-A1E1-4BA1-86BF-AB450364A823}" type="presOf" srcId="{0C9626CB-02CB-49C4-8315-2A711EB71E3E}" destId="{AB4EE574-2E40-443E-8D46-4FF63EF55F84}" srcOrd="0" destOrd="0" presId="urn:microsoft.com/office/officeart/2005/8/layout/vList5"/>
    <dgm:cxn modelId="{E7EF1FAD-9CAF-4B88-9A1D-85A4484D5009}" type="presOf" srcId="{68693866-CA46-40D9-BB84-1F80B2B03FE6}" destId="{52C5915B-7B82-4601-AB46-FC08132B8783}" srcOrd="0" destOrd="0" presId="urn:microsoft.com/office/officeart/2005/8/layout/vList5"/>
    <dgm:cxn modelId="{FA32E277-D482-4E73-8A15-4C95E48E7B8F}" type="presParOf" srcId="{D497BE92-BD3A-4EEF-A2E9-BB8561BEBD71}" destId="{022FB2CA-32FC-4BC5-A025-8115C4446ADA}" srcOrd="0" destOrd="0" presId="urn:microsoft.com/office/officeart/2005/8/layout/vList5"/>
    <dgm:cxn modelId="{8E8D0C2C-93F5-473D-BC9D-76C03CC4D87B}" type="presParOf" srcId="{022FB2CA-32FC-4BC5-A025-8115C4446ADA}" destId="{0B26E6F1-CC61-42A9-8304-F9B93A954FEC}" srcOrd="0" destOrd="0" presId="urn:microsoft.com/office/officeart/2005/8/layout/vList5"/>
    <dgm:cxn modelId="{5CB487B3-1366-4EE4-9361-4BE8018836F8}" type="presParOf" srcId="{022FB2CA-32FC-4BC5-A025-8115C4446ADA}" destId="{A1A78345-DA2B-422E-A012-2BBAA7BD93AA}" srcOrd="1" destOrd="0" presId="urn:microsoft.com/office/officeart/2005/8/layout/vList5"/>
    <dgm:cxn modelId="{63E3C7A1-001D-445C-B716-FB212CC7CB52}" type="presParOf" srcId="{D497BE92-BD3A-4EEF-A2E9-BB8561BEBD71}" destId="{268C3301-3A03-40F5-B72E-0EA6094E9BA6}" srcOrd="1" destOrd="0" presId="urn:microsoft.com/office/officeart/2005/8/layout/vList5"/>
    <dgm:cxn modelId="{AB0D5C6D-0A6D-47E7-BB01-ADE9E83566CB}" type="presParOf" srcId="{D497BE92-BD3A-4EEF-A2E9-BB8561BEBD71}" destId="{89184CD3-DB00-4DD4-81E6-5F54075B5CEC}" srcOrd="2" destOrd="0" presId="urn:microsoft.com/office/officeart/2005/8/layout/vList5"/>
    <dgm:cxn modelId="{07630A4D-9442-4E5D-B702-52247F28F2F6}" type="presParOf" srcId="{89184CD3-DB00-4DD4-81E6-5F54075B5CEC}" destId="{4FE4A501-6A15-49E4-B87D-A3936D2AB13E}" srcOrd="0" destOrd="0" presId="urn:microsoft.com/office/officeart/2005/8/layout/vList5"/>
    <dgm:cxn modelId="{7E46C54D-C435-4CD6-9F70-F3414DBCC696}" type="presParOf" srcId="{89184CD3-DB00-4DD4-81E6-5F54075B5CEC}" destId="{8ECCC346-C472-4AF8-9577-EF9BD8FC11C0}" srcOrd="1" destOrd="0" presId="urn:microsoft.com/office/officeart/2005/8/layout/vList5"/>
    <dgm:cxn modelId="{348F91B4-0B25-4480-9432-E9EA27D612D8}" type="presParOf" srcId="{D497BE92-BD3A-4EEF-A2E9-BB8561BEBD71}" destId="{7379E825-B4A2-413C-9F5C-F34D961BC10F}" srcOrd="3" destOrd="0" presId="urn:microsoft.com/office/officeart/2005/8/layout/vList5"/>
    <dgm:cxn modelId="{A0C2AEBD-FD23-428B-8C20-054B64459F9D}" type="presParOf" srcId="{D497BE92-BD3A-4EEF-A2E9-BB8561BEBD71}" destId="{A968EA17-9DE2-4E1B-9DC9-E9AC5303C13F}" srcOrd="4" destOrd="0" presId="urn:microsoft.com/office/officeart/2005/8/layout/vList5"/>
    <dgm:cxn modelId="{95C8C32F-8FB2-4CCC-82FB-A30C7315A70F}" type="presParOf" srcId="{A968EA17-9DE2-4E1B-9DC9-E9AC5303C13F}" destId="{C38D9CA1-242E-43D2-893D-8229F2E0A3FA}" srcOrd="0" destOrd="0" presId="urn:microsoft.com/office/officeart/2005/8/layout/vList5"/>
    <dgm:cxn modelId="{6B53EBED-8804-47EE-9D7D-45C87A3E0E46}" type="presParOf" srcId="{A968EA17-9DE2-4E1B-9DC9-E9AC5303C13F}" destId="{59974D24-2AED-4219-9A37-5DEC1AD5E312}" srcOrd="1" destOrd="0" presId="urn:microsoft.com/office/officeart/2005/8/layout/vList5"/>
    <dgm:cxn modelId="{68E88DBC-D760-4558-931A-06C9B3039CD3}" type="presParOf" srcId="{D497BE92-BD3A-4EEF-A2E9-BB8561BEBD71}" destId="{BF6617A2-3BC8-48BF-A4E4-41B7CD7C6C63}" srcOrd="5" destOrd="0" presId="urn:microsoft.com/office/officeart/2005/8/layout/vList5"/>
    <dgm:cxn modelId="{7748C3CC-F887-4E51-8E39-A91FE22E20DF}" type="presParOf" srcId="{D497BE92-BD3A-4EEF-A2E9-BB8561BEBD71}" destId="{3A333181-E91D-4AEB-B77B-3136C7C00F78}" srcOrd="6" destOrd="0" presId="urn:microsoft.com/office/officeart/2005/8/layout/vList5"/>
    <dgm:cxn modelId="{01F4FC97-DD1F-4027-8EA0-CE7D7DB64D09}" type="presParOf" srcId="{3A333181-E91D-4AEB-B77B-3136C7C00F78}" destId="{52C5915B-7B82-4601-AB46-FC08132B8783}" srcOrd="0" destOrd="0" presId="urn:microsoft.com/office/officeart/2005/8/layout/vList5"/>
    <dgm:cxn modelId="{E8B82A8D-0CD5-4DCC-B391-33693F0B59D4}" type="presParOf" srcId="{3A333181-E91D-4AEB-B77B-3136C7C00F78}" destId="{0C683A1D-75C7-4610-B130-37BFF586A96D}" srcOrd="1" destOrd="0" presId="urn:microsoft.com/office/officeart/2005/8/layout/vList5"/>
    <dgm:cxn modelId="{61F0C3D7-199B-44B9-8F07-AEC93F22E5CD}" type="presParOf" srcId="{D497BE92-BD3A-4EEF-A2E9-BB8561BEBD71}" destId="{47A64A81-7FC2-47C5-9484-C5203B20D69B}" srcOrd="7" destOrd="0" presId="urn:microsoft.com/office/officeart/2005/8/layout/vList5"/>
    <dgm:cxn modelId="{2B059F01-1B5A-4AB2-9EA3-304448A975A0}" type="presParOf" srcId="{D497BE92-BD3A-4EEF-A2E9-BB8561BEBD71}" destId="{331C67CF-D4C8-4ABB-818D-446C02B081F5}" srcOrd="8" destOrd="0" presId="urn:microsoft.com/office/officeart/2005/8/layout/vList5"/>
    <dgm:cxn modelId="{E85FEC5B-272E-4B19-B617-C7344FBE9BAB}" type="presParOf" srcId="{331C67CF-D4C8-4ABB-818D-446C02B081F5}" destId="{7C8752AC-32C8-475F-8C6F-7960C240E9D0}" srcOrd="0" destOrd="0" presId="urn:microsoft.com/office/officeart/2005/8/layout/vList5"/>
    <dgm:cxn modelId="{8D097063-F1BB-469B-982F-9B35A546C7CA}" type="presParOf" srcId="{331C67CF-D4C8-4ABB-818D-446C02B081F5}" destId="{AB4EE574-2E40-443E-8D46-4FF63EF55F84}" srcOrd="1" destOrd="0" presId="urn:microsoft.com/office/officeart/2005/8/layout/vList5"/>
    <dgm:cxn modelId="{B883E74F-7606-4E77-B599-B1DC1DF6FD35}" type="presParOf" srcId="{D497BE92-BD3A-4EEF-A2E9-BB8561BEBD71}" destId="{CEAD59C2-7B92-4ACE-A9B2-EDD504EC32A8}" srcOrd="9" destOrd="0" presId="urn:microsoft.com/office/officeart/2005/8/layout/vList5"/>
    <dgm:cxn modelId="{6FBAD3D4-0308-4392-99AD-F7FFB2B8972D}" type="presParOf" srcId="{D497BE92-BD3A-4EEF-A2E9-BB8561BEBD71}" destId="{EE0EC2E2-0271-41ED-9E2C-64D181CDBF09}" srcOrd="10" destOrd="0" presId="urn:microsoft.com/office/officeart/2005/8/layout/vList5"/>
    <dgm:cxn modelId="{134B8134-640E-44B2-8F04-24B16F05821A}" type="presParOf" srcId="{EE0EC2E2-0271-41ED-9E2C-64D181CDBF09}" destId="{1E2B2944-9E77-4B18-A77C-0181155FB2F5}" srcOrd="0" destOrd="0" presId="urn:microsoft.com/office/officeart/2005/8/layout/vList5"/>
    <dgm:cxn modelId="{B8F2B164-E22D-419B-B435-9E933C0996D5}" type="presParOf" srcId="{EE0EC2E2-0271-41ED-9E2C-64D181CDBF09}" destId="{393C1982-429E-4178-AF9B-D17E4E79AE0D}" srcOrd="1" destOrd="0" presId="urn:microsoft.com/office/officeart/2005/8/layout/vList5"/>
    <dgm:cxn modelId="{B66B71F2-F273-4878-8D1D-426CC38EBFD3}" type="presParOf" srcId="{D497BE92-BD3A-4EEF-A2E9-BB8561BEBD71}" destId="{9134E5A9-47F2-41FF-B0B8-6B1816B56504}" srcOrd="11" destOrd="0" presId="urn:microsoft.com/office/officeart/2005/8/layout/vList5"/>
    <dgm:cxn modelId="{DB0EC573-72A2-4732-9D42-0747098A09FC}" type="presParOf" srcId="{D497BE92-BD3A-4EEF-A2E9-BB8561BEBD71}" destId="{0EAA41EF-67EE-40FA-891C-499D45169611}" srcOrd="12" destOrd="0" presId="urn:microsoft.com/office/officeart/2005/8/layout/vList5"/>
    <dgm:cxn modelId="{349DB6D9-F2D3-4FFF-99A2-E6382EDFE0E5}" type="presParOf" srcId="{0EAA41EF-67EE-40FA-891C-499D45169611}" destId="{352800D9-1BFD-48F1-8EF2-AF3C39EEE9E8}" srcOrd="0" destOrd="0" presId="urn:microsoft.com/office/officeart/2005/8/layout/vList5"/>
    <dgm:cxn modelId="{A96E6E17-372F-4E25-A5D0-6A11EC4439FF}" type="presParOf" srcId="{0EAA41EF-67EE-40FA-891C-499D45169611}" destId="{58E31151-C812-4403-85AE-A83AF942B3AF}" srcOrd="1" destOrd="0" presId="urn:microsoft.com/office/officeart/2005/8/layout/vList5"/>
    <dgm:cxn modelId="{85362630-B58A-4E20-A37D-3F6B6D0EB1B9}" type="presParOf" srcId="{D497BE92-BD3A-4EEF-A2E9-BB8561BEBD71}" destId="{F6685A2F-A6C2-4183-971F-FCF1B7CAD6C0}" srcOrd="13" destOrd="0" presId="urn:microsoft.com/office/officeart/2005/8/layout/vList5"/>
    <dgm:cxn modelId="{3C0B2D31-FFED-4801-9ADB-31F62C0A9AC4}" type="presParOf" srcId="{D497BE92-BD3A-4EEF-A2E9-BB8561BEBD71}" destId="{7951EB0A-3D22-49B8-BDB7-6D1135AEC85B}" srcOrd="14" destOrd="0" presId="urn:microsoft.com/office/officeart/2005/8/layout/vList5"/>
    <dgm:cxn modelId="{A5468220-0998-479C-B098-C28027CBF05D}" type="presParOf" srcId="{7951EB0A-3D22-49B8-BDB7-6D1135AEC85B}" destId="{6F9B4AC7-F6A2-41B6-B0B3-FB6A7E629250}" srcOrd="0" destOrd="0" presId="urn:microsoft.com/office/officeart/2005/8/layout/vList5"/>
    <dgm:cxn modelId="{9DA823E0-B932-431A-90B0-261765E8470E}" type="presParOf" srcId="{7951EB0A-3D22-49B8-BDB7-6D1135AEC85B}" destId="{4094509B-FC4B-4B44-9354-DF42533D62A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B86794-5F40-4EA7-AA74-C4BF5F72E5A8}"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IN"/>
        </a:p>
      </dgm:t>
    </dgm:pt>
    <dgm:pt modelId="{996982FB-B024-4BB0-9014-E4F9737E7070}">
      <dgm:prSet phldrT="[Text]"/>
      <dgm:spPr/>
      <dgm:t>
        <a:bodyPr/>
        <a:lstStyle/>
        <a:p>
          <a:r>
            <a:rPr lang="en-IN" dirty="0" smtClean="0"/>
            <a:t>Capacity planning</a:t>
          </a:r>
          <a:endParaRPr lang="en-IN" dirty="0"/>
        </a:p>
      </dgm:t>
    </dgm:pt>
    <dgm:pt modelId="{185BB917-DC86-4071-AF5F-862117172505}" type="parTrans" cxnId="{23C25627-DDFA-4D75-BF45-01BAB7F33803}">
      <dgm:prSet/>
      <dgm:spPr/>
      <dgm:t>
        <a:bodyPr/>
        <a:lstStyle/>
        <a:p>
          <a:endParaRPr lang="en-IN"/>
        </a:p>
      </dgm:t>
    </dgm:pt>
    <dgm:pt modelId="{92661445-5EFA-4501-AA64-96FAB4050BD9}" type="sibTrans" cxnId="{23C25627-DDFA-4D75-BF45-01BAB7F33803}">
      <dgm:prSet/>
      <dgm:spPr/>
      <dgm:t>
        <a:bodyPr/>
        <a:lstStyle/>
        <a:p>
          <a:endParaRPr lang="en-IN"/>
        </a:p>
      </dgm:t>
    </dgm:pt>
    <dgm:pt modelId="{B272DA2B-C02E-43CC-95E6-928314C18F3C}">
      <dgm:prSet phldrT="[Text]"/>
      <dgm:spPr/>
      <dgm:t>
        <a:bodyPr/>
        <a:lstStyle/>
        <a:p>
          <a:r>
            <a:rPr lang="en-IN" dirty="0" smtClean="0"/>
            <a:t>New Hardware Introduction</a:t>
          </a:r>
          <a:endParaRPr lang="en-IN" dirty="0"/>
        </a:p>
      </dgm:t>
    </dgm:pt>
    <dgm:pt modelId="{B66B1114-FFBA-4312-8509-5E3BD9764813}" type="parTrans" cxnId="{39E14DAF-C6E5-4268-B2D4-12D6608F2B31}">
      <dgm:prSet/>
      <dgm:spPr/>
      <dgm:t>
        <a:bodyPr/>
        <a:lstStyle/>
        <a:p>
          <a:endParaRPr lang="en-IN"/>
        </a:p>
      </dgm:t>
    </dgm:pt>
    <dgm:pt modelId="{5AE969CE-B9CC-4839-AEFC-AB66FE781518}" type="sibTrans" cxnId="{39E14DAF-C6E5-4268-B2D4-12D6608F2B31}">
      <dgm:prSet/>
      <dgm:spPr/>
      <dgm:t>
        <a:bodyPr/>
        <a:lstStyle/>
        <a:p>
          <a:endParaRPr lang="en-IN"/>
        </a:p>
      </dgm:t>
    </dgm:pt>
    <dgm:pt modelId="{959AE929-50A7-4881-98A9-D6E3149D937C}">
      <dgm:prSet phldrT="[Text]"/>
      <dgm:spPr/>
      <dgm:t>
        <a:bodyPr/>
        <a:lstStyle/>
        <a:p>
          <a:r>
            <a:rPr lang="en-IN" dirty="0" smtClean="0"/>
            <a:t>Old Hardware Footprint Reduction</a:t>
          </a:r>
          <a:endParaRPr lang="en-IN" dirty="0"/>
        </a:p>
      </dgm:t>
    </dgm:pt>
    <dgm:pt modelId="{B1EF0C16-0173-4CEA-8711-0852BBFD59D0}" type="parTrans" cxnId="{BDAB89B8-3D10-4B83-8970-C344E1E799FF}">
      <dgm:prSet/>
      <dgm:spPr/>
      <dgm:t>
        <a:bodyPr/>
        <a:lstStyle/>
        <a:p>
          <a:endParaRPr lang="en-IN"/>
        </a:p>
      </dgm:t>
    </dgm:pt>
    <dgm:pt modelId="{719CC477-14F1-4481-830B-6EC38FA70146}" type="sibTrans" cxnId="{BDAB89B8-3D10-4B83-8970-C344E1E799FF}">
      <dgm:prSet/>
      <dgm:spPr/>
      <dgm:t>
        <a:bodyPr/>
        <a:lstStyle/>
        <a:p>
          <a:endParaRPr lang="en-IN"/>
        </a:p>
      </dgm:t>
    </dgm:pt>
    <dgm:pt modelId="{F4B276A9-992D-4C84-9535-4448D7C484B9}">
      <dgm:prSet phldrT="[Text]"/>
      <dgm:spPr/>
      <dgm:t>
        <a:bodyPr/>
        <a:lstStyle/>
        <a:p>
          <a:r>
            <a:rPr lang="en-IN" dirty="0" smtClean="0"/>
            <a:t>Leverage Sizing calculator based on Source and Target CPU speed</a:t>
          </a:r>
          <a:endParaRPr lang="en-IN" dirty="0"/>
        </a:p>
      </dgm:t>
    </dgm:pt>
    <dgm:pt modelId="{8D53F629-12BC-4628-B570-9704C70FA50F}" type="parTrans" cxnId="{0435F190-7FE4-45A5-8681-94B6A4677388}">
      <dgm:prSet/>
      <dgm:spPr/>
      <dgm:t>
        <a:bodyPr/>
        <a:lstStyle/>
        <a:p>
          <a:endParaRPr lang="en-IN"/>
        </a:p>
      </dgm:t>
    </dgm:pt>
    <dgm:pt modelId="{92700112-6263-4B9F-81F3-182F60B9C598}" type="sibTrans" cxnId="{0435F190-7FE4-45A5-8681-94B6A4677388}">
      <dgm:prSet/>
      <dgm:spPr/>
      <dgm:t>
        <a:bodyPr/>
        <a:lstStyle/>
        <a:p>
          <a:endParaRPr lang="en-IN"/>
        </a:p>
      </dgm:t>
    </dgm:pt>
    <dgm:pt modelId="{C2BC9668-791D-4315-BB3C-8841FD343ED2}">
      <dgm:prSet phldrT="[Text]"/>
      <dgm:spPr/>
      <dgm:t>
        <a:bodyPr/>
        <a:lstStyle/>
        <a:p>
          <a:r>
            <a:rPr lang="en-IN" dirty="0" smtClean="0"/>
            <a:t>Confirm with Vendors on the sizing</a:t>
          </a:r>
          <a:endParaRPr lang="en-IN" dirty="0"/>
        </a:p>
      </dgm:t>
    </dgm:pt>
    <dgm:pt modelId="{7FD12589-D2F3-4466-8BC6-8B08AC48C02C}" type="parTrans" cxnId="{8DCB8CAA-9961-4502-BE49-49D265B86A4A}">
      <dgm:prSet/>
      <dgm:spPr/>
      <dgm:t>
        <a:bodyPr/>
        <a:lstStyle/>
        <a:p>
          <a:endParaRPr lang="en-IN"/>
        </a:p>
      </dgm:t>
    </dgm:pt>
    <dgm:pt modelId="{726816BB-5F3D-4467-8292-9534AE593049}" type="sibTrans" cxnId="{8DCB8CAA-9961-4502-BE49-49D265B86A4A}">
      <dgm:prSet/>
      <dgm:spPr/>
      <dgm:t>
        <a:bodyPr/>
        <a:lstStyle/>
        <a:p>
          <a:endParaRPr lang="en-IN"/>
        </a:p>
      </dgm:t>
    </dgm:pt>
    <dgm:pt modelId="{E3C51352-C73F-43C0-8DD6-A706D3106884}">
      <dgm:prSet phldrT="[Text]"/>
      <dgm:spPr/>
      <dgm:t>
        <a:bodyPr/>
        <a:lstStyle/>
        <a:p>
          <a:r>
            <a:rPr lang="en-IN" dirty="0" smtClean="0"/>
            <a:t>Perform scaled down performance analysis</a:t>
          </a:r>
          <a:endParaRPr lang="en-IN" dirty="0"/>
        </a:p>
      </dgm:t>
    </dgm:pt>
    <dgm:pt modelId="{9203947B-985B-4053-B444-26907186E3FC}" type="parTrans" cxnId="{08480E83-D711-41D8-A7A5-730839D6B0D8}">
      <dgm:prSet/>
      <dgm:spPr/>
      <dgm:t>
        <a:bodyPr/>
        <a:lstStyle/>
        <a:p>
          <a:endParaRPr lang="en-IN"/>
        </a:p>
      </dgm:t>
    </dgm:pt>
    <dgm:pt modelId="{368F968C-8F42-47A1-B8AD-95F734083851}" type="sibTrans" cxnId="{08480E83-D711-41D8-A7A5-730839D6B0D8}">
      <dgm:prSet/>
      <dgm:spPr/>
      <dgm:t>
        <a:bodyPr/>
        <a:lstStyle/>
        <a:p>
          <a:endParaRPr lang="en-IN"/>
        </a:p>
      </dgm:t>
    </dgm:pt>
    <dgm:pt modelId="{17C83093-626C-452C-BD66-F235E5D9702C}">
      <dgm:prSet phldrT="[Text]"/>
      <dgm:spPr/>
      <dgm:t>
        <a:bodyPr/>
        <a:lstStyle/>
        <a:p>
          <a:r>
            <a:rPr lang="en-IN" dirty="0" smtClean="0"/>
            <a:t>Include new Hardware iteratively as part of the cluster horizontally</a:t>
          </a:r>
          <a:endParaRPr lang="en-IN" dirty="0"/>
        </a:p>
      </dgm:t>
    </dgm:pt>
    <dgm:pt modelId="{6108B8B8-4549-48BE-991C-FB3697C60C95}" type="parTrans" cxnId="{AA737F29-DF6F-4EAB-B0E0-CEA7D4FBFFD3}">
      <dgm:prSet/>
      <dgm:spPr/>
      <dgm:t>
        <a:bodyPr/>
        <a:lstStyle/>
        <a:p>
          <a:endParaRPr lang="en-IN"/>
        </a:p>
      </dgm:t>
    </dgm:pt>
    <dgm:pt modelId="{8ABB762F-AC2C-4FFD-A915-C0D581E3C517}" type="sibTrans" cxnId="{AA737F29-DF6F-4EAB-B0E0-CEA7D4FBFFD3}">
      <dgm:prSet/>
      <dgm:spPr/>
      <dgm:t>
        <a:bodyPr/>
        <a:lstStyle/>
        <a:p>
          <a:endParaRPr lang="en-IN"/>
        </a:p>
      </dgm:t>
    </dgm:pt>
    <dgm:pt modelId="{6BD15966-BABF-4E2F-B610-93C6D8DC58B5}">
      <dgm:prSet phldrT="[Text]"/>
      <dgm:spPr/>
      <dgm:t>
        <a:bodyPr/>
        <a:lstStyle/>
        <a:p>
          <a:r>
            <a:rPr lang="en-IN" dirty="0" smtClean="0"/>
            <a:t>Share load progressively starting with non-peak hours</a:t>
          </a:r>
          <a:endParaRPr lang="en-IN" dirty="0"/>
        </a:p>
      </dgm:t>
    </dgm:pt>
    <dgm:pt modelId="{4558F768-AF50-487B-B696-8962075A4FC6}" type="parTrans" cxnId="{009C9A92-A0A2-4484-BEF5-704911E367D6}">
      <dgm:prSet/>
      <dgm:spPr/>
      <dgm:t>
        <a:bodyPr/>
        <a:lstStyle/>
        <a:p>
          <a:endParaRPr lang="en-IN"/>
        </a:p>
      </dgm:t>
    </dgm:pt>
    <dgm:pt modelId="{263E168A-0C84-47C2-82DE-853390FF9578}" type="sibTrans" cxnId="{009C9A92-A0A2-4484-BEF5-704911E367D6}">
      <dgm:prSet/>
      <dgm:spPr/>
      <dgm:t>
        <a:bodyPr/>
        <a:lstStyle/>
        <a:p>
          <a:endParaRPr lang="en-IN"/>
        </a:p>
      </dgm:t>
    </dgm:pt>
    <dgm:pt modelId="{A04B0B23-9300-4D39-8848-F277328FF997}">
      <dgm:prSet phldrT="[Text]"/>
      <dgm:spPr/>
      <dgm:t>
        <a:bodyPr/>
        <a:lstStyle/>
        <a:p>
          <a:r>
            <a:rPr lang="en-IN" dirty="0" smtClean="0"/>
            <a:t>Increase the load to peak </a:t>
          </a:r>
          <a:r>
            <a:rPr lang="en-IN" dirty="0" err="1" smtClean="0"/>
            <a:t>hrs</a:t>
          </a:r>
          <a:endParaRPr lang="en-IN" dirty="0"/>
        </a:p>
      </dgm:t>
    </dgm:pt>
    <dgm:pt modelId="{DFF1E456-5BC3-45FA-95A7-2A86E33BEE21}" type="parTrans" cxnId="{F36592B9-1F29-4228-8546-FC0FD9D19CF3}">
      <dgm:prSet/>
      <dgm:spPr/>
      <dgm:t>
        <a:bodyPr/>
        <a:lstStyle/>
        <a:p>
          <a:endParaRPr lang="en-IN"/>
        </a:p>
      </dgm:t>
    </dgm:pt>
    <dgm:pt modelId="{8EC07D44-D5D7-49E1-8B7D-F0DBFF433B5B}" type="sibTrans" cxnId="{F36592B9-1F29-4228-8546-FC0FD9D19CF3}">
      <dgm:prSet/>
      <dgm:spPr/>
      <dgm:t>
        <a:bodyPr/>
        <a:lstStyle/>
        <a:p>
          <a:endParaRPr lang="en-IN"/>
        </a:p>
      </dgm:t>
    </dgm:pt>
    <dgm:pt modelId="{D8C13B7C-748F-41E2-887B-692A4072525A}">
      <dgm:prSet phldrT="[Text]"/>
      <dgm:spPr/>
      <dgm:t>
        <a:bodyPr/>
        <a:lstStyle/>
        <a:p>
          <a:r>
            <a:rPr lang="en-IN" dirty="0" smtClean="0"/>
            <a:t>Share the load equally between old and new hardware</a:t>
          </a:r>
          <a:endParaRPr lang="en-IN" dirty="0"/>
        </a:p>
      </dgm:t>
    </dgm:pt>
    <dgm:pt modelId="{0B69CC20-992D-4F7B-B0FE-AAF044E442AD}" type="parTrans" cxnId="{DAC6D4A7-CE16-4695-9431-706F50F6CAB4}">
      <dgm:prSet/>
      <dgm:spPr/>
      <dgm:t>
        <a:bodyPr/>
        <a:lstStyle/>
        <a:p>
          <a:endParaRPr lang="en-IN"/>
        </a:p>
      </dgm:t>
    </dgm:pt>
    <dgm:pt modelId="{20391B78-7E23-4A4C-9CCE-9214CF446A6D}" type="sibTrans" cxnId="{DAC6D4A7-CE16-4695-9431-706F50F6CAB4}">
      <dgm:prSet/>
      <dgm:spPr/>
      <dgm:t>
        <a:bodyPr/>
        <a:lstStyle/>
        <a:p>
          <a:endParaRPr lang="en-IN"/>
        </a:p>
      </dgm:t>
    </dgm:pt>
    <dgm:pt modelId="{0701DCCF-819E-4D79-AD08-A5A6B9B90288}">
      <dgm:prSet phldrT="[Text]"/>
      <dgm:spPr/>
      <dgm:t>
        <a:bodyPr/>
        <a:lstStyle/>
        <a:p>
          <a:r>
            <a:rPr lang="en-IN" dirty="0" smtClean="0"/>
            <a:t>Reduce the Load on the old Hardware progressively</a:t>
          </a:r>
          <a:endParaRPr lang="en-IN" dirty="0"/>
        </a:p>
      </dgm:t>
    </dgm:pt>
    <dgm:pt modelId="{99AD72D4-00DC-43EB-86DF-5B0CA46AA013}" type="parTrans" cxnId="{20202A53-0C65-42C2-855C-C383FB2C1F99}">
      <dgm:prSet/>
      <dgm:spPr/>
      <dgm:t>
        <a:bodyPr/>
        <a:lstStyle/>
        <a:p>
          <a:endParaRPr lang="en-IN"/>
        </a:p>
      </dgm:t>
    </dgm:pt>
    <dgm:pt modelId="{1B058EA7-5FE0-4F7E-8B49-F3B1B0E9DBB9}" type="sibTrans" cxnId="{20202A53-0C65-42C2-855C-C383FB2C1F99}">
      <dgm:prSet/>
      <dgm:spPr/>
      <dgm:t>
        <a:bodyPr/>
        <a:lstStyle/>
        <a:p>
          <a:endParaRPr lang="en-IN"/>
        </a:p>
      </dgm:t>
    </dgm:pt>
    <dgm:pt modelId="{8BEC082B-846E-4915-8716-901BE1C16D69}">
      <dgm:prSet phldrT="[Text]"/>
      <dgm:spPr/>
      <dgm:t>
        <a:bodyPr/>
        <a:lstStyle/>
        <a:p>
          <a:r>
            <a:rPr lang="en-IN" dirty="0" smtClean="0"/>
            <a:t>Monitor the Parallel Run results</a:t>
          </a:r>
          <a:endParaRPr lang="en-IN" dirty="0"/>
        </a:p>
      </dgm:t>
    </dgm:pt>
    <dgm:pt modelId="{CE2C4FE0-7C9C-4374-BB68-8D3D5C78763F}" type="parTrans" cxnId="{3B2B74ED-5E5C-4027-9476-B6C4E29E0B7B}">
      <dgm:prSet/>
      <dgm:spPr/>
      <dgm:t>
        <a:bodyPr/>
        <a:lstStyle/>
        <a:p>
          <a:endParaRPr lang="en-IN"/>
        </a:p>
      </dgm:t>
    </dgm:pt>
    <dgm:pt modelId="{11CB58D6-3F78-446F-83C5-48FE62F1AD36}" type="sibTrans" cxnId="{3B2B74ED-5E5C-4027-9476-B6C4E29E0B7B}">
      <dgm:prSet/>
      <dgm:spPr/>
      <dgm:t>
        <a:bodyPr/>
        <a:lstStyle/>
        <a:p>
          <a:endParaRPr lang="en-IN"/>
        </a:p>
      </dgm:t>
    </dgm:pt>
    <dgm:pt modelId="{4A0DDE18-B6FD-406D-A395-3A528FFA0A04}">
      <dgm:prSet phldrT="[Text]"/>
      <dgm:spPr/>
      <dgm:t>
        <a:bodyPr/>
        <a:lstStyle/>
        <a:p>
          <a:r>
            <a:rPr lang="en-IN" dirty="0" smtClean="0"/>
            <a:t>Stop the traffic to old hardware and keep on hot standby</a:t>
          </a:r>
          <a:endParaRPr lang="en-IN" dirty="0"/>
        </a:p>
      </dgm:t>
    </dgm:pt>
    <dgm:pt modelId="{6B97965C-577C-4B79-B4B0-EF98EE1CA87A}" type="parTrans" cxnId="{FDB4127B-45E2-477A-8FEE-DCF423AE7930}">
      <dgm:prSet/>
      <dgm:spPr/>
      <dgm:t>
        <a:bodyPr/>
        <a:lstStyle/>
        <a:p>
          <a:endParaRPr lang="en-IN"/>
        </a:p>
      </dgm:t>
    </dgm:pt>
    <dgm:pt modelId="{8521EE46-AAA1-45E6-B331-7D7DADEF117A}" type="sibTrans" cxnId="{FDB4127B-45E2-477A-8FEE-DCF423AE7930}">
      <dgm:prSet/>
      <dgm:spPr/>
      <dgm:t>
        <a:bodyPr/>
        <a:lstStyle/>
        <a:p>
          <a:endParaRPr lang="en-IN"/>
        </a:p>
      </dgm:t>
    </dgm:pt>
    <dgm:pt modelId="{196BF68A-6F32-4513-90DA-3983C7F0D5CA}">
      <dgm:prSet phldrT="[Text]"/>
      <dgm:spPr/>
      <dgm:t>
        <a:bodyPr/>
        <a:lstStyle/>
        <a:p>
          <a:r>
            <a:rPr lang="en-IN" dirty="0" smtClean="0"/>
            <a:t>Monitoring the performance of the new Hardware </a:t>
          </a:r>
          <a:endParaRPr lang="en-IN" dirty="0"/>
        </a:p>
      </dgm:t>
    </dgm:pt>
    <dgm:pt modelId="{181AAE1B-FC70-4134-BA2F-D416B86DDC17}" type="parTrans" cxnId="{95385147-535E-4B2B-AF4C-E31101B60966}">
      <dgm:prSet/>
      <dgm:spPr/>
      <dgm:t>
        <a:bodyPr/>
        <a:lstStyle/>
        <a:p>
          <a:endParaRPr lang="en-IN"/>
        </a:p>
      </dgm:t>
    </dgm:pt>
    <dgm:pt modelId="{3D0FF049-28CF-442F-A965-66446F537711}" type="sibTrans" cxnId="{95385147-535E-4B2B-AF4C-E31101B60966}">
      <dgm:prSet/>
      <dgm:spPr/>
      <dgm:t>
        <a:bodyPr/>
        <a:lstStyle/>
        <a:p>
          <a:endParaRPr lang="en-IN"/>
        </a:p>
      </dgm:t>
    </dgm:pt>
    <dgm:pt modelId="{9A73D3CF-2417-4D1F-8DAC-B404AA40AFD7}">
      <dgm:prSet phldrT="[Text]"/>
      <dgm:spPr/>
      <dgm:t>
        <a:bodyPr/>
        <a:lstStyle/>
        <a:p>
          <a:r>
            <a:rPr lang="en-IN" dirty="0" smtClean="0"/>
            <a:t>Old Hardware Removal</a:t>
          </a:r>
          <a:endParaRPr lang="en-IN" dirty="0"/>
        </a:p>
      </dgm:t>
    </dgm:pt>
    <dgm:pt modelId="{7B3ECA16-E03D-4A94-A772-6B5A06359496}" type="parTrans" cxnId="{75CB284C-24C4-420E-A3AA-4CFD850A6734}">
      <dgm:prSet/>
      <dgm:spPr/>
      <dgm:t>
        <a:bodyPr/>
        <a:lstStyle/>
        <a:p>
          <a:endParaRPr lang="en-IN"/>
        </a:p>
      </dgm:t>
    </dgm:pt>
    <dgm:pt modelId="{66A89596-EBBB-42DE-B6DD-789EE0DF8A5D}" type="sibTrans" cxnId="{75CB284C-24C4-420E-A3AA-4CFD850A6734}">
      <dgm:prSet/>
      <dgm:spPr/>
      <dgm:t>
        <a:bodyPr/>
        <a:lstStyle/>
        <a:p>
          <a:endParaRPr lang="en-IN"/>
        </a:p>
      </dgm:t>
    </dgm:pt>
    <dgm:pt modelId="{5004E14F-D826-4B9C-84D6-9AAE089E847E}">
      <dgm:prSet phldrT="[Text]"/>
      <dgm:spPr/>
      <dgm:t>
        <a:bodyPr/>
        <a:lstStyle/>
        <a:p>
          <a:r>
            <a:rPr lang="en-IN" dirty="0" smtClean="0"/>
            <a:t>Monitor the results of the new hardware throughput</a:t>
          </a:r>
          <a:endParaRPr lang="en-IN" dirty="0"/>
        </a:p>
      </dgm:t>
    </dgm:pt>
    <dgm:pt modelId="{7417B13B-FF93-45B4-9698-BBA5267DA534}" type="parTrans" cxnId="{520CF6AC-1597-41CC-86EF-C50A8C73ED4B}">
      <dgm:prSet/>
      <dgm:spPr/>
      <dgm:t>
        <a:bodyPr/>
        <a:lstStyle/>
        <a:p>
          <a:endParaRPr lang="en-IN"/>
        </a:p>
      </dgm:t>
    </dgm:pt>
    <dgm:pt modelId="{89E0AC9D-7C05-4D49-8476-733F7566BDDC}" type="sibTrans" cxnId="{520CF6AC-1597-41CC-86EF-C50A8C73ED4B}">
      <dgm:prSet/>
      <dgm:spPr/>
      <dgm:t>
        <a:bodyPr/>
        <a:lstStyle/>
        <a:p>
          <a:endParaRPr lang="en-IN"/>
        </a:p>
      </dgm:t>
    </dgm:pt>
    <dgm:pt modelId="{AC7B5599-0929-4BEF-9FB2-25BEE346E80B}">
      <dgm:prSet phldrT="[Text]"/>
      <dgm:spPr/>
      <dgm:t>
        <a:bodyPr/>
        <a:lstStyle/>
        <a:p>
          <a:r>
            <a:rPr lang="en-IN" dirty="0" smtClean="0"/>
            <a:t>With favourable results, old hardware can be decommissioned and declare GO-LIVE</a:t>
          </a:r>
          <a:endParaRPr lang="en-IN" dirty="0"/>
        </a:p>
      </dgm:t>
    </dgm:pt>
    <dgm:pt modelId="{4165D540-BDEA-48ED-82AB-5D4ED0C3537F}" type="parTrans" cxnId="{AB9840F4-50D5-4D14-89E0-D52069797463}">
      <dgm:prSet/>
      <dgm:spPr/>
      <dgm:t>
        <a:bodyPr/>
        <a:lstStyle/>
        <a:p>
          <a:endParaRPr lang="en-IN"/>
        </a:p>
      </dgm:t>
    </dgm:pt>
    <dgm:pt modelId="{0E189A6D-4D60-4DA2-912A-4608F92348EE}" type="sibTrans" cxnId="{AB9840F4-50D5-4D14-89E0-D52069797463}">
      <dgm:prSet/>
      <dgm:spPr/>
      <dgm:t>
        <a:bodyPr/>
        <a:lstStyle/>
        <a:p>
          <a:endParaRPr lang="en-IN"/>
        </a:p>
      </dgm:t>
    </dgm:pt>
    <dgm:pt modelId="{CEBD4972-96FF-496D-BEDF-EE5D54ECF2EB}">
      <dgm:prSet phldrT="[Text]"/>
      <dgm:spPr/>
      <dgm:t>
        <a:bodyPr/>
        <a:lstStyle/>
        <a:p>
          <a:r>
            <a:rPr lang="en-IN" dirty="0" smtClean="0"/>
            <a:t>Pre-production Environment</a:t>
          </a:r>
          <a:endParaRPr lang="en-IN" dirty="0"/>
        </a:p>
      </dgm:t>
    </dgm:pt>
    <dgm:pt modelId="{5A9197F7-AD6A-478A-ABC3-6800446A9CA9}" type="parTrans" cxnId="{AC2C513E-E96E-463C-9E55-BDBC0EDF2F32}">
      <dgm:prSet/>
      <dgm:spPr/>
      <dgm:t>
        <a:bodyPr/>
        <a:lstStyle/>
        <a:p>
          <a:endParaRPr lang="en-IN"/>
        </a:p>
      </dgm:t>
    </dgm:pt>
    <dgm:pt modelId="{9293DF85-461C-4B1D-8D18-58D91F191D8B}" type="sibTrans" cxnId="{AC2C513E-E96E-463C-9E55-BDBC0EDF2F32}">
      <dgm:prSet/>
      <dgm:spPr/>
      <dgm:t>
        <a:bodyPr/>
        <a:lstStyle/>
        <a:p>
          <a:endParaRPr lang="en-IN"/>
        </a:p>
      </dgm:t>
    </dgm:pt>
    <dgm:pt modelId="{1C8A981A-BC46-420F-8B5D-0086C2ED9CF5}">
      <dgm:prSet phldrT="[Text]"/>
      <dgm:spPr/>
      <dgm:t>
        <a:bodyPr/>
        <a:lstStyle/>
        <a:p>
          <a:r>
            <a:rPr lang="en-IN" dirty="0" smtClean="0"/>
            <a:t>Environment Setup</a:t>
          </a:r>
          <a:endParaRPr lang="en-IN" dirty="0"/>
        </a:p>
      </dgm:t>
    </dgm:pt>
    <dgm:pt modelId="{269C6268-BB23-4E36-950E-7B6EEDD95526}" type="parTrans" cxnId="{C7CEE38D-4123-43FD-A5C3-B65C2EEC6D06}">
      <dgm:prSet/>
      <dgm:spPr/>
      <dgm:t>
        <a:bodyPr/>
        <a:lstStyle/>
        <a:p>
          <a:endParaRPr lang="en-IN"/>
        </a:p>
      </dgm:t>
    </dgm:pt>
    <dgm:pt modelId="{9EE0884E-FDF0-4081-93E8-F8020CEAE2AF}" type="sibTrans" cxnId="{C7CEE38D-4123-43FD-A5C3-B65C2EEC6D06}">
      <dgm:prSet/>
      <dgm:spPr/>
      <dgm:t>
        <a:bodyPr/>
        <a:lstStyle/>
        <a:p>
          <a:endParaRPr lang="en-IN"/>
        </a:p>
      </dgm:t>
    </dgm:pt>
    <dgm:pt modelId="{43144B1B-A9AE-4117-B8E1-4FEFE53F2B0A}">
      <dgm:prSet phldrT="[Text]"/>
      <dgm:spPr/>
      <dgm:t>
        <a:bodyPr/>
        <a:lstStyle/>
        <a:p>
          <a:r>
            <a:rPr lang="en-IN" dirty="0" smtClean="0"/>
            <a:t>Application deployment</a:t>
          </a:r>
          <a:endParaRPr lang="en-IN" dirty="0"/>
        </a:p>
      </dgm:t>
    </dgm:pt>
    <dgm:pt modelId="{23573CC3-90D1-4F99-9B23-66F877B449E4}" type="parTrans" cxnId="{99B60C82-4E28-4701-B976-13A0DEC54581}">
      <dgm:prSet/>
      <dgm:spPr/>
      <dgm:t>
        <a:bodyPr/>
        <a:lstStyle/>
        <a:p>
          <a:endParaRPr lang="en-IN"/>
        </a:p>
      </dgm:t>
    </dgm:pt>
    <dgm:pt modelId="{1D080035-8ADC-43B2-8110-3EFE1940DD54}" type="sibTrans" cxnId="{99B60C82-4E28-4701-B976-13A0DEC54581}">
      <dgm:prSet/>
      <dgm:spPr/>
      <dgm:t>
        <a:bodyPr/>
        <a:lstStyle/>
        <a:p>
          <a:endParaRPr lang="en-IN"/>
        </a:p>
      </dgm:t>
    </dgm:pt>
    <dgm:pt modelId="{EBC48E31-D739-4C4D-AC80-6BCCF87439C3}">
      <dgm:prSet phldrT="[Text]"/>
      <dgm:spPr/>
      <dgm:t>
        <a:bodyPr/>
        <a:lstStyle/>
        <a:p>
          <a:r>
            <a:rPr lang="en-IN" dirty="0" smtClean="0"/>
            <a:t>Functional and non-functional testing </a:t>
          </a:r>
          <a:endParaRPr lang="en-IN" dirty="0"/>
        </a:p>
      </dgm:t>
    </dgm:pt>
    <dgm:pt modelId="{CC35C930-85C9-4330-AF6B-600533A114EC}" type="parTrans" cxnId="{5F747E10-6656-47F2-A782-13A7F76C32E9}">
      <dgm:prSet/>
      <dgm:spPr/>
      <dgm:t>
        <a:bodyPr/>
        <a:lstStyle/>
        <a:p>
          <a:endParaRPr lang="en-IN"/>
        </a:p>
      </dgm:t>
    </dgm:pt>
    <dgm:pt modelId="{0B378530-909D-4C27-84D2-A0F96492C847}" type="sibTrans" cxnId="{5F747E10-6656-47F2-A782-13A7F76C32E9}">
      <dgm:prSet/>
      <dgm:spPr/>
      <dgm:t>
        <a:bodyPr/>
        <a:lstStyle/>
        <a:p>
          <a:endParaRPr lang="en-IN"/>
        </a:p>
      </dgm:t>
    </dgm:pt>
    <dgm:pt modelId="{6511B56C-94EA-4208-AF6E-05BDBD1CFC92}">
      <dgm:prSet phldrT="[Text]"/>
      <dgm:spPr/>
      <dgm:t>
        <a:bodyPr/>
        <a:lstStyle/>
        <a:p>
          <a:r>
            <a:rPr lang="en-IN" dirty="0" smtClean="0"/>
            <a:t>Production environment</a:t>
          </a:r>
          <a:endParaRPr lang="en-IN" dirty="0"/>
        </a:p>
      </dgm:t>
    </dgm:pt>
    <dgm:pt modelId="{F4A9D675-395C-409C-8F37-B9601D3EEC4E}" type="parTrans" cxnId="{505B3A11-0E39-4BD6-81A1-68E9459AB228}">
      <dgm:prSet/>
      <dgm:spPr/>
      <dgm:t>
        <a:bodyPr/>
        <a:lstStyle/>
        <a:p>
          <a:endParaRPr lang="en-IN"/>
        </a:p>
      </dgm:t>
    </dgm:pt>
    <dgm:pt modelId="{D2AFFA84-B8FB-491E-9B3F-9A28436E74C0}" type="sibTrans" cxnId="{505B3A11-0E39-4BD6-81A1-68E9459AB228}">
      <dgm:prSet/>
      <dgm:spPr/>
      <dgm:t>
        <a:bodyPr/>
        <a:lstStyle/>
        <a:p>
          <a:endParaRPr lang="en-IN"/>
        </a:p>
      </dgm:t>
    </dgm:pt>
    <dgm:pt modelId="{4DFD24ED-93A5-4369-834C-5625F38A3569}">
      <dgm:prSet phldrT="[Text]"/>
      <dgm:spPr/>
      <dgm:t>
        <a:bodyPr/>
        <a:lstStyle/>
        <a:p>
          <a:r>
            <a:rPr lang="en-IN" dirty="0" smtClean="0"/>
            <a:t>Platform &amp; Application set up</a:t>
          </a:r>
          <a:endParaRPr lang="en-IN" dirty="0"/>
        </a:p>
      </dgm:t>
    </dgm:pt>
    <dgm:pt modelId="{95160D9C-9F16-4B62-AB54-333A2FD5C63D}" type="parTrans" cxnId="{44CF8356-1801-4AB2-BB1B-86E5DFEE242E}">
      <dgm:prSet/>
      <dgm:spPr/>
      <dgm:t>
        <a:bodyPr/>
        <a:lstStyle/>
        <a:p>
          <a:endParaRPr lang="en-IN"/>
        </a:p>
      </dgm:t>
    </dgm:pt>
    <dgm:pt modelId="{5A63598F-A89B-47D6-9767-DAD017CAE93B}" type="sibTrans" cxnId="{44CF8356-1801-4AB2-BB1B-86E5DFEE242E}">
      <dgm:prSet/>
      <dgm:spPr/>
      <dgm:t>
        <a:bodyPr/>
        <a:lstStyle/>
        <a:p>
          <a:endParaRPr lang="en-IN"/>
        </a:p>
      </dgm:t>
    </dgm:pt>
    <dgm:pt modelId="{1E4E5D78-635B-4FCF-B4A6-1B05AB7A587D}">
      <dgm:prSet phldrT="[Text]"/>
      <dgm:spPr/>
      <dgm:t>
        <a:bodyPr/>
        <a:lstStyle/>
        <a:p>
          <a:r>
            <a:rPr lang="en-IN" dirty="0" smtClean="0"/>
            <a:t>Repeat the logic for hardware management</a:t>
          </a:r>
          <a:endParaRPr lang="en-IN" dirty="0"/>
        </a:p>
      </dgm:t>
    </dgm:pt>
    <dgm:pt modelId="{28C042A2-5024-45EB-A393-A5A0AAAED650}" type="parTrans" cxnId="{361DB685-B409-4F02-949A-53FBBADBB3AC}">
      <dgm:prSet/>
      <dgm:spPr/>
      <dgm:t>
        <a:bodyPr/>
        <a:lstStyle/>
        <a:p>
          <a:endParaRPr lang="en-IN"/>
        </a:p>
      </dgm:t>
    </dgm:pt>
    <dgm:pt modelId="{6EAB5CB9-422D-40FF-A819-75A6AAA6EE12}" type="sibTrans" cxnId="{361DB685-B409-4F02-949A-53FBBADBB3AC}">
      <dgm:prSet/>
      <dgm:spPr/>
      <dgm:t>
        <a:bodyPr/>
        <a:lstStyle/>
        <a:p>
          <a:endParaRPr lang="en-IN"/>
        </a:p>
      </dgm:t>
    </dgm:pt>
    <dgm:pt modelId="{74B55D14-B457-44D6-BE69-4FBBEBC09703}">
      <dgm:prSet phldrT="[Text]"/>
      <dgm:spPr/>
      <dgm:t>
        <a:bodyPr/>
        <a:lstStyle/>
        <a:p>
          <a:r>
            <a:rPr lang="en-IN" dirty="0" smtClean="0"/>
            <a:t>Assess the test results and declare GO-LIVE</a:t>
          </a:r>
          <a:endParaRPr lang="en-IN" dirty="0"/>
        </a:p>
      </dgm:t>
    </dgm:pt>
    <dgm:pt modelId="{E7794216-CE91-4382-8E0E-654CD7D9DB40}" type="parTrans" cxnId="{DFEC3388-827A-4453-9BA0-EE1C284D56E3}">
      <dgm:prSet/>
      <dgm:spPr/>
      <dgm:t>
        <a:bodyPr/>
        <a:lstStyle/>
        <a:p>
          <a:endParaRPr lang="en-IN"/>
        </a:p>
      </dgm:t>
    </dgm:pt>
    <dgm:pt modelId="{88C3E824-DE32-4ADD-A6C6-9FFAAD67E17F}" type="sibTrans" cxnId="{DFEC3388-827A-4453-9BA0-EE1C284D56E3}">
      <dgm:prSet/>
      <dgm:spPr/>
      <dgm:t>
        <a:bodyPr/>
        <a:lstStyle/>
        <a:p>
          <a:endParaRPr lang="en-IN"/>
        </a:p>
      </dgm:t>
    </dgm:pt>
    <dgm:pt modelId="{0D34F365-AACA-4F36-BB6A-76EBF9013E87}" type="pres">
      <dgm:prSet presAssocID="{60B86794-5F40-4EA7-AA74-C4BF5F72E5A8}" presName="linear" presStyleCnt="0">
        <dgm:presLayoutVars>
          <dgm:dir/>
          <dgm:animLvl val="lvl"/>
          <dgm:resizeHandles val="exact"/>
        </dgm:presLayoutVars>
      </dgm:prSet>
      <dgm:spPr/>
      <dgm:t>
        <a:bodyPr/>
        <a:lstStyle/>
        <a:p>
          <a:endParaRPr lang="en-IN"/>
        </a:p>
      </dgm:t>
    </dgm:pt>
    <dgm:pt modelId="{8B25A3B1-3986-4B01-91F6-564A7399093C}" type="pres">
      <dgm:prSet presAssocID="{996982FB-B024-4BB0-9014-E4F9737E7070}" presName="parentLin" presStyleCnt="0"/>
      <dgm:spPr/>
    </dgm:pt>
    <dgm:pt modelId="{278078C2-FB2C-43EF-A1BA-E75606BF66E4}" type="pres">
      <dgm:prSet presAssocID="{996982FB-B024-4BB0-9014-E4F9737E7070}" presName="parentLeftMargin" presStyleLbl="node1" presStyleIdx="0" presStyleCnt="6"/>
      <dgm:spPr/>
      <dgm:t>
        <a:bodyPr/>
        <a:lstStyle/>
        <a:p>
          <a:endParaRPr lang="en-IN"/>
        </a:p>
      </dgm:t>
    </dgm:pt>
    <dgm:pt modelId="{EFF42CD2-EBA6-4FAD-A997-E123049098BC}" type="pres">
      <dgm:prSet presAssocID="{996982FB-B024-4BB0-9014-E4F9737E7070}" presName="parentText" presStyleLbl="node1" presStyleIdx="0" presStyleCnt="6">
        <dgm:presLayoutVars>
          <dgm:chMax val="0"/>
          <dgm:bulletEnabled val="1"/>
        </dgm:presLayoutVars>
      </dgm:prSet>
      <dgm:spPr/>
      <dgm:t>
        <a:bodyPr/>
        <a:lstStyle/>
        <a:p>
          <a:endParaRPr lang="en-IN"/>
        </a:p>
      </dgm:t>
    </dgm:pt>
    <dgm:pt modelId="{295B6B69-23A4-4616-BA33-E96AB3DAFF6A}" type="pres">
      <dgm:prSet presAssocID="{996982FB-B024-4BB0-9014-E4F9737E7070}" presName="negativeSpace" presStyleCnt="0"/>
      <dgm:spPr/>
    </dgm:pt>
    <dgm:pt modelId="{B8DBE7A9-D597-4752-8FC1-1EA18386D357}" type="pres">
      <dgm:prSet presAssocID="{996982FB-B024-4BB0-9014-E4F9737E7070}" presName="childText" presStyleLbl="conFgAcc1" presStyleIdx="0" presStyleCnt="6">
        <dgm:presLayoutVars>
          <dgm:bulletEnabled val="1"/>
        </dgm:presLayoutVars>
      </dgm:prSet>
      <dgm:spPr/>
      <dgm:t>
        <a:bodyPr/>
        <a:lstStyle/>
        <a:p>
          <a:endParaRPr lang="en-IN"/>
        </a:p>
      </dgm:t>
    </dgm:pt>
    <dgm:pt modelId="{34CE1A95-3A43-4345-884E-A5C30178C28C}" type="pres">
      <dgm:prSet presAssocID="{92661445-5EFA-4501-AA64-96FAB4050BD9}" presName="spaceBetweenRectangles" presStyleCnt="0"/>
      <dgm:spPr/>
    </dgm:pt>
    <dgm:pt modelId="{3C0B07E0-7ABB-4D53-A0A6-B2554D75D67D}" type="pres">
      <dgm:prSet presAssocID="{CEBD4972-96FF-496D-BEDF-EE5D54ECF2EB}" presName="parentLin" presStyleCnt="0"/>
      <dgm:spPr/>
    </dgm:pt>
    <dgm:pt modelId="{DD2A01EF-CCC2-4AC8-AD4E-0E07277368D4}" type="pres">
      <dgm:prSet presAssocID="{CEBD4972-96FF-496D-BEDF-EE5D54ECF2EB}" presName="parentLeftMargin" presStyleLbl="node1" presStyleIdx="0" presStyleCnt="6"/>
      <dgm:spPr/>
      <dgm:t>
        <a:bodyPr/>
        <a:lstStyle/>
        <a:p>
          <a:endParaRPr lang="en-IN"/>
        </a:p>
      </dgm:t>
    </dgm:pt>
    <dgm:pt modelId="{41CE6231-13B6-430F-81AF-9E15C6633908}" type="pres">
      <dgm:prSet presAssocID="{CEBD4972-96FF-496D-BEDF-EE5D54ECF2EB}" presName="parentText" presStyleLbl="node1" presStyleIdx="1" presStyleCnt="6">
        <dgm:presLayoutVars>
          <dgm:chMax val="0"/>
          <dgm:bulletEnabled val="1"/>
        </dgm:presLayoutVars>
      </dgm:prSet>
      <dgm:spPr/>
      <dgm:t>
        <a:bodyPr/>
        <a:lstStyle/>
        <a:p>
          <a:endParaRPr lang="en-IN"/>
        </a:p>
      </dgm:t>
    </dgm:pt>
    <dgm:pt modelId="{BA8CBDE0-A064-4C98-8001-700CB540BFAB}" type="pres">
      <dgm:prSet presAssocID="{CEBD4972-96FF-496D-BEDF-EE5D54ECF2EB}" presName="negativeSpace" presStyleCnt="0"/>
      <dgm:spPr/>
    </dgm:pt>
    <dgm:pt modelId="{51A48576-2D48-4179-A92A-4004FEB4A6AE}" type="pres">
      <dgm:prSet presAssocID="{CEBD4972-96FF-496D-BEDF-EE5D54ECF2EB}" presName="childText" presStyleLbl="conFgAcc1" presStyleIdx="1" presStyleCnt="6">
        <dgm:presLayoutVars>
          <dgm:bulletEnabled val="1"/>
        </dgm:presLayoutVars>
      </dgm:prSet>
      <dgm:spPr/>
      <dgm:t>
        <a:bodyPr/>
        <a:lstStyle/>
        <a:p>
          <a:endParaRPr lang="en-IN"/>
        </a:p>
      </dgm:t>
    </dgm:pt>
    <dgm:pt modelId="{3BD34961-877A-49CC-80C9-48B5759C4705}" type="pres">
      <dgm:prSet presAssocID="{9293DF85-461C-4B1D-8D18-58D91F191D8B}" presName="spaceBetweenRectangles" presStyleCnt="0"/>
      <dgm:spPr/>
    </dgm:pt>
    <dgm:pt modelId="{76AAB577-3B03-46D9-A389-4B701D75CAE1}" type="pres">
      <dgm:prSet presAssocID="{B272DA2B-C02E-43CC-95E6-928314C18F3C}" presName="parentLin" presStyleCnt="0"/>
      <dgm:spPr/>
    </dgm:pt>
    <dgm:pt modelId="{0BCC7F00-5311-4755-9B01-5C664CC29750}" type="pres">
      <dgm:prSet presAssocID="{B272DA2B-C02E-43CC-95E6-928314C18F3C}" presName="parentLeftMargin" presStyleLbl="node1" presStyleIdx="1" presStyleCnt="6"/>
      <dgm:spPr/>
      <dgm:t>
        <a:bodyPr/>
        <a:lstStyle/>
        <a:p>
          <a:endParaRPr lang="en-IN"/>
        </a:p>
      </dgm:t>
    </dgm:pt>
    <dgm:pt modelId="{54624F88-AA00-4142-98DF-5D4F9D60B9CE}" type="pres">
      <dgm:prSet presAssocID="{B272DA2B-C02E-43CC-95E6-928314C18F3C}" presName="parentText" presStyleLbl="node1" presStyleIdx="2" presStyleCnt="6">
        <dgm:presLayoutVars>
          <dgm:chMax val="0"/>
          <dgm:bulletEnabled val="1"/>
        </dgm:presLayoutVars>
      </dgm:prSet>
      <dgm:spPr/>
      <dgm:t>
        <a:bodyPr/>
        <a:lstStyle/>
        <a:p>
          <a:endParaRPr lang="en-IN"/>
        </a:p>
      </dgm:t>
    </dgm:pt>
    <dgm:pt modelId="{5A9EEB19-0EEA-4AC9-BA35-8D335C6E750C}" type="pres">
      <dgm:prSet presAssocID="{B272DA2B-C02E-43CC-95E6-928314C18F3C}" presName="negativeSpace" presStyleCnt="0"/>
      <dgm:spPr/>
    </dgm:pt>
    <dgm:pt modelId="{7C10BBBC-C39D-4B1E-B1E7-5FF86835CCDB}" type="pres">
      <dgm:prSet presAssocID="{B272DA2B-C02E-43CC-95E6-928314C18F3C}" presName="childText" presStyleLbl="conFgAcc1" presStyleIdx="2" presStyleCnt="6">
        <dgm:presLayoutVars>
          <dgm:bulletEnabled val="1"/>
        </dgm:presLayoutVars>
      </dgm:prSet>
      <dgm:spPr/>
      <dgm:t>
        <a:bodyPr/>
        <a:lstStyle/>
        <a:p>
          <a:endParaRPr lang="en-IN"/>
        </a:p>
      </dgm:t>
    </dgm:pt>
    <dgm:pt modelId="{785008DB-D6FF-4CA5-B9C0-A8B684511126}" type="pres">
      <dgm:prSet presAssocID="{5AE969CE-B9CC-4839-AEFC-AB66FE781518}" presName="spaceBetweenRectangles" presStyleCnt="0"/>
      <dgm:spPr/>
    </dgm:pt>
    <dgm:pt modelId="{38C0E4BE-3B01-4704-8231-F1618AD64C84}" type="pres">
      <dgm:prSet presAssocID="{959AE929-50A7-4881-98A9-D6E3149D937C}" presName="parentLin" presStyleCnt="0"/>
      <dgm:spPr/>
    </dgm:pt>
    <dgm:pt modelId="{4A0A2709-846A-4D8C-8FEA-2B1D2922BEB7}" type="pres">
      <dgm:prSet presAssocID="{959AE929-50A7-4881-98A9-D6E3149D937C}" presName="parentLeftMargin" presStyleLbl="node1" presStyleIdx="2" presStyleCnt="6"/>
      <dgm:spPr/>
      <dgm:t>
        <a:bodyPr/>
        <a:lstStyle/>
        <a:p>
          <a:endParaRPr lang="en-IN"/>
        </a:p>
      </dgm:t>
    </dgm:pt>
    <dgm:pt modelId="{820F609B-B409-436D-B940-36AD17766F00}" type="pres">
      <dgm:prSet presAssocID="{959AE929-50A7-4881-98A9-D6E3149D937C}" presName="parentText" presStyleLbl="node1" presStyleIdx="3" presStyleCnt="6">
        <dgm:presLayoutVars>
          <dgm:chMax val="0"/>
          <dgm:bulletEnabled val="1"/>
        </dgm:presLayoutVars>
      </dgm:prSet>
      <dgm:spPr/>
      <dgm:t>
        <a:bodyPr/>
        <a:lstStyle/>
        <a:p>
          <a:endParaRPr lang="en-IN"/>
        </a:p>
      </dgm:t>
    </dgm:pt>
    <dgm:pt modelId="{FAA6E95E-E282-448C-9BA4-9C523B0AA6A5}" type="pres">
      <dgm:prSet presAssocID="{959AE929-50A7-4881-98A9-D6E3149D937C}" presName="negativeSpace" presStyleCnt="0"/>
      <dgm:spPr/>
    </dgm:pt>
    <dgm:pt modelId="{1F3B93B4-B155-4843-9A9B-1EEDC035C1DF}" type="pres">
      <dgm:prSet presAssocID="{959AE929-50A7-4881-98A9-D6E3149D937C}" presName="childText" presStyleLbl="conFgAcc1" presStyleIdx="3" presStyleCnt="6">
        <dgm:presLayoutVars>
          <dgm:bulletEnabled val="1"/>
        </dgm:presLayoutVars>
      </dgm:prSet>
      <dgm:spPr/>
      <dgm:t>
        <a:bodyPr/>
        <a:lstStyle/>
        <a:p>
          <a:endParaRPr lang="en-IN"/>
        </a:p>
      </dgm:t>
    </dgm:pt>
    <dgm:pt modelId="{6230A7B3-2DD1-455C-88BA-507CC382CB42}" type="pres">
      <dgm:prSet presAssocID="{719CC477-14F1-4481-830B-6EC38FA70146}" presName="spaceBetweenRectangles" presStyleCnt="0"/>
      <dgm:spPr/>
    </dgm:pt>
    <dgm:pt modelId="{4D542EEF-D025-4DAB-9C71-A1A50569625F}" type="pres">
      <dgm:prSet presAssocID="{9A73D3CF-2417-4D1F-8DAC-B404AA40AFD7}" presName="parentLin" presStyleCnt="0"/>
      <dgm:spPr/>
    </dgm:pt>
    <dgm:pt modelId="{A6492016-AFD2-430C-9900-BF0A693AC64B}" type="pres">
      <dgm:prSet presAssocID="{9A73D3CF-2417-4D1F-8DAC-B404AA40AFD7}" presName="parentLeftMargin" presStyleLbl="node1" presStyleIdx="3" presStyleCnt="6"/>
      <dgm:spPr/>
      <dgm:t>
        <a:bodyPr/>
        <a:lstStyle/>
        <a:p>
          <a:endParaRPr lang="en-IN"/>
        </a:p>
      </dgm:t>
    </dgm:pt>
    <dgm:pt modelId="{1B7DB878-1D3F-478B-9CFB-E6DEAF954E6B}" type="pres">
      <dgm:prSet presAssocID="{9A73D3CF-2417-4D1F-8DAC-B404AA40AFD7}" presName="parentText" presStyleLbl="node1" presStyleIdx="4" presStyleCnt="6">
        <dgm:presLayoutVars>
          <dgm:chMax val="0"/>
          <dgm:bulletEnabled val="1"/>
        </dgm:presLayoutVars>
      </dgm:prSet>
      <dgm:spPr/>
      <dgm:t>
        <a:bodyPr/>
        <a:lstStyle/>
        <a:p>
          <a:endParaRPr lang="en-IN"/>
        </a:p>
      </dgm:t>
    </dgm:pt>
    <dgm:pt modelId="{05EC5EBF-672F-42F6-AE84-F5F3E5045339}" type="pres">
      <dgm:prSet presAssocID="{9A73D3CF-2417-4D1F-8DAC-B404AA40AFD7}" presName="negativeSpace" presStyleCnt="0"/>
      <dgm:spPr/>
    </dgm:pt>
    <dgm:pt modelId="{7FE14DA4-31D4-4B86-80A1-CF56732F526F}" type="pres">
      <dgm:prSet presAssocID="{9A73D3CF-2417-4D1F-8DAC-B404AA40AFD7}" presName="childText" presStyleLbl="conFgAcc1" presStyleIdx="4" presStyleCnt="6">
        <dgm:presLayoutVars>
          <dgm:bulletEnabled val="1"/>
        </dgm:presLayoutVars>
      </dgm:prSet>
      <dgm:spPr/>
      <dgm:t>
        <a:bodyPr/>
        <a:lstStyle/>
        <a:p>
          <a:endParaRPr lang="en-IN"/>
        </a:p>
      </dgm:t>
    </dgm:pt>
    <dgm:pt modelId="{EC05A4D3-A28A-48D3-BAAD-73CB2D77890E}" type="pres">
      <dgm:prSet presAssocID="{66A89596-EBBB-42DE-B6DD-789EE0DF8A5D}" presName="spaceBetweenRectangles" presStyleCnt="0"/>
      <dgm:spPr/>
    </dgm:pt>
    <dgm:pt modelId="{1116D75A-FDD6-490B-952C-F62173E5D9C5}" type="pres">
      <dgm:prSet presAssocID="{6511B56C-94EA-4208-AF6E-05BDBD1CFC92}" presName="parentLin" presStyleCnt="0"/>
      <dgm:spPr/>
    </dgm:pt>
    <dgm:pt modelId="{F3A03FEE-D8EB-4883-899D-5E25DE63379B}" type="pres">
      <dgm:prSet presAssocID="{6511B56C-94EA-4208-AF6E-05BDBD1CFC92}" presName="parentLeftMargin" presStyleLbl="node1" presStyleIdx="4" presStyleCnt="6"/>
      <dgm:spPr/>
      <dgm:t>
        <a:bodyPr/>
        <a:lstStyle/>
        <a:p>
          <a:endParaRPr lang="en-IN"/>
        </a:p>
      </dgm:t>
    </dgm:pt>
    <dgm:pt modelId="{E89EF05D-335E-40C5-AF15-6438D6DB3438}" type="pres">
      <dgm:prSet presAssocID="{6511B56C-94EA-4208-AF6E-05BDBD1CFC92}" presName="parentText" presStyleLbl="node1" presStyleIdx="5" presStyleCnt="6">
        <dgm:presLayoutVars>
          <dgm:chMax val="0"/>
          <dgm:bulletEnabled val="1"/>
        </dgm:presLayoutVars>
      </dgm:prSet>
      <dgm:spPr/>
      <dgm:t>
        <a:bodyPr/>
        <a:lstStyle/>
        <a:p>
          <a:endParaRPr lang="en-IN"/>
        </a:p>
      </dgm:t>
    </dgm:pt>
    <dgm:pt modelId="{B13FABBA-11E3-4086-B352-4ADB5507E54B}" type="pres">
      <dgm:prSet presAssocID="{6511B56C-94EA-4208-AF6E-05BDBD1CFC92}" presName="negativeSpace" presStyleCnt="0"/>
      <dgm:spPr/>
    </dgm:pt>
    <dgm:pt modelId="{7565DC7F-1B40-4F22-947B-D5AA469E6833}" type="pres">
      <dgm:prSet presAssocID="{6511B56C-94EA-4208-AF6E-05BDBD1CFC92}" presName="childText" presStyleLbl="conFgAcc1" presStyleIdx="5" presStyleCnt="6">
        <dgm:presLayoutVars>
          <dgm:bulletEnabled val="1"/>
        </dgm:presLayoutVars>
      </dgm:prSet>
      <dgm:spPr/>
      <dgm:t>
        <a:bodyPr/>
        <a:lstStyle/>
        <a:p>
          <a:endParaRPr lang="en-IN"/>
        </a:p>
      </dgm:t>
    </dgm:pt>
  </dgm:ptLst>
  <dgm:cxnLst>
    <dgm:cxn modelId="{08480E83-D711-41D8-A7A5-730839D6B0D8}" srcId="{996982FB-B024-4BB0-9014-E4F9737E7070}" destId="{E3C51352-C73F-43C0-8DD6-A706D3106884}" srcOrd="2" destOrd="0" parTransId="{9203947B-985B-4053-B444-26907186E3FC}" sibTransId="{368F968C-8F42-47A1-B8AD-95F734083851}"/>
    <dgm:cxn modelId="{AA737F29-DF6F-4EAB-B0E0-CEA7D4FBFFD3}" srcId="{B272DA2B-C02E-43CC-95E6-928314C18F3C}" destId="{17C83093-626C-452C-BD66-F235E5D9702C}" srcOrd="0" destOrd="0" parTransId="{6108B8B8-4549-48BE-991C-FB3697C60C95}" sibTransId="{8ABB762F-AC2C-4FFD-A915-C0D581E3C517}"/>
    <dgm:cxn modelId="{0BF406A8-D046-4234-88FD-59DD20B12980}" type="presOf" srcId="{996982FB-B024-4BB0-9014-E4F9737E7070}" destId="{278078C2-FB2C-43EF-A1BA-E75606BF66E4}" srcOrd="0" destOrd="0" presId="urn:microsoft.com/office/officeart/2005/8/layout/list1"/>
    <dgm:cxn modelId="{5F747E10-6656-47F2-A782-13A7F76C32E9}" srcId="{CEBD4972-96FF-496D-BEDF-EE5D54ECF2EB}" destId="{EBC48E31-D739-4C4D-AC80-6BCCF87439C3}" srcOrd="2" destOrd="0" parTransId="{CC35C930-85C9-4330-AF6B-600533A114EC}" sibTransId="{0B378530-909D-4C27-84D2-A0F96492C847}"/>
    <dgm:cxn modelId="{F36592B9-1F29-4228-8546-FC0FD9D19CF3}" srcId="{B272DA2B-C02E-43CC-95E6-928314C18F3C}" destId="{A04B0B23-9300-4D39-8848-F277328FF997}" srcOrd="2" destOrd="0" parTransId="{DFF1E456-5BC3-45FA-95A7-2A86E33BEE21}" sibTransId="{8EC07D44-D5D7-49E1-8B7D-F0DBFF433B5B}"/>
    <dgm:cxn modelId="{505B3A11-0E39-4BD6-81A1-68E9459AB228}" srcId="{60B86794-5F40-4EA7-AA74-C4BF5F72E5A8}" destId="{6511B56C-94EA-4208-AF6E-05BDBD1CFC92}" srcOrd="5" destOrd="0" parTransId="{F4A9D675-395C-409C-8F37-B9601D3EEC4E}" sibTransId="{D2AFFA84-B8FB-491E-9B3F-9A28436E74C0}"/>
    <dgm:cxn modelId="{48D655DF-D466-4576-9618-4B4771E25E00}" type="presOf" srcId="{196BF68A-6F32-4513-90DA-3983C7F0D5CA}" destId="{1F3B93B4-B155-4843-9A9B-1EEDC035C1DF}" srcOrd="0" destOrd="2" presId="urn:microsoft.com/office/officeart/2005/8/layout/list1"/>
    <dgm:cxn modelId="{C14E3358-8B2C-480D-A363-72101D92C25B}" type="presOf" srcId="{B272DA2B-C02E-43CC-95E6-928314C18F3C}" destId="{0BCC7F00-5311-4755-9B01-5C664CC29750}" srcOrd="0" destOrd="0" presId="urn:microsoft.com/office/officeart/2005/8/layout/list1"/>
    <dgm:cxn modelId="{75CB284C-24C4-420E-A3AA-4CFD850A6734}" srcId="{60B86794-5F40-4EA7-AA74-C4BF5F72E5A8}" destId="{9A73D3CF-2417-4D1F-8DAC-B404AA40AFD7}" srcOrd="4" destOrd="0" parTransId="{7B3ECA16-E03D-4A94-A772-6B5A06359496}" sibTransId="{66A89596-EBBB-42DE-B6DD-789EE0DF8A5D}"/>
    <dgm:cxn modelId="{8DCB8CAA-9961-4502-BE49-49D265B86A4A}" srcId="{996982FB-B024-4BB0-9014-E4F9737E7070}" destId="{C2BC9668-791D-4315-BB3C-8841FD343ED2}" srcOrd="1" destOrd="0" parTransId="{7FD12589-D2F3-4466-8BC6-8B08AC48C02C}" sibTransId="{726816BB-5F3D-4467-8292-9534AE593049}"/>
    <dgm:cxn modelId="{B2961E2B-70AD-434D-B189-12A927724BDF}" type="presOf" srcId="{EBC48E31-D739-4C4D-AC80-6BCCF87439C3}" destId="{51A48576-2D48-4179-A92A-4004FEB4A6AE}" srcOrd="0" destOrd="2" presId="urn:microsoft.com/office/officeart/2005/8/layout/list1"/>
    <dgm:cxn modelId="{99B60C82-4E28-4701-B976-13A0DEC54581}" srcId="{CEBD4972-96FF-496D-BEDF-EE5D54ECF2EB}" destId="{43144B1B-A9AE-4117-B8E1-4FEFE53F2B0A}" srcOrd="1" destOrd="0" parTransId="{23573CC3-90D1-4F99-9B23-66F877B449E4}" sibTransId="{1D080035-8ADC-43B2-8110-3EFE1940DD54}"/>
    <dgm:cxn modelId="{BDAB89B8-3D10-4B83-8970-C344E1E799FF}" srcId="{60B86794-5F40-4EA7-AA74-C4BF5F72E5A8}" destId="{959AE929-50A7-4881-98A9-D6E3149D937C}" srcOrd="3" destOrd="0" parTransId="{B1EF0C16-0173-4CEA-8711-0852BBFD59D0}" sibTransId="{719CC477-14F1-4481-830B-6EC38FA70146}"/>
    <dgm:cxn modelId="{6675445A-873E-4D96-9EE0-26F6675B9470}" type="presOf" srcId="{CEBD4972-96FF-496D-BEDF-EE5D54ECF2EB}" destId="{DD2A01EF-CCC2-4AC8-AD4E-0E07277368D4}" srcOrd="0" destOrd="0" presId="urn:microsoft.com/office/officeart/2005/8/layout/list1"/>
    <dgm:cxn modelId="{0435F190-7FE4-45A5-8681-94B6A4677388}" srcId="{996982FB-B024-4BB0-9014-E4F9737E7070}" destId="{F4B276A9-992D-4C84-9535-4448D7C484B9}" srcOrd="0" destOrd="0" parTransId="{8D53F629-12BC-4628-B570-9704C70FA50F}" sibTransId="{92700112-6263-4B9F-81F3-182F60B9C598}"/>
    <dgm:cxn modelId="{F1034763-0769-41E7-AA26-B0CE78ECABCB}" type="presOf" srcId="{1C8A981A-BC46-420F-8B5D-0086C2ED9CF5}" destId="{51A48576-2D48-4179-A92A-4004FEB4A6AE}" srcOrd="0" destOrd="0" presId="urn:microsoft.com/office/officeart/2005/8/layout/list1"/>
    <dgm:cxn modelId="{BAC1CA54-33A6-473C-BAA9-550FAD65FCEB}" type="presOf" srcId="{6511B56C-94EA-4208-AF6E-05BDBD1CFC92}" destId="{E89EF05D-335E-40C5-AF15-6438D6DB3438}" srcOrd="1" destOrd="0" presId="urn:microsoft.com/office/officeart/2005/8/layout/list1"/>
    <dgm:cxn modelId="{46F4C90B-6CE3-4075-BABC-22FF9EF11EDB}" type="presOf" srcId="{4A0DDE18-B6FD-406D-A395-3A528FFA0A04}" destId="{1F3B93B4-B155-4843-9A9B-1EEDC035C1DF}" srcOrd="0" destOrd="1" presId="urn:microsoft.com/office/officeart/2005/8/layout/list1"/>
    <dgm:cxn modelId="{C7CEE38D-4123-43FD-A5C3-B65C2EEC6D06}" srcId="{CEBD4972-96FF-496D-BEDF-EE5D54ECF2EB}" destId="{1C8A981A-BC46-420F-8B5D-0086C2ED9CF5}" srcOrd="0" destOrd="0" parTransId="{269C6268-BB23-4E36-950E-7B6EEDD95526}" sibTransId="{9EE0884E-FDF0-4081-93E8-F8020CEAE2AF}"/>
    <dgm:cxn modelId="{F59936DE-D48A-4E30-8D8C-3B8A241245CE}" type="presOf" srcId="{F4B276A9-992D-4C84-9535-4448D7C484B9}" destId="{B8DBE7A9-D597-4752-8FC1-1EA18386D357}" srcOrd="0" destOrd="0" presId="urn:microsoft.com/office/officeart/2005/8/layout/list1"/>
    <dgm:cxn modelId="{C3305CBD-B729-4282-AEB2-FDEF3A3330D0}" type="presOf" srcId="{CEBD4972-96FF-496D-BEDF-EE5D54ECF2EB}" destId="{41CE6231-13B6-430F-81AF-9E15C6633908}" srcOrd="1" destOrd="0" presId="urn:microsoft.com/office/officeart/2005/8/layout/list1"/>
    <dgm:cxn modelId="{E4E340F0-4449-4CD9-A578-D53A95BD1EBE}" type="presOf" srcId="{1E4E5D78-635B-4FCF-B4A6-1B05AB7A587D}" destId="{7565DC7F-1B40-4F22-947B-D5AA469E6833}" srcOrd="0" destOrd="1" presId="urn:microsoft.com/office/officeart/2005/8/layout/list1"/>
    <dgm:cxn modelId="{949B4291-4FEF-4DB0-9E83-FA5253E3C9DD}" type="presOf" srcId="{0701DCCF-819E-4D79-AD08-A5A6B9B90288}" destId="{1F3B93B4-B155-4843-9A9B-1EEDC035C1DF}" srcOrd="0" destOrd="0" presId="urn:microsoft.com/office/officeart/2005/8/layout/list1"/>
    <dgm:cxn modelId="{C8AC7979-C4DC-4EEC-B62A-2F2300322832}" type="presOf" srcId="{9A73D3CF-2417-4D1F-8DAC-B404AA40AFD7}" destId="{A6492016-AFD2-430C-9900-BF0A693AC64B}" srcOrd="0" destOrd="0" presId="urn:microsoft.com/office/officeart/2005/8/layout/list1"/>
    <dgm:cxn modelId="{3FB824D7-F53B-442A-A3AA-C82C6031A7A5}" type="presOf" srcId="{6BD15966-BABF-4E2F-B610-93C6D8DC58B5}" destId="{7C10BBBC-C39D-4B1E-B1E7-5FF86835CCDB}" srcOrd="0" destOrd="1" presId="urn:microsoft.com/office/officeart/2005/8/layout/list1"/>
    <dgm:cxn modelId="{87015865-8DA4-4439-951D-20BA31C6A26B}" type="presOf" srcId="{E3C51352-C73F-43C0-8DD6-A706D3106884}" destId="{B8DBE7A9-D597-4752-8FC1-1EA18386D357}" srcOrd="0" destOrd="2" presId="urn:microsoft.com/office/officeart/2005/8/layout/list1"/>
    <dgm:cxn modelId="{C0ED0D86-3027-4615-94BD-305A80393F32}" type="presOf" srcId="{60B86794-5F40-4EA7-AA74-C4BF5F72E5A8}" destId="{0D34F365-AACA-4F36-BB6A-76EBF9013E87}" srcOrd="0" destOrd="0" presId="urn:microsoft.com/office/officeart/2005/8/layout/list1"/>
    <dgm:cxn modelId="{AC2C513E-E96E-463C-9E55-BDBC0EDF2F32}" srcId="{60B86794-5F40-4EA7-AA74-C4BF5F72E5A8}" destId="{CEBD4972-96FF-496D-BEDF-EE5D54ECF2EB}" srcOrd="1" destOrd="0" parTransId="{5A9197F7-AD6A-478A-ABC3-6800446A9CA9}" sibTransId="{9293DF85-461C-4B1D-8D18-58D91F191D8B}"/>
    <dgm:cxn modelId="{AB9840F4-50D5-4D14-89E0-D52069797463}" srcId="{9A73D3CF-2417-4D1F-8DAC-B404AA40AFD7}" destId="{AC7B5599-0929-4BEF-9FB2-25BEE346E80B}" srcOrd="1" destOrd="0" parTransId="{4165D540-BDEA-48ED-82AB-5D4ED0C3537F}" sibTransId="{0E189A6D-4D60-4DA2-912A-4608F92348EE}"/>
    <dgm:cxn modelId="{A4D772CE-19CD-4932-81ED-C3D33BB38CDF}" type="presOf" srcId="{959AE929-50A7-4881-98A9-D6E3149D937C}" destId="{820F609B-B409-436D-B940-36AD17766F00}" srcOrd="1" destOrd="0" presId="urn:microsoft.com/office/officeart/2005/8/layout/list1"/>
    <dgm:cxn modelId="{009C9A92-A0A2-4484-BEF5-704911E367D6}" srcId="{B272DA2B-C02E-43CC-95E6-928314C18F3C}" destId="{6BD15966-BABF-4E2F-B610-93C6D8DC58B5}" srcOrd="1" destOrd="0" parTransId="{4558F768-AF50-487B-B696-8962075A4FC6}" sibTransId="{263E168A-0C84-47C2-82DE-853390FF9578}"/>
    <dgm:cxn modelId="{39E14DAF-C6E5-4268-B2D4-12D6608F2B31}" srcId="{60B86794-5F40-4EA7-AA74-C4BF5F72E5A8}" destId="{B272DA2B-C02E-43CC-95E6-928314C18F3C}" srcOrd="2" destOrd="0" parTransId="{B66B1114-FFBA-4312-8509-5E3BD9764813}" sibTransId="{5AE969CE-B9CC-4839-AEFC-AB66FE781518}"/>
    <dgm:cxn modelId="{DAC6D4A7-CE16-4695-9431-706F50F6CAB4}" srcId="{B272DA2B-C02E-43CC-95E6-928314C18F3C}" destId="{D8C13B7C-748F-41E2-887B-692A4072525A}" srcOrd="3" destOrd="0" parTransId="{0B69CC20-992D-4F7B-B0FE-AAF044E442AD}" sibTransId="{20391B78-7E23-4A4C-9CCE-9214CF446A6D}"/>
    <dgm:cxn modelId="{544A8E98-0F75-4BAA-8191-964BA704EE4D}" type="presOf" srcId="{8BEC082B-846E-4915-8716-901BE1C16D69}" destId="{7C10BBBC-C39D-4B1E-B1E7-5FF86835CCDB}" srcOrd="0" destOrd="4" presId="urn:microsoft.com/office/officeart/2005/8/layout/list1"/>
    <dgm:cxn modelId="{DFEC3388-827A-4453-9BA0-EE1C284D56E3}" srcId="{6511B56C-94EA-4208-AF6E-05BDBD1CFC92}" destId="{74B55D14-B457-44D6-BE69-4FBBEBC09703}" srcOrd="2" destOrd="0" parTransId="{E7794216-CE91-4382-8E0E-654CD7D9DB40}" sibTransId="{88C3E824-DE32-4ADD-A6C6-9FFAAD67E17F}"/>
    <dgm:cxn modelId="{54029B24-CCE4-4C86-89EA-5B324D8005CC}" type="presOf" srcId="{5004E14F-D826-4B9C-84D6-9AAE089E847E}" destId="{7FE14DA4-31D4-4B86-80A1-CF56732F526F}" srcOrd="0" destOrd="0" presId="urn:microsoft.com/office/officeart/2005/8/layout/list1"/>
    <dgm:cxn modelId="{54EAEE6F-A45F-41F1-B930-50B2DA5530F9}" type="presOf" srcId="{43144B1B-A9AE-4117-B8E1-4FEFE53F2B0A}" destId="{51A48576-2D48-4179-A92A-4004FEB4A6AE}" srcOrd="0" destOrd="1" presId="urn:microsoft.com/office/officeart/2005/8/layout/list1"/>
    <dgm:cxn modelId="{520CF6AC-1597-41CC-86EF-C50A8C73ED4B}" srcId="{9A73D3CF-2417-4D1F-8DAC-B404AA40AFD7}" destId="{5004E14F-D826-4B9C-84D6-9AAE089E847E}" srcOrd="0" destOrd="0" parTransId="{7417B13B-FF93-45B4-9698-BBA5267DA534}" sibTransId="{89E0AC9D-7C05-4D49-8476-733F7566BDDC}"/>
    <dgm:cxn modelId="{EA13D1EE-E584-41DB-A4D8-0DA718B1446C}" type="presOf" srcId="{A04B0B23-9300-4D39-8848-F277328FF997}" destId="{7C10BBBC-C39D-4B1E-B1E7-5FF86835CCDB}" srcOrd="0" destOrd="2" presId="urn:microsoft.com/office/officeart/2005/8/layout/list1"/>
    <dgm:cxn modelId="{FDB4127B-45E2-477A-8FEE-DCF423AE7930}" srcId="{959AE929-50A7-4881-98A9-D6E3149D937C}" destId="{4A0DDE18-B6FD-406D-A395-3A528FFA0A04}" srcOrd="1" destOrd="0" parTransId="{6B97965C-577C-4B79-B4B0-EF98EE1CA87A}" sibTransId="{8521EE46-AAA1-45E6-B331-7D7DADEF117A}"/>
    <dgm:cxn modelId="{E019A5B7-0256-479A-BFA3-E4455A7E5CE6}" type="presOf" srcId="{6511B56C-94EA-4208-AF6E-05BDBD1CFC92}" destId="{F3A03FEE-D8EB-4883-899D-5E25DE63379B}" srcOrd="0" destOrd="0" presId="urn:microsoft.com/office/officeart/2005/8/layout/list1"/>
    <dgm:cxn modelId="{EF4A3337-5F33-4EDC-9390-9268FA62CDAF}" type="presOf" srcId="{AC7B5599-0929-4BEF-9FB2-25BEE346E80B}" destId="{7FE14DA4-31D4-4B86-80A1-CF56732F526F}" srcOrd="0" destOrd="1" presId="urn:microsoft.com/office/officeart/2005/8/layout/list1"/>
    <dgm:cxn modelId="{504A9D8B-A46F-4339-844D-C4421520F267}" type="presOf" srcId="{4DFD24ED-93A5-4369-834C-5625F38A3569}" destId="{7565DC7F-1B40-4F22-947B-D5AA469E6833}" srcOrd="0" destOrd="0" presId="urn:microsoft.com/office/officeart/2005/8/layout/list1"/>
    <dgm:cxn modelId="{44CF8356-1801-4AB2-BB1B-86E5DFEE242E}" srcId="{6511B56C-94EA-4208-AF6E-05BDBD1CFC92}" destId="{4DFD24ED-93A5-4369-834C-5625F38A3569}" srcOrd="0" destOrd="0" parTransId="{95160D9C-9F16-4B62-AB54-333A2FD5C63D}" sibTransId="{5A63598F-A89B-47D6-9767-DAD017CAE93B}"/>
    <dgm:cxn modelId="{23C25627-DDFA-4D75-BF45-01BAB7F33803}" srcId="{60B86794-5F40-4EA7-AA74-C4BF5F72E5A8}" destId="{996982FB-B024-4BB0-9014-E4F9737E7070}" srcOrd="0" destOrd="0" parTransId="{185BB917-DC86-4071-AF5F-862117172505}" sibTransId="{92661445-5EFA-4501-AA64-96FAB4050BD9}"/>
    <dgm:cxn modelId="{523DC869-0EFF-48FA-83BC-B7CA36A6D197}" type="presOf" srcId="{74B55D14-B457-44D6-BE69-4FBBEBC09703}" destId="{7565DC7F-1B40-4F22-947B-D5AA469E6833}" srcOrd="0" destOrd="2" presId="urn:microsoft.com/office/officeart/2005/8/layout/list1"/>
    <dgm:cxn modelId="{6A69940F-4CB8-4239-95B0-FA0425987217}" type="presOf" srcId="{C2BC9668-791D-4315-BB3C-8841FD343ED2}" destId="{B8DBE7A9-D597-4752-8FC1-1EA18386D357}" srcOrd="0" destOrd="1" presId="urn:microsoft.com/office/officeart/2005/8/layout/list1"/>
    <dgm:cxn modelId="{31811FC8-CB43-423A-823C-162BB755B071}" type="presOf" srcId="{996982FB-B024-4BB0-9014-E4F9737E7070}" destId="{EFF42CD2-EBA6-4FAD-A997-E123049098BC}" srcOrd="1" destOrd="0" presId="urn:microsoft.com/office/officeart/2005/8/layout/list1"/>
    <dgm:cxn modelId="{A88AAE31-EA7E-410B-BA48-BB81AAA45C35}" type="presOf" srcId="{959AE929-50A7-4881-98A9-D6E3149D937C}" destId="{4A0A2709-846A-4D8C-8FEA-2B1D2922BEB7}" srcOrd="0" destOrd="0" presId="urn:microsoft.com/office/officeart/2005/8/layout/list1"/>
    <dgm:cxn modelId="{3B2B74ED-5E5C-4027-9476-B6C4E29E0B7B}" srcId="{B272DA2B-C02E-43CC-95E6-928314C18F3C}" destId="{8BEC082B-846E-4915-8716-901BE1C16D69}" srcOrd="4" destOrd="0" parTransId="{CE2C4FE0-7C9C-4374-BB68-8D3D5C78763F}" sibTransId="{11CB58D6-3F78-446F-83C5-48FE62F1AD36}"/>
    <dgm:cxn modelId="{A43B1110-F2CC-494D-9327-B0476005B664}" type="presOf" srcId="{17C83093-626C-452C-BD66-F235E5D9702C}" destId="{7C10BBBC-C39D-4B1E-B1E7-5FF86835CCDB}" srcOrd="0" destOrd="0" presId="urn:microsoft.com/office/officeart/2005/8/layout/list1"/>
    <dgm:cxn modelId="{95385147-535E-4B2B-AF4C-E31101B60966}" srcId="{959AE929-50A7-4881-98A9-D6E3149D937C}" destId="{196BF68A-6F32-4513-90DA-3983C7F0D5CA}" srcOrd="2" destOrd="0" parTransId="{181AAE1B-FC70-4134-BA2F-D416B86DDC17}" sibTransId="{3D0FF049-28CF-442F-A965-66446F537711}"/>
    <dgm:cxn modelId="{DCCC2986-0092-41A8-9F05-890249FBA680}" type="presOf" srcId="{D8C13B7C-748F-41E2-887B-692A4072525A}" destId="{7C10BBBC-C39D-4B1E-B1E7-5FF86835CCDB}" srcOrd="0" destOrd="3" presId="urn:microsoft.com/office/officeart/2005/8/layout/list1"/>
    <dgm:cxn modelId="{DF9A2C7B-449E-4968-A086-87E84E2F10F8}" type="presOf" srcId="{B272DA2B-C02E-43CC-95E6-928314C18F3C}" destId="{54624F88-AA00-4142-98DF-5D4F9D60B9CE}" srcOrd="1" destOrd="0" presId="urn:microsoft.com/office/officeart/2005/8/layout/list1"/>
    <dgm:cxn modelId="{20202A53-0C65-42C2-855C-C383FB2C1F99}" srcId="{959AE929-50A7-4881-98A9-D6E3149D937C}" destId="{0701DCCF-819E-4D79-AD08-A5A6B9B90288}" srcOrd="0" destOrd="0" parTransId="{99AD72D4-00DC-43EB-86DF-5B0CA46AA013}" sibTransId="{1B058EA7-5FE0-4F7E-8B49-F3B1B0E9DBB9}"/>
    <dgm:cxn modelId="{361DB685-B409-4F02-949A-53FBBADBB3AC}" srcId="{6511B56C-94EA-4208-AF6E-05BDBD1CFC92}" destId="{1E4E5D78-635B-4FCF-B4A6-1B05AB7A587D}" srcOrd="1" destOrd="0" parTransId="{28C042A2-5024-45EB-A393-A5A0AAAED650}" sibTransId="{6EAB5CB9-422D-40FF-A819-75A6AAA6EE12}"/>
    <dgm:cxn modelId="{E240517C-1AE4-48C3-858A-075E3AA962F1}" type="presOf" srcId="{9A73D3CF-2417-4D1F-8DAC-B404AA40AFD7}" destId="{1B7DB878-1D3F-478B-9CFB-E6DEAF954E6B}" srcOrd="1" destOrd="0" presId="urn:microsoft.com/office/officeart/2005/8/layout/list1"/>
    <dgm:cxn modelId="{9070954B-B25B-44DA-BEF9-88EF51D59351}" type="presParOf" srcId="{0D34F365-AACA-4F36-BB6A-76EBF9013E87}" destId="{8B25A3B1-3986-4B01-91F6-564A7399093C}" srcOrd="0" destOrd="0" presId="urn:microsoft.com/office/officeart/2005/8/layout/list1"/>
    <dgm:cxn modelId="{49810E71-1018-4F2E-9508-B365A475A437}" type="presParOf" srcId="{8B25A3B1-3986-4B01-91F6-564A7399093C}" destId="{278078C2-FB2C-43EF-A1BA-E75606BF66E4}" srcOrd="0" destOrd="0" presId="urn:microsoft.com/office/officeart/2005/8/layout/list1"/>
    <dgm:cxn modelId="{82E2D06A-8F57-4BE9-B440-2BF7FDDFC2EF}" type="presParOf" srcId="{8B25A3B1-3986-4B01-91F6-564A7399093C}" destId="{EFF42CD2-EBA6-4FAD-A997-E123049098BC}" srcOrd="1" destOrd="0" presId="urn:microsoft.com/office/officeart/2005/8/layout/list1"/>
    <dgm:cxn modelId="{1247DB8D-40DA-4022-B328-CBED518FEAF2}" type="presParOf" srcId="{0D34F365-AACA-4F36-BB6A-76EBF9013E87}" destId="{295B6B69-23A4-4616-BA33-E96AB3DAFF6A}" srcOrd="1" destOrd="0" presId="urn:microsoft.com/office/officeart/2005/8/layout/list1"/>
    <dgm:cxn modelId="{D8D93E2C-551F-4A02-80DF-0FF9F5853968}" type="presParOf" srcId="{0D34F365-AACA-4F36-BB6A-76EBF9013E87}" destId="{B8DBE7A9-D597-4752-8FC1-1EA18386D357}" srcOrd="2" destOrd="0" presId="urn:microsoft.com/office/officeart/2005/8/layout/list1"/>
    <dgm:cxn modelId="{0EFD9C72-FE1F-4A6B-B42A-1FF0803C151C}" type="presParOf" srcId="{0D34F365-AACA-4F36-BB6A-76EBF9013E87}" destId="{34CE1A95-3A43-4345-884E-A5C30178C28C}" srcOrd="3" destOrd="0" presId="urn:microsoft.com/office/officeart/2005/8/layout/list1"/>
    <dgm:cxn modelId="{D8A0DCF3-0E38-4678-B6B0-20E87BB1BF0D}" type="presParOf" srcId="{0D34F365-AACA-4F36-BB6A-76EBF9013E87}" destId="{3C0B07E0-7ABB-4D53-A0A6-B2554D75D67D}" srcOrd="4" destOrd="0" presId="urn:microsoft.com/office/officeart/2005/8/layout/list1"/>
    <dgm:cxn modelId="{DBE5D24F-A1EF-4033-AF37-FD4845815C84}" type="presParOf" srcId="{3C0B07E0-7ABB-4D53-A0A6-B2554D75D67D}" destId="{DD2A01EF-CCC2-4AC8-AD4E-0E07277368D4}" srcOrd="0" destOrd="0" presId="urn:microsoft.com/office/officeart/2005/8/layout/list1"/>
    <dgm:cxn modelId="{9058DAFD-DE00-437F-A834-3952EE1D4B94}" type="presParOf" srcId="{3C0B07E0-7ABB-4D53-A0A6-B2554D75D67D}" destId="{41CE6231-13B6-430F-81AF-9E15C6633908}" srcOrd="1" destOrd="0" presId="urn:microsoft.com/office/officeart/2005/8/layout/list1"/>
    <dgm:cxn modelId="{2ED17F39-BC83-4434-802C-E95E2D0A6671}" type="presParOf" srcId="{0D34F365-AACA-4F36-BB6A-76EBF9013E87}" destId="{BA8CBDE0-A064-4C98-8001-700CB540BFAB}" srcOrd="5" destOrd="0" presId="urn:microsoft.com/office/officeart/2005/8/layout/list1"/>
    <dgm:cxn modelId="{6158B0F9-2071-4DDA-8D00-F1F35B642A61}" type="presParOf" srcId="{0D34F365-AACA-4F36-BB6A-76EBF9013E87}" destId="{51A48576-2D48-4179-A92A-4004FEB4A6AE}" srcOrd="6" destOrd="0" presId="urn:microsoft.com/office/officeart/2005/8/layout/list1"/>
    <dgm:cxn modelId="{538B320A-97D5-4408-A30D-909E5DDA2FF4}" type="presParOf" srcId="{0D34F365-AACA-4F36-BB6A-76EBF9013E87}" destId="{3BD34961-877A-49CC-80C9-48B5759C4705}" srcOrd="7" destOrd="0" presId="urn:microsoft.com/office/officeart/2005/8/layout/list1"/>
    <dgm:cxn modelId="{3B38C57D-7936-4353-9CAB-4E2EACB6F1BF}" type="presParOf" srcId="{0D34F365-AACA-4F36-BB6A-76EBF9013E87}" destId="{76AAB577-3B03-46D9-A389-4B701D75CAE1}" srcOrd="8" destOrd="0" presId="urn:microsoft.com/office/officeart/2005/8/layout/list1"/>
    <dgm:cxn modelId="{D6627879-752D-4985-A26F-182AB90E1AD7}" type="presParOf" srcId="{76AAB577-3B03-46D9-A389-4B701D75CAE1}" destId="{0BCC7F00-5311-4755-9B01-5C664CC29750}" srcOrd="0" destOrd="0" presId="urn:microsoft.com/office/officeart/2005/8/layout/list1"/>
    <dgm:cxn modelId="{E07538F1-8417-423D-AFDA-AB559EF88403}" type="presParOf" srcId="{76AAB577-3B03-46D9-A389-4B701D75CAE1}" destId="{54624F88-AA00-4142-98DF-5D4F9D60B9CE}" srcOrd="1" destOrd="0" presId="urn:microsoft.com/office/officeart/2005/8/layout/list1"/>
    <dgm:cxn modelId="{3E93F41D-E079-4922-99FC-EF7DBA951C56}" type="presParOf" srcId="{0D34F365-AACA-4F36-BB6A-76EBF9013E87}" destId="{5A9EEB19-0EEA-4AC9-BA35-8D335C6E750C}" srcOrd="9" destOrd="0" presId="urn:microsoft.com/office/officeart/2005/8/layout/list1"/>
    <dgm:cxn modelId="{FE913078-2E48-490C-AB39-A20809D5B7BB}" type="presParOf" srcId="{0D34F365-AACA-4F36-BB6A-76EBF9013E87}" destId="{7C10BBBC-C39D-4B1E-B1E7-5FF86835CCDB}" srcOrd="10" destOrd="0" presId="urn:microsoft.com/office/officeart/2005/8/layout/list1"/>
    <dgm:cxn modelId="{5F765538-527C-459D-A95D-D2502E269ACE}" type="presParOf" srcId="{0D34F365-AACA-4F36-BB6A-76EBF9013E87}" destId="{785008DB-D6FF-4CA5-B9C0-A8B684511126}" srcOrd="11" destOrd="0" presId="urn:microsoft.com/office/officeart/2005/8/layout/list1"/>
    <dgm:cxn modelId="{9FE6A92F-514B-413E-AE74-9D817760E397}" type="presParOf" srcId="{0D34F365-AACA-4F36-BB6A-76EBF9013E87}" destId="{38C0E4BE-3B01-4704-8231-F1618AD64C84}" srcOrd="12" destOrd="0" presId="urn:microsoft.com/office/officeart/2005/8/layout/list1"/>
    <dgm:cxn modelId="{354863CC-C546-4310-81DC-415FF5F448A9}" type="presParOf" srcId="{38C0E4BE-3B01-4704-8231-F1618AD64C84}" destId="{4A0A2709-846A-4D8C-8FEA-2B1D2922BEB7}" srcOrd="0" destOrd="0" presId="urn:microsoft.com/office/officeart/2005/8/layout/list1"/>
    <dgm:cxn modelId="{E0360289-9133-46B9-908B-052CA3ED00F5}" type="presParOf" srcId="{38C0E4BE-3B01-4704-8231-F1618AD64C84}" destId="{820F609B-B409-436D-B940-36AD17766F00}" srcOrd="1" destOrd="0" presId="urn:microsoft.com/office/officeart/2005/8/layout/list1"/>
    <dgm:cxn modelId="{DC0CC079-BB21-4514-8633-00BBBF36F0D6}" type="presParOf" srcId="{0D34F365-AACA-4F36-BB6A-76EBF9013E87}" destId="{FAA6E95E-E282-448C-9BA4-9C523B0AA6A5}" srcOrd="13" destOrd="0" presId="urn:microsoft.com/office/officeart/2005/8/layout/list1"/>
    <dgm:cxn modelId="{CBD2533A-1AB6-4D44-99F4-1040A1526E67}" type="presParOf" srcId="{0D34F365-AACA-4F36-BB6A-76EBF9013E87}" destId="{1F3B93B4-B155-4843-9A9B-1EEDC035C1DF}" srcOrd="14" destOrd="0" presId="urn:microsoft.com/office/officeart/2005/8/layout/list1"/>
    <dgm:cxn modelId="{063C301F-E6B3-498E-A8E2-9311AEA79943}" type="presParOf" srcId="{0D34F365-AACA-4F36-BB6A-76EBF9013E87}" destId="{6230A7B3-2DD1-455C-88BA-507CC382CB42}" srcOrd="15" destOrd="0" presId="urn:microsoft.com/office/officeart/2005/8/layout/list1"/>
    <dgm:cxn modelId="{2E4D46B0-1A16-42ED-8AC6-51393A192772}" type="presParOf" srcId="{0D34F365-AACA-4F36-BB6A-76EBF9013E87}" destId="{4D542EEF-D025-4DAB-9C71-A1A50569625F}" srcOrd="16" destOrd="0" presId="urn:microsoft.com/office/officeart/2005/8/layout/list1"/>
    <dgm:cxn modelId="{ED6FB64C-55C8-4E8E-90D5-08DF390D182F}" type="presParOf" srcId="{4D542EEF-D025-4DAB-9C71-A1A50569625F}" destId="{A6492016-AFD2-430C-9900-BF0A693AC64B}" srcOrd="0" destOrd="0" presId="urn:microsoft.com/office/officeart/2005/8/layout/list1"/>
    <dgm:cxn modelId="{7A8D4A8B-D881-4631-8833-724E214F2036}" type="presParOf" srcId="{4D542EEF-D025-4DAB-9C71-A1A50569625F}" destId="{1B7DB878-1D3F-478B-9CFB-E6DEAF954E6B}" srcOrd="1" destOrd="0" presId="urn:microsoft.com/office/officeart/2005/8/layout/list1"/>
    <dgm:cxn modelId="{CDA292B6-9AD9-47F9-A937-707F60B44198}" type="presParOf" srcId="{0D34F365-AACA-4F36-BB6A-76EBF9013E87}" destId="{05EC5EBF-672F-42F6-AE84-F5F3E5045339}" srcOrd="17" destOrd="0" presId="urn:microsoft.com/office/officeart/2005/8/layout/list1"/>
    <dgm:cxn modelId="{F4503998-E796-499F-99F2-3ED91D1FA924}" type="presParOf" srcId="{0D34F365-AACA-4F36-BB6A-76EBF9013E87}" destId="{7FE14DA4-31D4-4B86-80A1-CF56732F526F}" srcOrd="18" destOrd="0" presId="urn:microsoft.com/office/officeart/2005/8/layout/list1"/>
    <dgm:cxn modelId="{A11CB4AF-C633-4F4C-82D3-1C15ADCC02F5}" type="presParOf" srcId="{0D34F365-AACA-4F36-BB6A-76EBF9013E87}" destId="{EC05A4D3-A28A-48D3-BAAD-73CB2D77890E}" srcOrd="19" destOrd="0" presId="urn:microsoft.com/office/officeart/2005/8/layout/list1"/>
    <dgm:cxn modelId="{6315A1A8-681F-45ED-8274-9F4888174BE1}" type="presParOf" srcId="{0D34F365-AACA-4F36-BB6A-76EBF9013E87}" destId="{1116D75A-FDD6-490B-952C-F62173E5D9C5}" srcOrd="20" destOrd="0" presId="urn:microsoft.com/office/officeart/2005/8/layout/list1"/>
    <dgm:cxn modelId="{58C3816D-3BDB-4A25-8773-F0A740380CA4}" type="presParOf" srcId="{1116D75A-FDD6-490B-952C-F62173E5D9C5}" destId="{F3A03FEE-D8EB-4883-899D-5E25DE63379B}" srcOrd="0" destOrd="0" presId="urn:microsoft.com/office/officeart/2005/8/layout/list1"/>
    <dgm:cxn modelId="{DCDBC186-4690-4118-B778-B4A0E9F26D6E}" type="presParOf" srcId="{1116D75A-FDD6-490B-952C-F62173E5D9C5}" destId="{E89EF05D-335E-40C5-AF15-6438D6DB3438}" srcOrd="1" destOrd="0" presId="urn:microsoft.com/office/officeart/2005/8/layout/list1"/>
    <dgm:cxn modelId="{44417227-6E45-4E58-A006-992F9117412E}" type="presParOf" srcId="{0D34F365-AACA-4F36-BB6A-76EBF9013E87}" destId="{B13FABBA-11E3-4086-B352-4ADB5507E54B}" srcOrd="21" destOrd="0" presId="urn:microsoft.com/office/officeart/2005/8/layout/list1"/>
    <dgm:cxn modelId="{F56D1EDA-3D78-4973-8B57-E596A5588624}" type="presParOf" srcId="{0D34F365-AACA-4F36-BB6A-76EBF9013E87}" destId="{7565DC7F-1B40-4F22-947B-D5AA469E6833}"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69A573-E751-4EF9-BFD7-6875566C5115}" type="doc">
      <dgm:prSet loTypeId="urn:microsoft.com/office/officeart/2005/8/layout/lProcess2" loCatId="list" qsTypeId="urn:microsoft.com/office/officeart/2005/8/quickstyle/simple4" qsCatId="simple" csTypeId="urn:microsoft.com/office/officeart/2005/8/colors/accent0_3" csCatId="mainScheme" phldr="1"/>
      <dgm:spPr/>
      <dgm:t>
        <a:bodyPr/>
        <a:lstStyle/>
        <a:p>
          <a:endParaRPr lang="en-US"/>
        </a:p>
      </dgm:t>
    </dgm:pt>
    <dgm:pt modelId="{7C987BD4-CA73-46D3-9A5E-EB0AC310ECD0}">
      <dgm:prSet phldrT="[Text]" custT="1"/>
      <dgm:spPr>
        <a:xfrm>
          <a:off x="0" y="0"/>
          <a:ext cx="1248072" cy="5218545"/>
        </a:xfrm>
        <a:prstGeom prst="roundRect">
          <a:avLst>
            <a:gd name="adj" fmla="val 10000"/>
          </a:avLst>
        </a:prstGeom>
        <a:solidFill>
          <a:srgbClr val="C0504D">
            <a:tint val="40000"/>
            <a:hueOff val="0"/>
            <a:satOff val="0"/>
            <a:lumOff val="0"/>
            <a:alphaOff val="0"/>
          </a:srgbClr>
        </a:solidFill>
        <a:ln>
          <a:noFill/>
        </a:ln>
        <a:effectLst>
          <a:outerShdw blurRad="40000" dist="23000" dir="5400000" rotWithShape="0">
            <a:srgbClr val="000000">
              <a:alpha val="35000"/>
            </a:srgbClr>
          </a:outerShdw>
        </a:effectLst>
      </dgm:spPr>
      <dgm:t>
        <a:bodyPr/>
        <a:lstStyle/>
        <a:p>
          <a:r>
            <a:rPr lang="en-US" sz="1400" b="1" dirty="0" smtClean="0">
              <a:solidFill>
                <a:sysClr val="windowText" lastClr="000000">
                  <a:hueOff val="0"/>
                  <a:satOff val="0"/>
                  <a:lumOff val="0"/>
                  <a:alphaOff val="0"/>
                </a:sysClr>
              </a:solidFill>
              <a:latin typeface="Arial"/>
              <a:ea typeface="+mn-ea"/>
              <a:cs typeface="+mn-cs"/>
            </a:rPr>
            <a:t>Application Inventory &amp; Dependency Analysis</a:t>
          </a:r>
          <a:endParaRPr lang="en-US" sz="1400" b="1" dirty="0">
            <a:solidFill>
              <a:sysClr val="windowText" lastClr="000000">
                <a:hueOff val="0"/>
                <a:satOff val="0"/>
                <a:lumOff val="0"/>
                <a:alphaOff val="0"/>
              </a:sysClr>
            </a:solidFill>
            <a:latin typeface="Arial"/>
            <a:ea typeface="+mn-ea"/>
            <a:cs typeface="+mn-cs"/>
          </a:endParaRPr>
        </a:p>
      </dgm:t>
    </dgm:pt>
    <dgm:pt modelId="{945CA708-DCF3-445B-BC42-F0B2FFC6CC69}" type="parTrans" cxnId="{3691DEA2-78D3-43DA-8776-A16857B86F17}">
      <dgm:prSet/>
      <dgm:spPr/>
      <dgm:t>
        <a:bodyPr/>
        <a:lstStyle/>
        <a:p>
          <a:endParaRPr lang="en-US" sz="1400"/>
        </a:p>
      </dgm:t>
    </dgm:pt>
    <dgm:pt modelId="{2BEC1B7D-DA09-4A71-B054-D96BBF57D25B}" type="sibTrans" cxnId="{3691DEA2-78D3-43DA-8776-A16857B86F17}">
      <dgm:prSet/>
      <dgm:spPr/>
      <dgm:t>
        <a:bodyPr/>
        <a:lstStyle/>
        <a:p>
          <a:endParaRPr lang="en-US" sz="1400"/>
        </a:p>
      </dgm:t>
    </dgm:pt>
    <dgm:pt modelId="{BAAB59BE-3E2F-41B4-A14C-9D5AC195D12B}">
      <dgm:prSet phldrT="[Text]" custT="1"/>
      <dgm:spPr>
        <a:xfrm>
          <a:off x="101763" y="1615416"/>
          <a:ext cx="1075785" cy="1025235"/>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sz="1050" b="1" dirty="0" smtClean="0">
              <a:solidFill>
                <a:sysClr val="window" lastClr="FFFFFF"/>
              </a:solidFill>
              <a:latin typeface="Arial"/>
              <a:ea typeface="+mn-ea"/>
              <a:cs typeface="+mn-cs"/>
            </a:rPr>
            <a:t>Application and Infrastructure Inventory</a:t>
          </a:r>
          <a:endParaRPr lang="en-US" sz="1050" b="1" dirty="0">
            <a:solidFill>
              <a:sysClr val="window" lastClr="FFFFFF"/>
            </a:solidFill>
            <a:latin typeface="Arial"/>
            <a:ea typeface="+mn-ea"/>
            <a:cs typeface="+mn-cs"/>
          </a:endParaRPr>
        </a:p>
      </dgm:t>
    </dgm:pt>
    <dgm:pt modelId="{5FF5617D-0D20-498C-8FE3-8A8802C5C1E6}" type="parTrans" cxnId="{E00D3FD1-0DA1-4D79-87B7-DDC2BA06CCA5}">
      <dgm:prSet/>
      <dgm:spPr/>
      <dgm:t>
        <a:bodyPr/>
        <a:lstStyle/>
        <a:p>
          <a:endParaRPr lang="en-US" sz="1400"/>
        </a:p>
      </dgm:t>
    </dgm:pt>
    <dgm:pt modelId="{051747F0-E1A4-4D40-8344-ECEA8B66691F}" type="sibTrans" cxnId="{E00D3FD1-0DA1-4D79-87B7-DDC2BA06CCA5}">
      <dgm:prSet/>
      <dgm:spPr/>
      <dgm:t>
        <a:bodyPr/>
        <a:lstStyle/>
        <a:p>
          <a:endParaRPr lang="en-US" sz="1400"/>
        </a:p>
      </dgm:t>
    </dgm:pt>
    <dgm:pt modelId="{3B10E156-87BC-4052-8A5C-EFD646F8D6FF}">
      <dgm:prSet phldrT="[Text]" custT="1"/>
      <dgm:spPr>
        <a:xfrm>
          <a:off x="105760" y="3981343"/>
          <a:ext cx="1067792" cy="1025235"/>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sz="1050" b="1" dirty="0" smtClean="0">
              <a:solidFill>
                <a:sysClr val="window" lastClr="FFFFFF"/>
              </a:solidFill>
              <a:latin typeface="Arial"/>
              <a:ea typeface="+mn-ea"/>
              <a:cs typeface="+mn-cs"/>
            </a:rPr>
            <a:t>Identify Code Dependencies</a:t>
          </a:r>
          <a:endParaRPr lang="en-US" sz="1050" b="1" dirty="0">
            <a:solidFill>
              <a:sysClr val="window" lastClr="FFFFFF"/>
            </a:solidFill>
            <a:latin typeface="Arial"/>
            <a:ea typeface="+mn-ea"/>
            <a:cs typeface="+mn-cs"/>
          </a:endParaRPr>
        </a:p>
      </dgm:t>
    </dgm:pt>
    <dgm:pt modelId="{2E2F6838-E83F-4433-BFD1-0475494A4E96}" type="parTrans" cxnId="{E820B0FD-3EC4-47B2-8234-48723C628F8F}">
      <dgm:prSet/>
      <dgm:spPr/>
      <dgm:t>
        <a:bodyPr/>
        <a:lstStyle/>
        <a:p>
          <a:endParaRPr lang="en-US" sz="1400"/>
        </a:p>
      </dgm:t>
    </dgm:pt>
    <dgm:pt modelId="{5173AC12-6B3F-4076-B9B9-87CA7D8F5640}" type="sibTrans" cxnId="{E820B0FD-3EC4-47B2-8234-48723C628F8F}">
      <dgm:prSet/>
      <dgm:spPr/>
      <dgm:t>
        <a:bodyPr/>
        <a:lstStyle/>
        <a:p>
          <a:endParaRPr lang="en-US" sz="1400"/>
        </a:p>
      </dgm:t>
    </dgm:pt>
    <dgm:pt modelId="{03A2B55C-8FC1-47EA-B35A-EE2F59504912}">
      <dgm:prSet phldrT="[Text]" custT="1"/>
      <dgm:spPr>
        <a:xfrm>
          <a:off x="3706251" y="0"/>
          <a:ext cx="1300497" cy="5218545"/>
        </a:xfrm>
        <a:prstGeom prst="roundRect">
          <a:avLst>
            <a:gd name="adj" fmla="val 10000"/>
          </a:avLst>
        </a:prstGeom>
        <a:solidFill>
          <a:srgbClr val="C0504D">
            <a:tint val="40000"/>
            <a:hueOff val="0"/>
            <a:satOff val="0"/>
            <a:lumOff val="0"/>
            <a:alphaOff val="0"/>
          </a:srgbClr>
        </a:solidFill>
        <a:ln>
          <a:noFill/>
        </a:ln>
        <a:effectLst>
          <a:outerShdw blurRad="40000" dist="23000" dir="5400000" rotWithShape="0">
            <a:srgbClr val="000000">
              <a:alpha val="35000"/>
            </a:srgbClr>
          </a:outerShdw>
        </a:effectLst>
      </dgm:spPr>
      <dgm:t>
        <a:bodyPr/>
        <a:lstStyle/>
        <a:p>
          <a:r>
            <a:rPr lang="en-US" sz="1400" b="1" dirty="0" smtClean="0">
              <a:solidFill>
                <a:sysClr val="windowText" lastClr="000000">
                  <a:hueOff val="0"/>
                  <a:satOff val="0"/>
                  <a:lumOff val="0"/>
                  <a:alphaOff val="0"/>
                </a:sysClr>
              </a:solidFill>
              <a:latin typeface="Arial"/>
              <a:ea typeface="+mn-ea"/>
              <a:cs typeface="+mn-cs"/>
            </a:rPr>
            <a:t>Migration  &amp; Unit Testing</a:t>
          </a:r>
          <a:endParaRPr lang="en-US" sz="1400" b="1" dirty="0">
            <a:solidFill>
              <a:sysClr val="windowText" lastClr="000000">
                <a:hueOff val="0"/>
                <a:satOff val="0"/>
                <a:lumOff val="0"/>
                <a:alphaOff val="0"/>
              </a:sysClr>
            </a:solidFill>
            <a:latin typeface="Arial"/>
            <a:ea typeface="+mn-ea"/>
            <a:cs typeface="+mn-cs"/>
          </a:endParaRPr>
        </a:p>
      </dgm:t>
    </dgm:pt>
    <dgm:pt modelId="{9AA8F8DE-158A-4B7C-A62C-59AF456C8FDA}" type="parTrans" cxnId="{741A9798-25DC-4761-93BB-7B74F5888853}">
      <dgm:prSet/>
      <dgm:spPr/>
      <dgm:t>
        <a:bodyPr/>
        <a:lstStyle/>
        <a:p>
          <a:endParaRPr lang="en-US" sz="1400"/>
        </a:p>
      </dgm:t>
    </dgm:pt>
    <dgm:pt modelId="{F086028A-B36D-429A-805F-E39CEFB2920C}" type="sibTrans" cxnId="{741A9798-25DC-4761-93BB-7B74F5888853}">
      <dgm:prSet/>
      <dgm:spPr/>
      <dgm:t>
        <a:bodyPr/>
        <a:lstStyle/>
        <a:p>
          <a:endParaRPr lang="en-US" sz="1400"/>
        </a:p>
      </dgm:t>
    </dgm:pt>
    <dgm:pt modelId="{00F8F6F3-A672-400A-B6D6-97BB974AAE85}">
      <dgm:prSet phldrT="[Text]" custT="1"/>
      <dgm:spPr>
        <a:xfrm>
          <a:off x="3817420" y="1566087"/>
          <a:ext cx="1074920" cy="1468451"/>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sz="1050" b="1" dirty="0" smtClean="0">
              <a:solidFill>
                <a:sysClr val="window" lastClr="FFFFFF"/>
              </a:solidFill>
              <a:latin typeface="Arial"/>
              <a:ea typeface="+mn-ea"/>
              <a:cs typeface="+mn-cs"/>
            </a:rPr>
            <a:t>Infrastructure Setup</a:t>
          </a:r>
          <a:endParaRPr lang="en-US" sz="1050" b="1" dirty="0">
            <a:solidFill>
              <a:sysClr val="window" lastClr="FFFFFF"/>
            </a:solidFill>
            <a:latin typeface="Arial"/>
            <a:ea typeface="+mn-ea"/>
            <a:cs typeface="+mn-cs"/>
          </a:endParaRPr>
        </a:p>
      </dgm:t>
    </dgm:pt>
    <dgm:pt modelId="{025E3B15-08E8-4624-B0CA-0FBD9BD53ABB}" type="parTrans" cxnId="{A2E6B941-481F-4F3C-B655-AC62ECD43CA4}">
      <dgm:prSet/>
      <dgm:spPr/>
      <dgm:t>
        <a:bodyPr/>
        <a:lstStyle/>
        <a:p>
          <a:endParaRPr lang="en-US" sz="1400"/>
        </a:p>
      </dgm:t>
    </dgm:pt>
    <dgm:pt modelId="{B94AB66C-2761-4AF2-8C80-BB99727C97E1}" type="sibTrans" cxnId="{A2E6B941-481F-4F3C-B655-AC62ECD43CA4}">
      <dgm:prSet/>
      <dgm:spPr/>
      <dgm:t>
        <a:bodyPr/>
        <a:lstStyle/>
        <a:p>
          <a:endParaRPr lang="en-US" sz="1400"/>
        </a:p>
      </dgm:t>
    </dgm:pt>
    <dgm:pt modelId="{96A05FA1-BFC9-472C-8B36-C22F099DA50C}">
      <dgm:prSet phldrT="[Text]" custT="1"/>
      <dgm:spPr>
        <a:xfrm>
          <a:off x="5058592" y="0"/>
          <a:ext cx="1280014" cy="5218545"/>
        </a:xfrm>
        <a:prstGeom prst="roundRect">
          <a:avLst>
            <a:gd name="adj" fmla="val 10000"/>
          </a:avLst>
        </a:prstGeom>
        <a:solidFill>
          <a:srgbClr val="C0504D">
            <a:tint val="40000"/>
            <a:hueOff val="0"/>
            <a:satOff val="0"/>
            <a:lumOff val="0"/>
            <a:alphaOff val="0"/>
          </a:srgbClr>
        </a:solidFill>
        <a:ln>
          <a:noFill/>
        </a:ln>
        <a:effectLst>
          <a:outerShdw blurRad="40000" dist="23000" dir="5400000" rotWithShape="0">
            <a:srgbClr val="000000">
              <a:alpha val="35000"/>
            </a:srgbClr>
          </a:outerShdw>
        </a:effectLst>
      </dgm:spPr>
      <dgm:t>
        <a:bodyPr/>
        <a:lstStyle/>
        <a:p>
          <a:r>
            <a:rPr lang="en-US" sz="1400" b="1" dirty="0" smtClean="0">
              <a:solidFill>
                <a:sysClr val="windowText" lastClr="000000">
                  <a:hueOff val="0"/>
                  <a:satOff val="0"/>
                  <a:lumOff val="0"/>
                  <a:alphaOff val="0"/>
                </a:sysClr>
              </a:solidFill>
              <a:latin typeface="Arial"/>
              <a:ea typeface="+mn-ea"/>
              <a:cs typeface="+mn-cs"/>
            </a:rPr>
            <a:t>System  &amp; Performance Testing</a:t>
          </a:r>
          <a:endParaRPr lang="en-US" sz="1400" b="1" dirty="0">
            <a:solidFill>
              <a:sysClr val="windowText" lastClr="000000">
                <a:hueOff val="0"/>
                <a:satOff val="0"/>
                <a:lumOff val="0"/>
                <a:alphaOff val="0"/>
              </a:sysClr>
            </a:solidFill>
            <a:latin typeface="Arial"/>
            <a:ea typeface="+mn-ea"/>
            <a:cs typeface="+mn-cs"/>
          </a:endParaRPr>
        </a:p>
      </dgm:t>
    </dgm:pt>
    <dgm:pt modelId="{3EA76F2D-01FB-4904-8A43-4D1A885A7E85}" type="parTrans" cxnId="{1D5E8A7A-4791-455B-BC50-51CF960CEF98}">
      <dgm:prSet/>
      <dgm:spPr/>
      <dgm:t>
        <a:bodyPr/>
        <a:lstStyle/>
        <a:p>
          <a:endParaRPr lang="en-US" sz="1400"/>
        </a:p>
      </dgm:t>
    </dgm:pt>
    <dgm:pt modelId="{B2B77A34-8EC5-4707-A728-8E3A64AA0ECE}" type="sibTrans" cxnId="{1D5E8A7A-4791-455B-BC50-51CF960CEF98}">
      <dgm:prSet/>
      <dgm:spPr/>
      <dgm:t>
        <a:bodyPr/>
        <a:lstStyle/>
        <a:p>
          <a:endParaRPr lang="en-US" sz="1400"/>
        </a:p>
      </dgm:t>
    </dgm:pt>
    <dgm:pt modelId="{5E82371A-F6A8-4F5E-94B3-A6BB82CFCF50}">
      <dgm:prSet phldrT="[Text]" custT="1"/>
      <dgm:spPr>
        <a:xfrm>
          <a:off x="3888687" y="3162709"/>
          <a:ext cx="932386" cy="833107"/>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sz="1050" b="1" dirty="0" smtClean="0">
              <a:solidFill>
                <a:sysClr val="window" lastClr="FFFFFF"/>
              </a:solidFill>
              <a:latin typeface="Arial"/>
              <a:ea typeface="+mn-ea"/>
              <a:cs typeface="+mn-cs"/>
            </a:rPr>
            <a:t>Application Deployment</a:t>
          </a:r>
          <a:endParaRPr lang="en-US" sz="1050" b="1" dirty="0">
            <a:solidFill>
              <a:sysClr val="window" lastClr="FFFFFF"/>
            </a:solidFill>
            <a:latin typeface="Arial"/>
            <a:ea typeface="+mn-ea"/>
            <a:cs typeface="+mn-cs"/>
          </a:endParaRPr>
        </a:p>
      </dgm:t>
    </dgm:pt>
    <dgm:pt modelId="{D7A34813-8E98-4973-B13A-43E5CB1AF99A}" type="parTrans" cxnId="{3BB29292-A149-4323-AC14-1F72C9DA49AD}">
      <dgm:prSet/>
      <dgm:spPr/>
      <dgm:t>
        <a:bodyPr/>
        <a:lstStyle/>
        <a:p>
          <a:endParaRPr lang="en-US" sz="1400"/>
        </a:p>
      </dgm:t>
    </dgm:pt>
    <dgm:pt modelId="{23766406-C460-4B29-96C5-A01FB8A31D96}" type="sibTrans" cxnId="{3BB29292-A149-4323-AC14-1F72C9DA49AD}">
      <dgm:prSet/>
      <dgm:spPr/>
      <dgm:t>
        <a:bodyPr/>
        <a:lstStyle/>
        <a:p>
          <a:endParaRPr lang="en-US" sz="1400"/>
        </a:p>
      </dgm:t>
    </dgm:pt>
    <dgm:pt modelId="{DBE8E18E-C331-4EFF-8072-B8E48AC57BB2}">
      <dgm:prSet phldrT="[Text]" custT="1"/>
      <dgm:spPr>
        <a:xfrm>
          <a:off x="1324255" y="1598895"/>
          <a:ext cx="1122106" cy="964357"/>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sz="1050" b="1" dirty="0" smtClean="0">
              <a:solidFill>
                <a:sysClr val="window" lastClr="FFFFFF"/>
              </a:solidFill>
              <a:latin typeface="Arial"/>
              <a:ea typeface="+mn-ea"/>
              <a:cs typeface="+mn-cs"/>
            </a:rPr>
            <a:t>Group Applications by Target Platform, Tech Stack and Complexity</a:t>
          </a:r>
          <a:endParaRPr lang="en-US" sz="1050" b="1" dirty="0">
            <a:solidFill>
              <a:sysClr val="window" lastClr="FFFFFF"/>
            </a:solidFill>
            <a:latin typeface="Arial"/>
            <a:ea typeface="+mn-ea"/>
            <a:cs typeface="+mn-cs"/>
          </a:endParaRPr>
        </a:p>
      </dgm:t>
    </dgm:pt>
    <dgm:pt modelId="{1693C882-7485-4667-B357-0EB1D587D9CC}" type="parTrans" cxnId="{7E6E4FD6-B658-46F7-9F2C-38D5875BA48E}">
      <dgm:prSet/>
      <dgm:spPr/>
      <dgm:t>
        <a:bodyPr/>
        <a:lstStyle/>
        <a:p>
          <a:endParaRPr lang="en-US" sz="1400"/>
        </a:p>
      </dgm:t>
    </dgm:pt>
    <dgm:pt modelId="{F497D70D-89CB-442B-BB10-81FE687EA210}" type="sibTrans" cxnId="{7E6E4FD6-B658-46F7-9F2C-38D5875BA48E}">
      <dgm:prSet/>
      <dgm:spPr/>
      <dgm:t>
        <a:bodyPr/>
        <a:lstStyle/>
        <a:p>
          <a:endParaRPr lang="en-US" sz="1400"/>
        </a:p>
      </dgm:t>
    </dgm:pt>
    <dgm:pt modelId="{DDED2012-91F0-4C4D-B9ED-DB79606ED9B1}">
      <dgm:prSet phldrT="[Text]" custT="1"/>
      <dgm:spPr>
        <a:xfrm>
          <a:off x="1468982" y="2725058"/>
          <a:ext cx="832651" cy="1051735"/>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sz="1050" b="1" dirty="0" smtClean="0">
              <a:solidFill>
                <a:sysClr val="window" lastClr="FFFFFF"/>
              </a:solidFill>
              <a:latin typeface="Arial"/>
              <a:ea typeface="+mn-ea"/>
              <a:cs typeface="+mn-cs"/>
            </a:rPr>
            <a:t>High-level Migration Planning (</a:t>
          </a:r>
          <a:r>
            <a:rPr lang="en-US" sz="1050" b="1" dirty="0" err="1" smtClean="0">
              <a:solidFill>
                <a:sysClr val="window" lastClr="FFFFFF"/>
              </a:solidFill>
              <a:latin typeface="Arial"/>
              <a:ea typeface="+mn-ea"/>
              <a:cs typeface="+mn-cs"/>
            </a:rPr>
            <a:t>PoC</a:t>
          </a:r>
          <a:r>
            <a:rPr lang="en-US" sz="1050" b="1" dirty="0" smtClean="0">
              <a:solidFill>
                <a:sysClr val="window" lastClr="FFFFFF"/>
              </a:solidFill>
              <a:latin typeface="Arial"/>
              <a:ea typeface="+mn-ea"/>
              <a:cs typeface="+mn-cs"/>
            </a:rPr>
            <a:t> and Application Group)</a:t>
          </a:r>
          <a:endParaRPr lang="en-US" sz="1050" b="1" dirty="0">
            <a:solidFill>
              <a:sysClr val="window" lastClr="FFFFFF"/>
            </a:solidFill>
            <a:latin typeface="Arial"/>
            <a:ea typeface="+mn-ea"/>
            <a:cs typeface="+mn-cs"/>
          </a:endParaRPr>
        </a:p>
      </dgm:t>
    </dgm:pt>
    <dgm:pt modelId="{133A2B98-CD0A-4E53-B697-9679BF9EF686}" type="parTrans" cxnId="{A11CC689-CFF6-47F4-9984-9FE3FAA236A8}">
      <dgm:prSet/>
      <dgm:spPr/>
      <dgm:t>
        <a:bodyPr/>
        <a:lstStyle/>
        <a:p>
          <a:endParaRPr lang="en-US" sz="1400"/>
        </a:p>
      </dgm:t>
    </dgm:pt>
    <dgm:pt modelId="{DE9E00A5-F878-47AF-8A4C-38CAF4614F94}" type="sibTrans" cxnId="{A11CC689-CFF6-47F4-9984-9FE3FAA236A8}">
      <dgm:prSet/>
      <dgm:spPr/>
      <dgm:t>
        <a:bodyPr/>
        <a:lstStyle/>
        <a:p>
          <a:endParaRPr lang="en-US" sz="1400"/>
        </a:p>
      </dgm:t>
    </dgm:pt>
    <dgm:pt modelId="{42500445-C6BF-4F6B-A589-A8F4A19CCD9A}">
      <dgm:prSet phldrT="[Text]" custT="1"/>
      <dgm:spPr>
        <a:xfrm>
          <a:off x="7578092" y="0"/>
          <a:ext cx="1140212" cy="5218545"/>
        </a:xfrm>
        <a:prstGeom prst="roundRect">
          <a:avLst>
            <a:gd name="adj" fmla="val 10000"/>
          </a:avLst>
        </a:prstGeom>
        <a:solidFill>
          <a:srgbClr val="C0504D">
            <a:tint val="40000"/>
            <a:hueOff val="0"/>
            <a:satOff val="0"/>
            <a:lumOff val="0"/>
            <a:alphaOff val="0"/>
          </a:srgbClr>
        </a:solidFill>
        <a:ln>
          <a:noFill/>
        </a:ln>
        <a:effectLst>
          <a:outerShdw blurRad="40000" dist="23000" dir="5400000" rotWithShape="0">
            <a:srgbClr val="000000">
              <a:alpha val="35000"/>
            </a:srgbClr>
          </a:outerShdw>
        </a:effectLst>
      </dgm:spPr>
      <dgm:t>
        <a:bodyPr/>
        <a:lstStyle/>
        <a:p>
          <a:r>
            <a:rPr lang="en-US" sz="1400" b="1" dirty="0" smtClean="0">
              <a:solidFill>
                <a:sysClr val="windowText" lastClr="000000">
                  <a:hueOff val="0"/>
                  <a:satOff val="0"/>
                  <a:lumOff val="0"/>
                  <a:alphaOff val="0"/>
                </a:sysClr>
              </a:solidFill>
              <a:latin typeface="Arial"/>
              <a:ea typeface="+mn-ea"/>
              <a:cs typeface="+mn-cs"/>
            </a:rPr>
            <a:t>Deployment &amp; Warranty</a:t>
          </a:r>
          <a:endParaRPr lang="en-US" sz="1400" b="1" dirty="0">
            <a:solidFill>
              <a:sysClr val="windowText" lastClr="000000">
                <a:hueOff val="0"/>
                <a:satOff val="0"/>
                <a:lumOff val="0"/>
                <a:alphaOff val="0"/>
              </a:sysClr>
            </a:solidFill>
            <a:latin typeface="Arial"/>
            <a:ea typeface="+mn-ea"/>
            <a:cs typeface="+mn-cs"/>
          </a:endParaRPr>
        </a:p>
      </dgm:t>
    </dgm:pt>
    <dgm:pt modelId="{2F7C9891-C044-43CB-ACD3-870EE0E0FD3D}" type="parTrans" cxnId="{0360B5A9-9F2A-4C7A-BA62-7193204F4FC6}">
      <dgm:prSet/>
      <dgm:spPr/>
      <dgm:t>
        <a:bodyPr/>
        <a:lstStyle/>
        <a:p>
          <a:endParaRPr lang="en-US" sz="1400"/>
        </a:p>
      </dgm:t>
    </dgm:pt>
    <dgm:pt modelId="{BDBC814D-9ECA-4430-BCEE-BB4B044A35FE}" type="sibTrans" cxnId="{0360B5A9-9F2A-4C7A-BA62-7193204F4FC6}">
      <dgm:prSet/>
      <dgm:spPr/>
      <dgm:t>
        <a:bodyPr/>
        <a:lstStyle/>
        <a:p>
          <a:endParaRPr lang="en-US" sz="1400"/>
        </a:p>
      </dgm:t>
    </dgm:pt>
    <dgm:pt modelId="{73140B24-64BE-42B6-B436-A6DB1664C146}">
      <dgm:prSet phldrT="[Text]" custT="1"/>
      <dgm:spPr>
        <a:xfrm>
          <a:off x="1284973" y="0"/>
          <a:ext cx="1200600" cy="5218545"/>
        </a:xfrm>
        <a:prstGeom prst="roundRect">
          <a:avLst>
            <a:gd name="adj" fmla="val 10000"/>
          </a:avLst>
        </a:prstGeom>
        <a:solidFill>
          <a:srgbClr val="C0504D">
            <a:tint val="40000"/>
            <a:hueOff val="0"/>
            <a:satOff val="0"/>
            <a:lumOff val="0"/>
            <a:alphaOff val="0"/>
          </a:srgbClr>
        </a:solidFill>
        <a:ln>
          <a:noFill/>
        </a:ln>
        <a:effectLst>
          <a:outerShdw blurRad="40000" dist="23000" dir="5400000" rotWithShape="0">
            <a:srgbClr val="000000">
              <a:alpha val="35000"/>
            </a:srgbClr>
          </a:outerShdw>
        </a:effectLst>
      </dgm:spPr>
      <dgm:t>
        <a:bodyPr/>
        <a:lstStyle/>
        <a:p>
          <a:pPr algn="ctr"/>
          <a:r>
            <a:rPr lang="en-US" sz="1400" b="1" dirty="0" smtClean="0">
              <a:solidFill>
                <a:sysClr val="windowText" lastClr="000000">
                  <a:hueOff val="0"/>
                  <a:satOff val="0"/>
                  <a:lumOff val="0"/>
                  <a:alphaOff val="0"/>
                </a:sysClr>
              </a:solidFill>
              <a:latin typeface="Arial"/>
              <a:ea typeface="+mn-ea"/>
              <a:cs typeface="+mn-cs"/>
            </a:rPr>
            <a:t>Application Grouping &amp; Planning</a:t>
          </a:r>
          <a:endParaRPr lang="en-US" sz="1400" b="1" dirty="0">
            <a:solidFill>
              <a:sysClr val="windowText" lastClr="000000">
                <a:hueOff val="0"/>
                <a:satOff val="0"/>
                <a:lumOff val="0"/>
                <a:alphaOff val="0"/>
              </a:sysClr>
            </a:solidFill>
            <a:latin typeface="Arial"/>
            <a:ea typeface="+mn-ea"/>
            <a:cs typeface="+mn-cs"/>
          </a:endParaRPr>
        </a:p>
      </dgm:t>
    </dgm:pt>
    <dgm:pt modelId="{862253D8-D754-43F7-B4E3-B789AF3A4542}" type="parTrans" cxnId="{7A90E575-86F4-4CF1-A6FE-7A2E78C2C190}">
      <dgm:prSet/>
      <dgm:spPr/>
      <dgm:t>
        <a:bodyPr/>
        <a:lstStyle/>
        <a:p>
          <a:endParaRPr lang="en-US" sz="1400"/>
        </a:p>
      </dgm:t>
    </dgm:pt>
    <dgm:pt modelId="{F88FE6BB-EA80-45DF-AC61-F0B329E80A1A}" type="sibTrans" cxnId="{7A90E575-86F4-4CF1-A6FE-7A2E78C2C190}">
      <dgm:prSet/>
      <dgm:spPr/>
      <dgm:t>
        <a:bodyPr/>
        <a:lstStyle/>
        <a:p>
          <a:endParaRPr lang="en-US" sz="1400"/>
        </a:p>
      </dgm:t>
    </dgm:pt>
    <dgm:pt modelId="{7B439B6A-B425-4BE7-B740-A2FAF7D4DBA2}">
      <dgm:prSet phldrT="[Text]" custT="1"/>
      <dgm:spPr>
        <a:xfrm>
          <a:off x="6390449" y="0"/>
          <a:ext cx="1138453" cy="5218545"/>
        </a:xfrm>
        <a:prstGeom prst="roundRect">
          <a:avLst>
            <a:gd name="adj" fmla="val 10000"/>
          </a:avLst>
        </a:prstGeom>
        <a:solidFill>
          <a:srgbClr val="C0504D">
            <a:tint val="40000"/>
            <a:hueOff val="0"/>
            <a:satOff val="0"/>
            <a:lumOff val="0"/>
            <a:alphaOff val="0"/>
          </a:srgbClr>
        </a:solidFill>
        <a:ln>
          <a:noFill/>
        </a:ln>
        <a:effectLst>
          <a:outerShdw blurRad="40000" dist="23000" dir="5400000" rotWithShape="0">
            <a:srgbClr val="000000">
              <a:alpha val="35000"/>
            </a:srgbClr>
          </a:outerShdw>
        </a:effectLst>
      </dgm:spPr>
      <dgm:t>
        <a:bodyPr/>
        <a:lstStyle/>
        <a:p>
          <a:r>
            <a:rPr lang="en-US" sz="1400" b="1" dirty="0">
              <a:solidFill>
                <a:sysClr val="windowText" lastClr="000000">
                  <a:hueOff val="0"/>
                  <a:satOff val="0"/>
                  <a:lumOff val="0"/>
                  <a:alphaOff val="0"/>
                </a:sysClr>
              </a:solidFill>
              <a:latin typeface="Arial"/>
              <a:ea typeface="+mn-ea"/>
              <a:cs typeface="+mn-cs"/>
            </a:rPr>
            <a:t>Code Retrofitting</a:t>
          </a:r>
        </a:p>
      </dgm:t>
    </dgm:pt>
    <dgm:pt modelId="{64279693-4A35-4197-8308-826C73EBFAD6}" type="parTrans" cxnId="{6946E5CA-9FA9-4177-8956-73980862E4A0}">
      <dgm:prSet/>
      <dgm:spPr/>
      <dgm:t>
        <a:bodyPr/>
        <a:lstStyle/>
        <a:p>
          <a:endParaRPr lang="en-US" sz="1800"/>
        </a:p>
      </dgm:t>
    </dgm:pt>
    <dgm:pt modelId="{C59F0208-DB56-446B-9C2F-09A7DE849084}" type="sibTrans" cxnId="{6946E5CA-9FA9-4177-8956-73980862E4A0}">
      <dgm:prSet/>
      <dgm:spPr/>
      <dgm:t>
        <a:bodyPr/>
        <a:lstStyle/>
        <a:p>
          <a:endParaRPr lang="en-US" sz="1800"/>
        </a:p>
      </dgm:t>
    </dgm:pt>
    <dgm:pt modelId="{EB42E189-ED94-4B54-AEEA-532C49753B49}">
      <dgm:prSet phldrT="[Text]" custT="1"/>
      <dgm:spPr>
        <a:xfrm>
          <a:off x="5212083" y="3330386"/>
          <a:ext cx="996634" cy="760230"/>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sz="1050" b="1" dirty="0" smtClean="0">
              <a:solidFill>
                <a:sysClr val="window" lastClr="FFFFFF"/>
              </a:solidFill>
              <a:latin typeface="Arial"/>
              <a:ea typeface="+mn-ea"/>
              <a:cs typeface="+mn-cs"/>
            </a:rPr>
            <a:t>Performance and Security  </a:t>
          </a:r>
          <a:r>
            <a:rPr lang="en-US" sz="1050" b="1" dirty="0">
              <a:solidFill>
                <a:sysClr val="window" lastClr="FFFFFF"/>
              </a:solidFill>
              <a:latin typeface="Arial"/>
              <a:ea typeface="+mn-ea"/>
              <a:cs typeface="+mn-cs"/>
            </a:rPr>
            <a:t>Testing</a:t>
          </a:r>
        </a:p>
      </dgm:t>
    </dgm:pt>
    <dgm:pt modelId="{B2281CFD-8B38-472B-B8DF-65038CECF8BF}" type="parTrans" cxnId="{D3CDCC84-8471-4A65-9A58-B9C6F584B6ED}">
      <dgm:prSet/>
      <dgm:spPr/>
      <dgm:t>
        <a:bodyPr/>
        <a:lstStyle/>
        <a:p>
          <a:endParaRPr lang="en-US" sz="2800"/>
        </a:p>
      </dgm:t>
    </dgm:pt>
    <dgm:pt modelId="{5AA90C6D-82F7-439F-BA86-3203C755FAD4}" type="sibTrans" cxnId="{D3CDCC84-8471-4A65-9A58-B9C6F584B6ED}">
      <dgm:prSet/>
      <dgm:spPr/>
      <dgm:t>
        <a:bodyPr/>
        <a:lstStyle/>
        <a:p>
          <a:endParaRPr lang="en-US" sz="2800"/>
        </a:p>
      </dgm:t>
    </dgm:pt>
    <dgm:pt modelId="{7AB49B51-B1DC-4A0E-ABDB-DD7277646297}">
      <dgm:prSet phldrT="[Text]" custT="1"/>
      <dgm:spPr>
        <a:xfrm>
          <a:off x="2534762" y="0"/>
          <a:ext cx="1119645" cy="5218545"/>
        </a:xfrm>
        <a:prstGeom prst="roundRect">
          <a:avLst>
            <a:gd name="adj" fmla="val 10000"/>
          </a:avLst>
        </a:prstGeom>
        <a:solidFill>
          <a:srgbClr val="C0504D">
            <a:tint val="40000"/>
            <a:hueOff val="0"/>
            <a:satOff val="0"/>
            <a:lumOff val="0"/>
            <a:alphaOff val="0"/>
          </a:srgbClr>
        </a:solidFill>
        <a:ln>
          <a:noFill/>
        </a:ln>
        <a:effectLst>
          <a:outerShdw blurRad="40000" dist="23000" dir="5400000" rotWithShape="0">
            <a:srgbClr val="000000">
              <a:alpha val="35000"/>
            </a:srgbClr>
          </a:outerShdw>
        </a:effectLst>
      </dgm:spPr>
      <dgm:t>
        <a:bodyPr/>
        <a:lstStyle/>
        <a:p>
          <a:r>
            <a:rPr lang="en-US" sz="1400" b="1" dirty="0">
              <a:solidFill>
                <a:sysClr val="windowText" lastClr="000000">
                  <a:hueOff val="0"/>
                  <a:satOff val="0"/>
                  <a:lumOff val="0"/>
                  <a:alphaOff val="0"/>
                </a:sysClr>
              </a:solidFill>
              <a:latin typeface="Arial"/>
              <a:ea typeface="+mn-ea"/>
              <a:cs typeface="+mn-cs"/>
            </a:rPr>
            <a:t>Pre-Conversion Testing</a:t>
          </a:r>
        </a:p>
      </dgm:t>
    </dgm:pt>
    <dgm:pt modelId="{DA63E7FF-7F4E-4A62-B4F0-44A0458703C3}" type="parTrans" cxnId="{3BC0C116-7B7E-4E4A-8FD1-232B95697164}">
      <dgm:prSet/>
      <dgm:spPr/>
      <dgm:t>
        <a:bodyPr/>
        <a:lstStyle/>
        <a:p>
          <a:endParaRPr lang="en-US" sz="2800"/>
        </a:p>
      </dgm:t>
    </dgm:pt>
    <dgm:pt modelId="{06CCD5E6-1E0F-4131-99FD-BAE5C2E321B9}" type="sibTrans" cxnId="{3BC0C116-7B7E-4E4A-8FD1-232B95697164}">
      <dgm:prSet/>
      <dgm:spPr/>
      <dgm:t>
        <a:bodyPr/>
        <a:lstStyle/>
        <a:p>
          <a:endParaRPr lang="en-US" sz="2800"/>
        </a:p>
      </dgm:t>
    </dgm:pt>
    <dgm:pt modelId="{6CA1A3D3-6DF6-41A3-9E13-E3A8AC1DA6BD}">
      <dgm:prSet phldrT="[Text]" custT="1"/>
      <dgm:spPr>
        <a:xfrm>
          <a:off x="2665634" y="2081012"/>
          <a:ext cx="832651" cy="651744"/>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sz="1050" b="1" dirty="0" smtClean="0">
              <a:solidFill>
                <a:sysClr val="window" lastClr="FFFFFF"/>
              </a:solidFill>
              <a:latin typeface="Arial"/>
              <a:ea typeface="+mn-ea"/>
              <a:cs typeface="+mn-cs"/>
            </a:rPr>
            <a:t>Procure / Prepare Regression Test </a:t>
          </a:r>
          <a:r>
            <a:rPr lang="en-US" sz="1050" b="1" dirty="0">
              <a:solidFill>
                <a:sysClr val="window" lastClr="FFFFFF"/>
              </a:solidFill>
              <a:latin typeface="Arial"/>
              <a:ea typeface="+mn-ea"/>
              <a:cs typeface="+mn-cs"/>
            </a:rPr>
            <a:t>Cases</a:t>
          </a:r>
        </a:p>
      </dgm:t>
    </dgm:pt>
    <dgm:pt modelId="{12C6C3CC-8EA1-47E7-8205-0D707CE165CC}" type="parTrans" cxnId="{325BB06C-9C83-4B65-9E3C-A40A71763BC4}">
      <dgm:prSet/>
      <dgm:spPr/>
      <dgm:t>
        <a:bodyPr/>
        <a:lstStyle/>
        <a:p>
          <a:endParaRPr lang="en-US" sz="2800"/>
        </a:p>
      </dgm:t>
    </dgm:pt>
    <dgm:pt modelId="{118FFA9D-417C-422B-90D0-727DF99E71A5}" type="sibTrans" cxnId="{325BB06C-9C83-4B65-9E3C-A40A71763BC4}">
      <dgm:prSet/>
      <dgm:spPr/>
      <dgm:t>
        <a:bodyPr/>
        <a:lstStyle/>
        <a:p>
          <a:endParaRPr lang="en-US" sz="2800"/>
        </a:p>
      </dgm:t>
    </dgm:pt>
    <dgm:pt modelId="{96A2DD19-93B1-480A-A565-95E25B1AA142}">
      <dgm:prSet phldrT="[Text]" custT="1"/>
      <dgm:spPr>
        <a:xfrm>
          <a:off x="2679281" y="4304719"/>
          <a:ext cx="832651" cy="651744"/>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sz="1050" b="1" dirty="0">
              <a:solidFill>
                <a:sysClr val="window" lastClr="FFFFFF"/>
              </a:solidFill>
              <a:latin typeface="Arial"/>
              <a:ea typeface="+mn-ea"/>
              <a:cs typeface="+mn-cs"/>
            </a:rPr>
            <a:t>Capture Test </a:t>
          </a:r>
          <a:r>
            <a:rPr lang="en-US" sz="1050" b="1" dirty="0" smtClean="0">
              <a:solidFill>
                <a:sysClr val="window" lastClr="FFFFFF"/>
              </a:solidFill>
              <a:latin typeface="Arial"/>
              <a:ea typeface="+mn-ea"/>
              <a:cs typeface="+mn-cs"/>
            </a:rPr>
            <a:t>Results</a:t>
          </a:r>
          <a:endParaRPr lang="en-US" sz="1050" b="1" dirty="0">
            <a:solidFill>
              <a:sysClr val="window" lastClr="FFFFFF"/>
            </a:solidFill>
            <a:latin typeface="Arial"/>
            <a:ea typeface="+mn-ea"/>
            <a:cs typeface="+mn-cs"/>
          </a:endParaRPr>
        </a:p>
      </dgm:t>
    </dgm:pt>
    <dgm:pt modelId="{C625E325-0E9C-4D8D-BC18-E8B1B2521702}" type="parTrans" cxnId="{F9CB9B3B-90B7-4E2C-942E-7DB76DFDC35F}">
      <dgm:prSet/>
      <dgm:spPr/>
      <dgm:t>
        <a:bodyPr/>
        <a:lstStyle/>
        <a:p>
          <a:endParaRPr lang="en-US" sz="2800"/>
        </a:p>
      </dgm:t>
    </dgm:pt>
    <dgm:pt modelId="{27F470BE-0678-4369-ABD1-11D973CF2ADD}" type="sibTrans" cxnId="{F9CB9B3B-90B7-4E2C-942E-7DB76DFDC35F}">
      <dgm:prSet/>
      <dgm:spPr/>
      <dgm:t>
        <a:bodyPr/>
        <a:lstStyle/>
        <a:p>
          <a:endParaRPr lang="en-US" sz="2800"/>
        </a:p>
      </dgm:t>
    </dgm:pt>
    <dgm:pt modelId="{2513AFE6-8EB1-46A1-99E4-35C54373F618}">
      <dgm:prSet phldrT="[Text]" custT="1"/>
      <dgm:spPr>
        <a:xfrm>
          <a:off x="2679281" y="2843049"/>
          <a:ext cx="832651" cy="651744"/>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sz="1050" b="1" dirty="0" smtClean="0">
              <a:solidFill>
                <a:sysClr val="window" lastClr="FFFFFF"/>
              </a:solidFill>
              <a:latin typeface="Arial"/>
              <a:ea typeface="+mn-ea"/>
              <a:cs typeface="+mn-cs"/>
            </a:rPr>
            <a:t>Regression </a:t>
          </a:r>
          <a:r>
            <a:rPr lang="en-US" sz="1050" b="1" dirty="0">
              <a:solidFill>
                <a:sysClr val="window" lastClr="FFFFFF"/>
              </a:solidFill>
              <a:latin typeface="Arial"/>
              <a:ea typeface="+mn-ea"/>
              <a:cs typeface="+mn-cs"/>
            </a:rPr>
            <a:t>Testing</a:t>
          </a:r>
        </a:p>
      </dgm:t>
    </dgm:pt>
    <dgm:pt modelId="{0AFBD123-C15D-4A50-B7E3-AA3160D00CF4}" type="parTrans" cxnId="{A15D0B85-DC9D-4025-B4FA-9DC37D0CFE96}">
      <dgm:prSet/>
      <dgm:spPr/>
      <dgm:t>
        <a:bodyPr/>
        <a:lstStyle/>
        <a:p>
          <a:endParaRPr lang="en-US" sz="2800"/>
        </a:p>
      </dgm:t>
    </dgm:pt>
    <dgm:pt modelId="{3569A7DE-1121-41DB-9E1A-301C37E7E59D}" type="sibTrans" cxnId="{A15D0B85-DC9D-4025-B4FA-9DC37D0CFE96}">
      <dgm:prSet/>
      <dgm:spPr/>
      <dgm:t>
        <a:bodyPr/>
        <a:lstStyle/>
        <a:p>
          <a:endParaRPr lang="en-US" sz="2800"/>
        </a:p>
      </dgm:t>
    </dgm:pt>
    <dgm:pt modelId="{969F177D-427D-460B-949F-4E8360AB872A}">
      <dgm:prSet phldrT="[Text]" custT="1"/>
      <dgm:spPr>
        <a:xfrm>
          <a:off x="5294099" y="4228223"/>
          <a:ext cx="832651" cy="760230"/>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sz="1050" b="1" dirty="0">
              <a:solidFill>
                <a:sysClr val="window" lastClr="FFFFFF"/>
              </a:solidFill>
              <a:latin typeface="Arial"/>
              <a:ea typeface="+mn-ea"/>
              <a:cs typeface="+mn-cs"/>
            </a:rPr>
            <a:t>Compare Pre &amp; Post Test Results</a:t>
          </a:r>
        </a:p>
      </dgm:t>
    </dgm:pt>
    <dgm:pt modelId="{45F2AC1F-1643-4DBE-8229-F88D7417E2BA}" type="parTrans" cxnId="{52D83F75-58CC-4715-9998-18E525281250}">
      <dgm:prSet/>
      <dgm:spPr/>
      <dgm:t>
        <a:bodyPr/>
        <a:lstStyle/>
        <a:p>
          <a:endParaRPr lang="en-US" sz="2800"/>
        </a:p>
      </dgm:t>
    </dgm:pt>
    <dgm:pt modelId="{08F31196-37E2-4562-8F7A-833BB46FAA41}" type="sibTrans" cxnId="{52D83F75-58CC-4715-9998-18E525281250}">
      <dgm:prSet/>
      <dgm:spPr/>
      <dgm:t>
        <a:bodyPr/>
        <a:lstStyle/>
        <a:p>
          <a:endParaRPr lang="en-US" sz="2800"/>
        </a:p>
      </dgm:t>
    </dgm:pt>
    <dgm:pt modelId="{6779EA58-0CB5-4354-BC25-A441C26D86BA}">
      <dgm:prSet phldrT="[Text]" custT="1"/>
      <dgm:spPr>
        <a:xfrm>
          <a:off x="6539354" y="1566009"/>
          <a:ext cx="832651" cy="1025235"/>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sz="1050" b="1" dirty="0" smtClean="0">
              <a:solidFill>
                <a:sysClr val="window" lastClr="FFFFFF"/>
              </a:solidFill>
              <a:latin typeface="Arial"/>
              <a:ea typeface="+mn-ea"/>
              <a:cs typeface="+mn-cs"/>
            </a:rPr>
            <a:t>Migration Issues  Analysis</a:t>
          </a:r>
          <a:endParaRPr lang="en-US" sz="1050" b="1" dirty="0">
            <a:solidFill>
              <a:sysClr val="window" lastClr="FFFFFF"/>
            </a:solidFill>
            <a:latin typeface="Arial"/>
            <a:ea typeface="+mn-ea"/>
            <a:cs typeface="+mn-cs"/>
          </a:endParaRPr>
        </a:p>
      </dgm:t>
    </dgm:pt>
    <dgm:pt modelId="{FA3F7E70-481E-4AF8-8E91-9182190E31E5}" type="parTrans" cxnId="{623B91F7-9CB8-4A54-B39B-3EB2B8F56C2B}">
      <dgm:prSet/>
      <dgm:spPr/>
      <dgm:t>
        <a:bodyPr/>
        <a:lstStyle/>
        <a:p>
          <a:endParaRPr lang="en-US" sz="2800"/>
        </a:p>
      </dgm:t>
    </dgm:pt>
    <dgm:pt modelId="{305C725D-3407-4E1A-B8CE-0F3156348924}" type="sibTrans" cxnId="{623B91F7-9CB8-4A54-B39B-3EB2B8F56C2B}">
      <dgm:prSet/>
      <dgm:spPr/>
      <dgm:t>
        <a:bodyPr/>
        <a:lstStyle/>
        <a:p>
          <a:endParaRPr lang="en-US" sz="2800"/>
        </a:p>
      </dgm:t>
    </dgm:pt>
    <dgm:pt modelId="{83AA785A-E87F-47CB-9A6E-5F7090973A53}">
      <dgm:prSet phldrT="[Text]" custT="1"/>
      <dgm:spPr>
        <a:xfrm>
          <a:off x="6611091" y="3931936"/>
          <a:ext cx="712191" cy="1025235"/>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sz="1050" b="1" dirty="0">
              <a:solidFill>
                <a:sysClr val="window" lastClr="FFFFFF"/>
              </a:solidFill>
              <a:latin typeface="Arial"/>
              <a:ea typeface="+mn-ea"/>
              <a:cs typeface="+mn-cs"/>
            </a:rPr>
            <a:t>Unit  &amp; System </a:t>
          </a:r>
          <a:r>
            <a:rPr lang="en-US" sz="1050" b="1" dirty="0" smtClean="0">
              <a:solidFill>
                <a:sysClr val="window" lastClr="FFFFFF"/>
              </a:solidFill>
              <a:latin typeface="Arial"/>
              <a:ea typeface="+mn-ea"/>
              <a:cs typeface="+mn-cs"/>
            </a:rPr>
            <a:t>Testing of Changes</a:t>
          </a:r>
          <a:endParaRPr lang="en-US" sz="1050" b="1" dirty="0">
            <a:solidFill>
              <a:sysClr val="window" lastClr="FFFFFF"/>
            </a:solidFill>
            <a:latin typeface="Arial"/>
            <a:ea typeface="+mn-ea"/>
            <a:cs typeface="+mn-cs"/>
          </a:endParaRPr>
        </a:p>
      </dgm:t>
    </dgm:pt>
    <dgm:pt modelId="{EFBCF457-4DFD-43FC-A350-1CCC4F5F01B8}" type="parTrans" cxnId="{E34D21D7-E43C-47D1-ABDA-79B1D55EF890}">
      <dgm:prSet/>
      <dgm:spPr/>
      <dgm:t>
        <a:bodyPr/>
        <a:lstStyle/>
        <a:p>
          <a:endParaRPr lang="en-US" sz="2800"/>
        </a:p>
      </dgm:t>
    </dgm:pt>
    <dgm:pt modelId="{315DD0F4-9B5E-47EC-85DD-4D7466E3E452}" type="sibTrans" cxnId="{E34D21D7-E43C-47D1-ABDA-79B1D55EF890}">
      <dgm:prSet/>
      <dgm:spPr/>
      <dgm:t>
        <a:bodyPr/>
        <a:lstStyle/>
        <a:p>
          <a:endParaRPr lang="en-US" sz="2800"/>
        </a:p>
      </dgm:t>
    </dgm:pt>
    <dgm:pt modelId="{49BFB236-072F-4AE8-9776-802E155B1981}">
      <dgm:prSet phldrT="[Text]" custT="1"/>
      <dgm:spPr>
        <a:xfrm>
          <a:off x="7725939" y="1566009"/>
          <a:ext cx="832651" cy="1025235"/>
        </a:xfrm>
        <a:prstGeom prst="roundRect">
          <a:avLst>
            <a:gd name="adj" fmla="val 10000"/>
          </a:avLst>
        </a:prstGeom>
        <a:solidFill>
          <a:srgbClr val="00B050">
            <a:lumMod val="50000"/>
          </a:srgbClr>
        </a:solidFill>
        <a:ln>
          <a:noFill/>
        </a:ln>
        <a:effectLst>
          <a:outerShdw blurRad="40000" dist="23000" dir="5400000" rotWithShape="0">
            <a:srgbClr val="000000">
              <a:alpha val="35000"/>
            </a:srgbClr>
          </a:outerShdw>
        </a:effectLst>
      </dgm:spPr>
      <dgm:t>
        <a:bodyPr/>
        <a:lstStyle/>
        <a:p>
          <a:r>
            <a:rPr lang="en-US" sz="1050" b="1" dirty="0">
              <a:solidFill>
                <a:sysClr val="window" lastClr="FFFFFF"/>
              </a:solidFill>
              <a:latin typeface="Arial"/>
              <a:ea typeface="+mn-ea"/>
              <a:cs typeface="+mn-cs"/>
            </a:rPr>
            <a:t>UAT</a:t>
          </a:r>
        </a:p>
      </dgm:t>
    </dgm:pt>
    <dgm:pt modelId="{6934A2CF-CE10-4C3B-B0FD-D0BDBBEE3EC2}" type="parTrans" cxnId="{05424B0B-9BDD-442A-8E3D-7C8EE6B28A5E}">
      <dgm:prSet/>
      <dgm:spPr/>
      <dgm:t>
        <a:bodyPr/>
        <a:lstStyle/>
        <a:p>
          <a:endParaRPr lang="en-US" sz="2800"/>
        </a:p>
      </dgm:t>
    </dgm:pt>
    <dgm:pt modelId="{C2D385FE-A8FF-4627-9775-4B66BC2D3FD4}" type="sibTrans" cxnId="{05424B0B-9BDD-442A-8E3D-7C8EE6B28A5E}">
      <dgm:prSet/>
      <dgm:spPr/>
      <dgm:t>
        <a:bodyPr/>
        <a:lstStyle/>
        <a:p>
          <a:endParaRPr lang="en-US" sz="2800"/>
        </a:p>
      </dgm:t>
    </dgm:pt>
    <dgm:pt modelId="{3FB79238-619A-4597-8F38-22856FF028F3}">
      <dgm:prSet phldrT="[Text]" custT="1"/>
      <dgm:spPr>
        <a:xfrm>
          <a:off x="7725939" y="3931936"/>
          <a:ext cx="832651" cy="1025235"/>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sz="1050" b="1" dirty="0">
              <a:solidFill>
                <a:sysClr val="window" lastClr="FFFFFF"/>
              </a:solidFill>
              <a:latin typeface="Arial"/>
              <a:ea typeface="+mn-ea"/>
              <a:cs typeface="+mn-cs"/>
            </a:rPr>
            <a:t>Warranty Support </a:t>
          </a:r>
        </a:p>
      </dgm:t>
    </dgm:pt>
    <dgm:pt modelId="{A489D454-F168-40F5-AF08-7CACADED1A6B}" type="parTrans" cxnId="{8F609319-DB36-40C3-BE43-6DACB40300AA}">
      <dgm:prSet/>
      <dgm:spPr/>
      <dgm:t>
        <a:bodyPr/>
        <a:lstStyle/>
        <a:p>
          <a:endParaRPr lang="en-US" sz="2800"/>
        </a:p>
      </dgm:t>
    </dgm:pt>
    <dgm:pt modelId="{CCAABFF7-CF5A-4115-9AF1-4EFA2C2D2432}" type="sibTrans" cxnId="{8F609319-DB36-40C3-BE43-6DACB40300AA}">
      <dgm:prSet/>
      <dgm:spPr/>
      <dgm:t>
        <a:bodyPr/>
        <a:lstStyle/>
        <a:p>
          <a:endParaRPr lang="en-US" sz="2800"/>
        </a:p>
      </dgm:t>
    </dgm:pt>
    <dgm:pt modelId="{6B482E66-D1B2-4839-85C6-33C851E6947F}">
      <dgm:prSet phldrT="[Text]" custT="1"/>
      <dgm:spPr>
        <a:xfrm>
          <a:off x="3938555" y="4123986"/>
          <a:ext cx="832651" cy="833107"/>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sz="1050" b="1" dirty="0">
              <a:solidFill>
                <a:sysClr val="window" lastClr="FFFFFF"/>
              </a:solidFill>
              <a:latin typeface="Arial"/>
              <a:ea typeface="+mn-ea"/>
              <a:cs typeface="+mn-cs"/>
            </a:rPr>
            <a:t>Unit Testing</a:t>
          </a:r>
        </a:p>
      </dgm:t>
    </dgm:pt>
    <dgm:pt modelId="{3254E782-D169-4380-9BCC-6EB7915FEBC9}" type="parTrans" cxnId="{23FE499A-BB27-490D-8C43-4B0C2CCC7C83}">
      <dgm:prSet/>
      <dgm:spPr/>
      <dgm:t>
        <a:bodyPr/>
        <a:lstStyle/>
        <a:p>
          <a:endParaRPr lang="en-US" sz="3200"/>
        </a:p>
      </dgm:t>
    </dgm:pt>
    <dgm:pt modelId="{214B9C7F-CADA-4C18-88C9-2DA17128185C}" type="sibTrans" cxnId="{23FE499A-BB27-490D-8C43-4B0C2CCC7C83}">
      <dgm:prSet/>
      <dgm:spPr/>
      <dgm:t>
        <a:bodyPr/>
        <a:lstStyle/>
        <a:p>
          <a:endParaRPr lang="en-US" sz="3200"/>
        </a:p>
      </dgm:t>
    </dgm:pt>
    <dgm:pt modelId="{5B502C66-4804-4255-814B-C75774B4391A}">
      <dgm:prSet phldrT="[Text]" custT="1"/>
      <dgm:spPr>
        <a:xfrm>
          <a:off x="148537" y="2798379"/>
          <a:ext cx="982237" cy="1025235"/>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sz="1050" b="1" dirty="0" smtClean="0">
              <a:solidFill>
                <a:sysClr val="window" lastClr="FFFFFF"/>
              </a:solidFill>
              <a:latin typeface="Arial"/>
              <a:ea typeface="+mn-ea"/>
              <a:cs typeface="+mn-cs"/>
            </a:rPr>
            <a:t>Identify</a:t>
          </a:r>
        </a:p>
        <a:p>
          <a:r>
            <a:rPr lang="en-US" sz="1050" b="1" dirty="0" smtClean="0">
              <a:solidFill>
                <a:sysClr val="window" lastClr="FFFFFF"/>
              </a:solidFill>
              <a:latin typeface="Arial"/>
              <a:ea typeface="+mn-ea"/>
              <a:cs typeface="+mn-cs"/>
            </a:rPr>
            <a:t>3rd Party Components</a:t>
          </a:r>
        </a:p>
        <a:p>
          <a:r>
            <a:rPr lang="en-US" sz="1050" b="1" dirty="0" smtClean="0">
              <a:solidFill>
                <a:sysClr val="window" lastClr="FFFFFF"/>
              </a:solidFill>
              <a:latin typeface="Arial"/>
              <a:ea typeface="+mn-ea"/>
              <a:cs typeface="+mn-cs"/>
            </a:rPr>
            <a:t>used</a:t>
          </a:r>
          <a:endParaRPr lang="en-US" sz="1050" b="1" dirty="0">
            <a:solidFill>
              <a:sysClr val="window" lastClr="FFFFFF"/>
            </a:solidFill>
            <a:latin typeface="Arial"/>
            <a:ea typeface="+mn-ea"/>
            <a:cs typeface="+mn-cs"/>
          </a:endParaRPr>
        </a:p>
      </dgm:t>
    </dgm:pt>
    <dgm:pt modelId="{C3F3BEDA-1859-4EC4-86D6-7466FA03B5E8}" type="parTrans" cxnId="{F903600B-67D3-44BC-AD2B-3835F2482D82}">
      <dgm:prSet/>
      <dgm:spPr/>
      <dgm:t>
        <a:bodyPr/>
        <a:lstStyle/>
        <a:p>
          <a:endParaRPr lang="en-US"/>
        </a:p>
      </dgm:t>
    </dgm:pt>
    <dgm:pt modelId="{81926DDF-58EF-4CD1-B57C-40DF75C881E7}" type="sibTrans" cxnId="{F903600B-67D3-44BC-AD2B-3835F2482D82}">
      <dgm:prSet/>
      <dgm:spPr/>
      <dgm:t>
        <a:bodyPr/>
        <a:lstStyle/>
        <a:p>
          <a:endParaRPr lang="en-US"/>
        </a:p>
      </dgm:t>
    </dgm:pt>
    <dgm:pt modelId="{15908F9D-8620-44FE-8158-06562F447E62}">
      <dgm:prSet phldrT="[Text]" custT="1"/>
      <dgm:spPr>
        <a:xfrm>
          <a:off x="6581561" y="2748973"/>
          <a:ext cx="832651" cy="1025235"/>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sz="1050" b="1" dirty="0" smtClean="0">
              <a:solidFill>
                <a:sysClr val="window" lastClr="FFFFFF"/>
              </a:solidFill>
              <a:latin typeface="Arial"/>
              <a:ea typeface="+mn-ea"/>
              <a:cs typeface="+mn-cs"/>
            </a:rPr>
            <a:t>Code Changes</a:t>
          </a:r>
          <a:endParaRPr lang="en-US" sz="1050" b="1" dirty="0">
            <a:solidFill>
              <a:sysClr val="window" lastClr="FFFFFF"/>
            </a:solidFill>
            <a:latin typeface="Arial"/>
            <a:ea typeface="+mn-ea"/>
            <a:cs typeface="+mn-cs"/>
          </a:endParaRPr>
        </a:p>
      </dgm:t>
    </dgm:pt>
    <dgm:pt modelId="{04649916-BF48-49ED-A8C7-2F4277F0FBF4}" type="parTrans" cxnId="{F3EADA26-45BE-474B-889C-E68A2145428C}">
      <dgm:prSet/>
      <dgm:spPr/>
      <dgm:t>
        <a:bodyPr/>
        <a:lstStyle/>
        <a:p>
          <a:endParaRPr lang="en-US"/>
        </a:p>
      </dgm:t>
    </dgm:pt>
    <dgm:pt modelId="{2217B908-45A6-4629-AF03-05CB49A6718C}" type="sibTrans" cxnId="{F3EADA26-45BE-474B-889C-E68A2145428C}">
      <dgm:prSet/>
      <dgm:spPr/>
      <dgm:t>
        <a:bodyPr/>
        <a:lstStyle/>
        <a:p>
          <a:endParaRPr lang="en-US"/>
        </a:p>
      </dgm:t>
    </dgm:pt>
    <dgm:pt modelId="{1F64FB97-6883-4A4B-9A26-3876B1C4DA46}">
      <dgm:prSet phldrT="[Text]" custT="1"/>
      <dgm:spPr>
        <a:xfrm>
          <a:off x="2636520" y="3595062"/>
          <a:ext cx="918173" cy="651744"/>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sz="1050" b="1" dirty="0" smtClean="0">
              <a:solidFill>
                <a:sysClr val="window" lastClr="FFFFFF"/>
              </a:solidFill>
              <a:latin typeface="Arial"/>
              <a:ea typeface="+mn-ea"/>
              <a:cs typeface="+mn-cs"/>
            </a:rPr>
            <a:t>Basic Performance </a:t>
          </a:r>
          <a:r>
            <a:rPr lang="en-US" sz="1050" b="1" dirty="0">
              <a:solidFill>
                <a:sysClr val="window" lastClr="FFFFFF"/>
              </a:solidFill>
              <a:latin typeface="Arial"/>
              <a:ea typeface="+mn-ea"/>
              <a:cs typeface="+mn-cs"/>
            </a:rPr>
            <a:t>Testing</a:t>
          </a:r>
        </a:p>
      </dgm:t>
    </dgm:pt>
    <dgm:pt modelId="{91F660EF-5AB2-484A-82B1-011EEA7C5894}" type="parTrans" cxnId="{7F2CECA6-5538-4E44-A4EF-A575937F9E09}">
      <dgm:prSet/>
      <dgm:spPr/>
      <dgm:t>
        <a:bodyPr/>
        <a:lstStyle/>
        <a:p>
          <a:endParaRPr lang="en-US"/>
        </a:p>
      </dgm:t>
    </dgm:pt>
    <dgm:pt modelId="{E3E4B325-FA95-4289-AA45-EF1CDA817088}" type="sibTrans" cxnId="{7F2CECA6-5538-4E44-A4EF-A575937F9E09}">
      <dgm:prSet/>
      <dgm:spPr/>
      <dgm:t>
        <a:bodyPr/>
        <a:lstStyle/>
        <a:p>
          <a:endParaRPr lang="en-US"/>
        </a:p>
      </dgm:t>
    </dgm:pt>
    <dgm:pt modelId="{4A01D869-8405-44A7-8F2A-6B7123676488}">
      <dgm:prSet phldrT="[Text]"/>
      <dgm:spPr>
        <a:xfrm>
          <a:off x="5305881" y="2442880"/>
          <a:ext cx="832651" cy="760230"/>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b="1" dirty="0" smtClean="0">
              <a:solidFill>
                <a:sysClr val="window" lastClr="FFFFFF"/>
              </a:solidFill>
              <a:latin typeface="Arial"/>
              <a:ea typeface="+mn-ea"/>
              <a:cs typeface="+mn-cs"/>
            </a:rPr>
            <a:t>Regression Testing</a:t>
          </a:r>
        </a:p>
      </dgm:t>
    </dgm:pt>
    <dgm:pt modelId="{500F7A37-6522-4958-8C39-F32E0AA1E228}" type="parTrans" cxnId="{3817EEBD-2E5C-4504-BF3C-332C6626F35C}">
      <dgm:prSet/>
      <dgm:spPr/>
      <dgm:t>
        <a:bodyPr/>
        <a:lstStyle/>
        <a:p>
          <a:endParaRPr lang="en-US"/>
        </a:p>
      </dgm:t>
    </dgm:pt>
    <dgm:pt modelId="{2358E799-DCBA-46A0-B166-4588D29F0BCD}" type="sibTrans" cxnId="{3817EEBD-2E5C-4504-BF3C-332C6626F35C}">
      <dgm:prSet/>
      <dgm:spPr/>
      <dgm:t>
        <a:bodyPr/>
        <a:lstStyle/>
        <a:p>
          <a:endParaRPr lang="en-US"/>
        </a:p>
      </dgm:t>
    </dgm:pt>
    <dgm:pt modelId="{A6B0CC2F-EA60-474B-85FD-BEC1730E2CAC}">
      <dgm:prSet phldrT="[Text]" custT="1"/>
      <dgm:spPr>
        <a:xfrm>
          <a:off x="7620001" y="2748973"/>
          <a:ext cx="1044528" cy="1025235"/>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sz="1050" b="1" dirty="0" smtClean="0">
              <a:solidFill>
                <a:sysClr val="window" lastClr="FFFFFF"/>
              </a:solidFill>
              <a:latin typeface="Arial"/>
              <a:ea typeface="+mn-ea"/>
              <a:cs typeface="+mn-cs"/>
            </a:rPr>
            <a:t>Production Deployment</a:t>
          </a:r>
          <a:endParaRPr lang="en-US" sz="1050" b="1" dirty="0">
            <a:solidFill>
              <a:sysClr val="window" lastClr="FFFFFF"/>
            </a:solidFill>
            <a:latin typeface="Arial"/>
            <a:ea typeface="+mn-ea"/>
            <a:cs typeface="+mn-cs"/>
          </a:endParaRPr>
        </a:p>
      </dgm:t>
    </dgm:pt>
    <dgm:pt modelId="{04AA8325-312C-4FE9-98D8-6EB643D41D3A}" type="sibTrans" cxnId="{40C7A049-C449-458F-83D4-FA66572FF5B0}">
      <dgm:prSet/>
      <dgm:spPr/>
      <dgm:t>
        <a:bodyPr/>
        <a:lstStyle/>
        <a:p>
          <a:endParaRPr lang="en-US" sz="2800"/>
        </a:p>
      </dgm:t>
    </dgm:pt>
    <dgm:pt modelId="{2553515C-EC3D-4C1A-A7F7-785A1EAED912}" type="parTrans" cxnId="{40C7A049-C449-458F-83D4-FA66572FF5B0}">
      <dgm:prSet/>
      <dgm:spPr/>
      <dgm:t>
        <a:bodyPr/>
        <a:lstStyle/>
        <a:p>
          <a:endParaRPr lang="en-US" sz="2800"/>
        </a:p>
      </dgm:t>
    </dgm:pt>
    <dgm:pt modelId="{33F3733F-6745-4926-AA79-6F7E9639FCF4}">
      <dgm:prSet phldrT="[Text]" custT="1"/>
      <dgm:spPr>
        <a:xfrm>
          <a:off x="5305881" y="1565690"/>
          <a:ext cx="832651" cy="760230"/>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sz="1050" b="1" dirty="0" smtClean="0">
              <a:solidFill>
                <a:sysClr val="window" lastClr="FFFFFF"/>
              </a:solidFill>
              <a:latin typeface="Arial"/>
              <a:ea typeface="+mn-ea"/>
              <a:cs typeface="+mn-cs"/>
            </a:rPr>
            <a:t>System/</a:t>
          </a:r>
        </a:p>
        <a:p>
          <a:r>
            <a:rPr lang="en-US" sz="1050" b="1" dirty="0" smtClean="0">
              <a:solidFill>
                <a:sysClr val="window" lastClr="FFFFFF"/>
              </a:solidFill>
              <a:latin typeface="Arial"/>
              <a:ea typeface="+mn-ea"/>
              <a:cs typeface="+mn-cs"/>
            </a:rPr>
            <a:t>Integration  Testing</a:t>
          </a:r>
        </a:p>
      </dgm:t>
    </dgm:pt>
    <dgm:pt modelId="{C697707C-D727-436E-A9B5-036976BB9F6E}" type="sibTrans" cxnId="{E682791C-5D26-4109-B106-973DBA7A71A1}">
      <dgm:prSet/>
      <dgm:spPr/>
      <dgm:t>
        <a:bodyPr/>
        <a:lstStyle/>
        <a:p>
          <a:endParaRPr lang="en-US" sz="1400"/>
        </a:p>
      </dgm:t>
    </dgm:pt>
    <dgm:pt modelId="{31903D08-ECA3-4CCD-A416-19504191685F}" type="parTrans" cxnId="{E682791C-5D26-4109-B106-973DBA7A71A1}">
      <dgm:prSet/>
      <dgm:spPr/>
      <dgm:t>
        <a:bodyPr/>
        <a:lstStyle/>
        <a:p>
          <a:endParaRPr lang="en-US" sz="1400"/>
        </a:p>
      </dgm:t>
    </dgm:pt>
    <dgm:pt modelId="{8CC016E3-F960-456F-A6D8-2347F67F0228}">
      <dgm:prSet phldrT="[Text]"/>
      <dgm:spPr>
        <a:xfrm>
          <a:off x="2666225" y="1601787"/>
          <a:ext cx="832651" cy="381694"/>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b="1" dirty="0" smtClean="0">
              <a:solidFill>
                <a:sysClr val="window" lastClr="FFFFFF"/>
              </a:solidFill>
              <a:latin typeface="Arial"/>
              <a:ea typeface="+mn-ea"/>
              <a:cs typeface="+mn-cs"/>
            </a:rPr>
            <a:t>Baseline  Code</a:t>
          </a:r>
          <a:endParaRPr lang="en-US" b="1" dirty="0">
            <a:solidFill>
              <a:sysClr val="window" lastClr="FFFFFF"/>
            </a:solidFill>
            <a:latin typeface="Arial"/>
            <a:ea typeface="+mn-ea"/>
            <a:cs typeface="+mn-cs"/>
          </a:endParaRPr>
        </a:p>
      </dgm:t>
    </dgm:pt>
    <dgm:pt modelId="{20C39895-0871-4A1F-A743-8EC26A24D321}" type="parTrans" cxnId="{2F81BC32-C0BF-479D-ACA0-EF613C07E8A6}">
      <dgm:prSet/>
      <dgm:spPr/>
      <dgm:t>
        <a:bodyPr/>
        <a:lstStyle/>
        <a:p>
          <a:endParaRPr lang="en-US"/>
        </a:p>
      </dgm:t>
    </dgm:pt>
    <dgm:pt modelId="{48DCAB71-B5BC-4366-9604-F749A25E962E}" type="sibTrans" cxnId="{2F81BC32-C0BF-479D-ACA0-EF613C07E8A6}">
      <dgm:prSet/>
      <dgm:spPr/>
      <dgm:t>
        <a:bodyPr/>
        <a:lstStyle/>
        <a:p>
          <a:endParaRPr lang="en-US"/>
        </a:p>
      </dgm:t>
    </dgm:pt>
    <dgm:pt modelId="{6D1C8E79-37C2-47CA-B5D5-896D96AF168A}">
      <dgm:prSet phldrT="[Text]" custT="1"/>
      <dgm:spPr>
        <a:xfrm>
          <a:off x="1468982" y="3938599"/>
          <a:ext cx="832651" cy="1051735"/>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sz="1050" b="1" dirty="0" smtClean="0">
              <a:solidFill>
                <a:sysClr val="window" lastClr="FFFFFF"/>
              </a:solidFill>
              <a:latin typeface="Arial"/>
              <a:ea typeface="+mn-ea"/>
              <a:cs typeface="+mn-cs"/>
            </a:rPr>
            <a:t>Infrastructure Planning </a:t>
          </a:r>
          <a:endParaRPr lang="en-US" sz="1050" b="1" dirty="0">
            <a:solidFill>
              <a:sysClr val="window" lastClr="FFFFFF"/>
            </a:solidFill>
            <a:latin typeface="Arial"/>
            <a:ea typeface="+mn-ea"/>
            <a:cs typeface="+mn-cs"/>
          </a:endParaRPr>
        </a:p>
      </dgm:t>
    </dgm:pt>
    <dgm:pt modelId="{F9987918-6154-4CE2-8DEF-AE8DE67003A0}" type="parTrans" cxnId="{1A063964-C595-4188-B06A-60B4053C0942}">
      <dgm:prSet/>
      <dgm:spPr/>
      <dgm:t>
        <a:bodyPr/>
        <a:lstStyle/>
        <a:p>
          <a:endParaRPr lang="en-US"/>
        </a:p>
      </dgm:t>
    </dgm:pt>
    <dgm:pt modelId="{DB766A05-ABF2-49AD-AFDC-1CD91377E3BB}" type="sibTrans" cxnId="{1A063964-C595-4188-B06A-60B4053C0942}">
      <dgm:prSet/>
      <dgm:spPr/>
      <dgm:t>
        <a:bodyPr/>
        <a:lstStyle/>
        <a:p>
          <a:endParaRPr lang="en-US"/>
        </a:p>
      </dgm:t>
    </dgm:pt>
    <dgm:pt modelId="{4B05778B-99AB-49EB-A14F-40108B3FE059}" type="pres">
      <dgm:prSet presAssocID="{7669A573-E751-4EF9-BFD7-6875566C5115}" presName="theList" presStyleCnt="0">
        <dgm:presLayoutVars>
          <dgm:dir/>
          <dgm:animLvl val="lvl"/>
          <dgm:resizeHandles val="exact"/>
        </dgm:presLayoutVars>
      </dgm:prSet>
      <dgm:spPr/>
      <dgm:t>
        <a:bodyPr/>
        <a:lstStyle/>
        <a:p>
          <a:endParaRPr lang="en-US"/>
        </a:p>
      </dgm:t>
    </dgm:pt>
    <dgm:pt modelId="{D541DC0F-5D09-488E-A18F-41F97F91FD99}" type="pres">
      <dgm:prSet presAssocID="{7C987BD4-CA73-46D3-9A5E-EB0AC310ECD0}" presName="compNode" presStyleCnt="0"/>
      <dgm:spPr/>
      <dgm:t>
        <a:bodyPr/>
        <a:lstStyle/>
        <a:p>
          <a:endParaRPr lang="en-US"/>
        </a:p>
      </dgm:t>
    </dgm:pt>
    <dgm:pt modelId="{75E9F11B-8CEE-49C6-A9D0-81B1541E60A7}" type="pres">
      <dgm:prSet presAssocID="{7C987BD4-CA73-46D3-9A5E-EB0AC310ECD0}" presName="aNode" presStyleLbl="bgShp" presStyleIdx="0" presStyleCnt="7" custScaleX="119913" custLinFactNeighborX="-1194"/>
      <dgm:spPr/>
      <dgm:t>
        <a:bodyPr/>
        <a:lstStyle/>
        <a:p>
          <a:endParaRPr lang="en-US"/>
        </a:p>
      </dgm:t>
    </dgm:pt>
    <dgm:pt modelId="{5DFD9CBB-4132-4C92-9CDB-D9EEE5FAA3AA}" type="pres">
      <dgm:prSet presAssocID="{7C987BD4-CA73-46D3-9A5E-EB0AC310ECD0}" presName="textNode" presStyleLbl="bgShp" presStyleIdx="0" presStyleCnt="7"/>
      <dgm:spPr/>
      <dgm:t>
        <a:bodyPr/>
        <a:lstStyle/>
        <a:p>
          <a:endParaRPr lang="en-US"/>
        </a:p>
      </dgm:t>
    </dgm:pt>
    <dgm:pt modelId="{54D08FBC-1069-4E12-AE5B-9305C41DE5B3}" type="pres">
      <dgm:prSet presAssocID="{7C987BD4-CA73-46D3-9A5E-EB0AC310ECD0}" presName="compChildNode" presStyleCnt="0"/>
      <dgm:spPr/>
      <dgm:t>
        <a:bodyPr/>
        <a:lstStyle/>
        <a:p>
          <a:endParaRPr lang="en-US"/>
        </a:p>
      </dgm:t>
    </dgm:pt>
    <dgm:pt modelId="{6B3DA52C-75B7-4A72-9D19-6568FF814F51}" type="pres">
      <dgm:prSet presAssocID="{7C987BD4-CA73-46D3-9A5E-EB0AC310ECD0}" presName="theInnerList" presStyleCnt="0"/>
      <dgm:spPr/>
      <dgm:t>
        <a:bodyPr/>
        <a:lstStyle/>
        <a:p>
          <a:endParaRPr lang="en-US"/>
        </a:p>
      </dgm:t>
    </dgm:pt>
    <dgm:pt modelId="{F16E47CB-4DDA-4DCB-98D1-3585EA14670B}" type="pres">
      <dgm:prSet presAssocID="{BAAB59BE-3E2F-41B4-A14C-9D5AC195D12B}" presName="childNode" presStyleLbl="node1" presStyleIdx="0" presStyleCnt="24" custScaleX="129200" custLinFactNeighborX="1618" custLinFactNeighborY="31324">
        <dgm:presLayoutVars>
          <dgm:bulletEnabled val="1"/>
        </dgm:presLayoutVars>
      </dgm:prSet>
      <dgm:spPr/>
      <dgm:t>
        <a:bodyPr/>
        <a:lstStyle/>
        <a:p>
          <a:endParaRPr lang="en-US"/>
        </a:p>
      </dgm:t>
    </dgm:pt>
    <dgm:pt modelId="{98AB3A08-7078-480E-BDDE-C245EF786F36}" type="pres">
      <dgm:prSet presAssocID="{BAAB59BE-3E2F-41B4-A14C-9D5AC195D12B}" presName="aSpace2" presStyleCnt="0"/>
      <dgm:spPr/>
      <dgm:t>
        <a:bodyPr/>
        <a:lstStyle/>
        <a:p>
          <a:endParaRPr lang="en-US"/>
        </a:p>
      </dgm:t>
    </dgm:pt>
    <dgm:pt modelId="{9B2CB5A0-BE43-4444-843E-273C299B7480}" type="pres">
      <dgm:prSet presAssocID="{5B502C66-4804-4255-814B-C75774B4391A}" presName="childNode" presStyleLbl="node1" presStyleIdx="1" presStyleCnt="24" custScaleX="117965" custLinFactNeighborX="1618" custLinFactNeighborY="31324">
        <dgm:presLayoutVars>
          <dgm:bulletEnabled val="1"/>
        </dgm:presLayoutVars>
      </dgm:prSet>
      <dgm:spPr/>
      <dgm:t>
        <a:bodyPr/>
        <a:lstStyle/>
        <a:p>
          <a:endParaRPr lang="en-US"/>
        </a:p>
      </dgm:t>
    </dgm:pt>
    <dgm:pt modelId="{E1AE292D-A305-4EC2-86A4-F0488B045DAC}" type="pres">
      <dgm:prSet presAssocID="{5B502C66-4804-4255-814B-C75774B4391A}" presName="aSpace2" presStyleCnt="0"/>
      <dgm:spPr/>
    </dgm:pt>
    <dgm:pt modelId="{855FDCF6-FB08-434B-906C-7C7EE29C4AE1}" type="pres">
      <dgm:prSet presAssocID="{3B10E156-87BC-4052-8A5C-EFD646F8D6FF}" presName="childNode" presStyleLbl="node1" presStyleIdx="2" presStyleCnt="24" custScaleX="128240" custLinFactNeighborX="1618" custLinFactNeighborY="31324">
        <dgm:presLayoutVars>
          <dgm:bulletEnabled val="1"/>
        </dgm:presLayoutVars>
      </dgm:prSet>
      <dgm:spPr/>
      <dgm:t>
        <a:bodyPr/>
        <a:lstStyle/>
        <a:p>
          <a:endParaRPr lang="en-US"/>
        </a:p>
      </dgm:t>
    </dgm:pt>
    <dgm:pt modelId="{7A8BE2F9-A7B8-49B6-8F23-4779D9863E1B}" type="pres">
      <dgm:prSet presAssocID="{7C987BD4-CA73-46D3-9A5E-EB0AC310ECD0}" presName="aSpace" presStyleCnt="0"/>
      <dgm:spPr/>
      <dgm:t>
        <a:bodyPr/>
        <a:lstStyle/>
        <a:p>
          <a:endParaRPr lang="en-US"/>
        </a:p>
      </dgm:t>
    </dgm:pt>
    <dgm:pt modelId="{AA190194-D203-4800-9154-F3144DE0E529}" type="pres">
      <dgm:prSet presAssocID="{73140B24-64BE-42B6-B436-A6DB1664C146}" presName="compNode" presStyleCnt="0"/>
      <dgm:spPr/>
      <dgm:t>
        <a:bodyPr/>
        <a:lstStyle/>
        <a:p>
          <a:endParaRPr lang="en-US"/>
        </a:p>
      </dgm:t>
    </dgm:pt>
    <dgm:pt modelId="{A6CD7E57-C17F-4E2C-8169-2CE145C58D03}" type="pres">
      <dgm:prSet presAssocID="{73140B24-64BE-42B6-B436-A6DB1664C146}" presName="aNode" presStyleLbl="bgShp" presStyleIdx="1" presStyleCnt="7" custScaleX="115352" custLinFactNeighborX="-4161"/>
      <dgm:spPr/>
      <dgm:t>
        <a:bodyPr/>
        <a:lstStyle/>
        <a:p>
          <a:endParaRPr lang="en-US"/>
        </a:p>
      </dgm:t>
    </dgm:pt>
    <dgm:pt modelId="{4259D660-1232-4A66-9E7F-385573A784A8}" type="pres">
      <dgm:prSet presAssocID="{73140B24-64BE-42B6-B436-A6DB1664C146}" presName="textNode" presStyleLbl="bgShp" presStyleIdx="1" presStyleCnt="7"/>
      <dgm:spPr/>
      <dgm:t>
        <a:bodyPr/>
        <a:lstStyle/>
        <a:p>
          <a:endParaRPr lang="en-US"/>
        </a:p>
      </dgm:t>
    </dgm:pt>
    <dgm:pt modelId="{B8E1D597-2897-41A5-A09F-21F7742D05D4}" type="pres">
      <dgm:prSet presAssocID="{73140B24-64BE-42B6-B436-A6DB1664C146}" presName="compChildNode" presStyleCnt="0"/>
      <dgm:spPr/>
      <dgm:t>
        <a:bodyPr/>
        <a:lstStyle/>
        <a:p>
          <a:endParaRPr lang="en-US"/>
        </a:p>
      </dgm:t>
    </dgm:pt>
    <dgm:pt modelId="{7B9F9605-DFB1-46E8-8E0D-130B4F85BCB3}" type="pres">
      <dgm:prSet presAssocID="{73140B24-64BE-42B6-B436-A6DB1664C146}" presName="theInnerList" presStyleCnt="0"/>
      <dgm:spPr/>
      <dgm:t>
        <a:bodyPr/>
        <a:lstStyle/>
        <a:p>
          <a:endParaRPr lang="en-US"/>
        </a:p>
      </dgm:t>
    </dgm:pt>
    <dgm:pt modelId="{39AAD351-C5F5-4C65-8729-B8B6C3CC1E8C}" type="pres">
      <dgm:prSet presAssocID="{DBE8E18E-C331-4EFF-8072-B8E48AC57BB2}" presName="childNode" presStyleLbl="node1" presStyleIdx="3" presStyleCnt="24" custScaleX="134763" custScaleY="91692" custLinFactNeighborX="-5197" custLinFactNeighborY="20410">
        <dgm:presLayoutVars>
          <dgm:bulletEnabled val="1"/>
        </dgm:presLayoutVars>
      </dgm:prSet>
      <dgm:spPr/>
      <dgm:t>
        <a:bodyPr/>
        <a:lstStyle/>
        <a:p>
          <a:endParaRPr lang="en-US"/>
        </a:p>
      </dgm:t>
    </dgm:pt>
    <dgm:pt modelId="{F54CFC6F-2114-4076-8E88-A41EC1817765}" type="pres">
      <dgm:prSet presAssocID="{DBE8E18E-C331-4EFF-8072-B8E48AC57BB2}" presName="aSpace2" presStyleCnt="0"/>
      <dgm:spPr/>
      <dgm:t>
        <a:bodyPr/>
        <a:lstStyle/>
        <a:p>
          <a:endParaRPr lang="en-US"/>
        </a:p>
      </dgm:t>
    </dgm:pt>
    <dgm:pt modelId="{C10721C0-8B10-47BB-A07A-9F3E624BE9B0}" type="pres">
      <dgm:prSet presAssocID="{DDED2012-91F0-4C4D-B9ED-DB79606ED9B1}" presName="childNode" presStyleLbl="node1" presStyleIdx="4" presStyleCnt="24" custLinFactNeighborX="-5197" custLinFactNeighborY="20410">
        <dgm:presLayoutVars>
          <dgm:bulletEnabled val="1"/>
        </dgm:presLayoutVars>
      </dgm:prSet>
      <dgm:spPr/>
      <dgm:t>
        <a:bodyPr/>
        <a:lstStyle/>
        <a:p>
          <a:endParaRPr lang="en-US"/>
        </a:p>
      </dgm:t>
    </dgm:pt>
    <dgm:pt modelId="{B2FCD277-A56D-4F80-B555-E0097918F455}" type="pres">
      <dgm:prSet presAssocID="{DDED2012-91F0-4C4D-B9ED-DB79606ED9B1}" presName="aSpace2" presStyleCnt="0"/>
      <dgm:spPr/>
    </dgm:pt>
    <dgm:pt modelId="{58AD0609-51E1-4F4A-98BD-529DEECA3D7C}" type="pres">
      <dgm:prSet presAssocID="{6D1C8E79-37C2-47CA-B5D5-896D96AF168A}" presName="childNode" presStyleLbl="node1" presStyleIdx="5" presStyleCnt="24" custLinFactNeighborX="-5197" custLinFactNeighborY="20410">
        <dgm:presLayoutVars>
          <dgm:bulletEnabled val="1"/>
        </dgm:presLayoutVars>
      </dgm:prSet>
      <dgm:spPr/>
      <dgm:t>
        <a:bodyPr/>
        <a:lstStyle/>
        <a:p>
          <a:endParaRPr lang="en-US"/>
        </a:p>
      </dgm:t>
    </dgm:pt>
    <dgm:pt modelId="{857C0F6A-3C57-4EA9-B3CF-0FC4AC004AEF}" type="pres">
      <dgm:prSet presAssocID="{73140B24-64BE-42B6-B436-A6DB1664C146}" presName="aSpace" presStyleCnt="0"/>
      <dgm:spPr/>
      <dgm:t>
        <a:bodyPr/>
        <a:lstStyle/>
        <a:p>
          <a:endParaRPr lang="en-US"/>
        </a:p>
      </dgm:t>
    </dgm:pt>
    <dgm:pt modelId="{68BA3F91-7212-40BB-BE3A-44C0DA3E773E}" type="pres">
      <dgm:prSet presAssocID="{7AB49B51-B1DC-4A0E-ABDB-DD7277646297}" presName="compNode" presStyleCnt="0"/>
      <dgm:spPr/>
      <dgm:t>
        <a:bodyPr/>
        <a:lstStyle/>
        <a:p>
          <a:endParaRPr lang="en-US"/>
        </a:p>
      </dgm:t>
    </dgm:pt>
    <dgm:pt modelId="{C625E015-BB1D-41E2-84F9-16A3DA5C3844}" type="pres">
      <dgm:prSet presAssocID="{7AB49B51-B1DC-4A0E-ABDB-DD7277646297}" presName="aNode" presStyleLbl="bgShp" presStyleIdx="2" presStyleCnt="7" custScaleX="107574" custLinFactNeighborX="-6935"/>
      <dgm:spPr/>
      <dgm:t>
        <a:bodyPr/>
        <a:lstStyle/>
        <a:p>
          <a:endParaRPr lang="en-US"/>
        </a:p>
      </dgm:t>
    </dgm:pt>
    <dgm:pt modelId="{3C017852-005C-43D6-AD52-127F6BE16C8E}" type="pres">
      <dgm:prSet presAssocID="{7AB49B51-B1DC-4A0E-ABDB-DD7277646297}" presName="textNode" presStyleLbl="bgShp" presStyleIdx="2" presStyleCnt="7"/>
      <dgm:spPr/>
      <dgm:t>
        <a:bodyPr/>
        <a:lstStyle/>
        <a:p>
          <a:endParaRPr lang="en-US"/>
        </a:p>
      </dgm:t>
    </dgm:pt>
    <dgm:pt modelId="{25DD9F9E-958E-48E6-8E8A-9F935A6A0C73}" type="pres">
      <dgm:prSet presAssocID="{7AB49B51-B1DC-4A0E-ABDB-DD7277646297}" presName="compChildNode" presStyleCnt="0"/>
      <dgm:spPr/>
      <dgm:t>
        <a:bodyPr/>
        <a:lstStyle/>
        <a:p>
          <a:endParaRPr lang="en-US"/>
        </a:p>
      </dgm:t>
    </dgm:pt>
    <dgm:pt modelId="{8D11D228-8E3A-44A8-8B01-D03AF05C2DB7}" type="pres">
      <dgm:prSet presAssocID="{7AB49B51-B1DC-4A0E-ABDB-DD7277646297}" presName="theInnerList" presStyleCnt="0"/>
      <dgm:spPr/>
      <dgm:t>
        <a:bodyPr/>
        <a:lstStyle/>
        <a:p>
          <a:endParaRPr lang="en-US"/>
        </a:p>
      </dgm:t>
    </dgm:pt>
    <dgm:pt modelId="{57CE6138-6EE9-41F0-BF77-20D0CD5F99DA}" type="pres">
      <dgm:prSet presAssocID="{6CA1A3D3-6DF6-41A3-9E13-E3A8AC1DA6BD}" presName="childNode" presStyleLbl="node1" presStyleIdx="6" presStyleCnt="24" custLinFactY="63526" custLinFactNeighborX="-10185" custLinFactNeighborY="100000">
        <dgm:presLayoutVars>
          <dgm:bulletEnabled val="1"/>
        </dgm:presLayoutVars>
      </dgm:prSet>
      <dgm:spPr/>
      <dgm:t>
        <a:bodyPr/>
        <a:lstStyle/>
        <a:p>
          <a:endParaRPr lang="en-US"/>
        </a:p>
      </dgm:t>
    </dgm:pt>
    <dgm:pt modelId="{737C77AC-3810-4AAE-9BAF-D1C68AE2C98C}" type="pres">
      <dgm:prSet presAssocID="{6CA1A3D3-6DF6-41A3-9E13-E3A8AC1DA6BD}" presName="aSpace2" presStyleCnt="0"/>
      <dgm:spPr/>
      <dgm:t>
        <a:bodyPr/>
        <a:lstStyle/>
        <a:p>
          <a:endParaRPr lang="en-US"/>
        </a:p>
      </dgm:t>
    </dgm:pt>
    <dgm:pt modelId="{A76EBEF5-E79F-4FD5-A3CF-EC443D69CA5F}" type="pres">
      <dgm:prSet presAssocID="{8CC016E3-F960-456F-A6D8-2347F67F0228}" presName="childNode" presStyleLbl="node1" presStyleIdx="7" presStyleCnt="24" custScaleY="58565" custLinFactY="-94619" custLinFactNeighborX="-10114" custLinFactNeighborY="-100000">
        <dgm:presLayoutVars>
          <dgm:bulletEnabled val="1"/>
        </dgm:presLayoutVars>
      </dgm:prSet>
      <dgm:spPr/>
      <dgm:t>
        <a:bodyPr/>
        <a:lstStyle/>
        <a:p>
          <a:endParaRPr lang="en-US"/>
        </a:p>
      </dgm:t>
    </dgm:pt>
    <dgm:pt modelId="{1B8650A3-3526-4969-B233-7E433666CB27}" type="pres">
      <dgm:prSet presAssocID="{8CC016E3-F960-456F-A6D8-2347F67F0228}" presName="aSpace2" presStyleCnt="0"/>
      <dgm:spPr/>
    </dgm:pt>
    <dgm:pt modelId="{20AE992B-9DB2-4F11-A78A-31D67F10741A}" type="pres">
      <dgm:prSet presAssocID="{2513AFE6-8EB1-46A1-99E4-35C54373F618}" presName="childNode" presStyleLbl="node1" presStyleIdx="8" presStyleCnt="24" custLinFactNeighborX="-8546" custLinFactNeighborY="42243">
        <dgm:presLayoutVars>
          <dgm:bulletEnabled val="1"/>
        </dgm:presLayoutVars>
      </dgm:prSet>
      <dgm:spPr/>
      <dgm:t>
        <a:bodyPr/>
        <a:lstStyle/>
        <a:p>
          <a:endParaRPr lang="en-US"/>
        </a:p>
      </dgm:t>
    </dgm:pt>
    <dgm:pt modelId="{22DA7FB6-753F-4292-82CA-D8C473572F72}" type="pres">
      <dgm:prSet presAssocID="{2513AFE6-8EB1-46A1-99E4-35C54373F618}" presName="aSpace2" presStyleCnt="0"/>
      <dgm:spPr/>
      <dgm:t>
        <a:bodyPr/>
        <a:lstStyle/>
        <a:p>
          <a:endParaRPr lang="en-US"/>
        </a:p>
      </dgm:t>
    </dgm:pt>
    <dgm:pt modelId="{446D948E-33F5-4C44-A235-16B0CAD1DCD2}" type="pres">
      <dgm:prSet presAssocID="{1F64FB97-6883-4A4B-9A26-3876B1C4DA46}" presName="childNode" presStyleLbl="node1" presStyleIdx="9" presStyleCnt="24" custScaleX="110271" custLinFactNeighborX="-8546" custLinFactNeighborY="42243">
        <dgm:presLayoutVars>
          <dgm:bulletEnabled val="1"/>
        </dgm:presLayoutVars>
      </dgm:prSet>
      <dgm:spPr/>
      <dgm:t>
        <a:bodyPr/>
        <a:lstStyle/>
        <a:p>
          <a:endParaRPr lang="en-US"/>
        </a:p>
      </dgm:t>
    </dgm:pt>
    <dgm:pt modelId="{A65D8F2F-8DD8-4773-A3EE-2B4C9DE6A20F}" type="pres">
      <dgm:prSet presAssocID="{1F64FB97-6883-4A4B-9A26-3876B1C4DA46}" presName="aSpace2" presStyleCnt="0"/>
      <dgm:spPr/>
    </dgm:pt>
    <dgm:pt modelId="{1D41BA02-B5A8-4EAA-B3D8-AA9B3B5FD6B2}" type="pres">
      <dgm:prSet presAssocID="{96A2DD19-93B1-480A-A565-95E25B1AA142}" presName="childNode" presStyleLbl="node1" presStyleIdx="10" presStyleCnt="24" custLinFactNeighborX="-8546">
        <dgm:presLayoutVars>
          <dgm:bulletEnabled val="1"/>
        </dgm:presLayoutVars>
      </dgm:prSet>
      <dgm:spPr/>
      <dgm:t>
        <a:bodyPr/>
        <a:lstStyle/>
        <a:p>
          <a:endParaRPr lang="en-US"/>
        </a:p>
      </dgm:t>
    </dgm:pt>
    <dgm:pt modelId="{946E91DC-F88D-45A0-8DC9-D2F066A6D25A}" type="pres">
      <dgm:prSet presAssocID="{7AB49B51-B1DC-4A0E-ABDB-DD7277646297}" presName="aSpace" presStyleCnt="0"/>
      <dgm:spPr/>
      <dgm:t>
        <a:bodyPr/>
        <a:lstStyle/>
        <a:p>
          <a:endParaRPr lang="en-US"/>
        </a:p>
      </dgm:t>
    </dgm:pt>
    <dgm:pt modelId="{15DB3F54-8F7B-4D5F-9B0F-E41A28376B8F}" type="pres">
      <dgm:prSet presAssocID="{03A2B55C-8FC1-47EA-B35A-EE2F59504912}" presName="compNode" presStyleCnt="0"/>
      <dgm:spPr/>
      <dgm:t>
        <a:bodyPr/>
        <a:lstStyle/>
        <a:p>
          <a:endParaRPr lang="en-US"/>
        </a:p>
      </dgm:t>
    </dgm:pt>
    <dgm:pt modelId="{6D94F13C-DD51-46CC-8B3E-56DB9A5D0ADD}" type="pres">
      <dgm:prSet presAssocID="{03A2B55C-8FC1-47EA-B35A-EE2F59504912}" presName="aNode" presStyleLbl="bgShp" presStyleIdx="3" presStyleCnt="7" custScaleX="124950" custLinFactNeighborX="-9454"/>
      <dgm:spPr/>
      <dgm:t>
        <a:bodyPr/>
        <a:lstStyle/>
        <a:p>
          <a:endParaRPr lang="en-US"/>
        </a:p>
      </dgm:t>
    </dgm:pt>
    <dgm:pt modelId="{08C159E5-EBCC-46A9-80C7-0A7BE94E8294}" type="pres">
      <dgm:prSet presAssocID="{03A2B55C-8FC1-47EA-B35A-EE2F59504912}" presName="textNode" presStyleLbl="bgShp" presStyleIdx="3" presStyleCnt="7"/>
      <dgm:spPr/>
      <dgm:t>
        <a:bodyPr/>
        <a:lstStyle/>
        <a:p>
          <a:endParaRPr lang="en-US"/>
        </a:p>
      </dgm:t>
    </dgm:pt>
    <dgm:pt modelId="{E7A298C2-5AFB-4DBC-B2EA-7514418500EE}" type="pres">
      <dgm:prSet presAssocID="{03A2B55C-8FC1-47EA-B35A-EE2F59504912}" presName="compChildNode" presStyleCnt="0"/>
      <dgm:spPr/>
      <dgm:t>
        <a:bodyPr/>
        <a:lstStyle/>
        <a:p>
          <a:endParaRPr lang="en-US"/>
        </a:p>
      </dgm:t>
    </dgm:pt>
    <dgm:pt modelId="{2C392AC7-036C-4376-AB71-B7ADF2999606}" type="pres">
      <dgm:prSet presAssocID="{03A2B55C-8FC1-47EA-B35A-EE2F59504912}" presName="theInnerList" presStyleCnt="0"/>
      <dgm:spPr/>
      <dgm:t>
        <a:bodyPr/>
        <a:lstStyle/>
        <a:p>
          <a:endParaRPr lang="en-US"/>
        </a:p>
      </dgm:t>
    </dgm:pt>
    <dgm:pt modelId="{BE835F6E-9984-43DA-8008-C5249657853D}" type="pres">
      <dgm:prSet presAssocID="{00F8F6F3-A672-400A-B6D6-97BB974AAE85}" presName="childNode" presStyleLbl="node1" presStyleIdx="11" presStyleCnt="24" custScaleX="129096" custScaleY="176262" custLinFactNeighborX="-12012">
        <dgm:presLayoutVars>
          <dgm:bulletEnabled val="1"/>
        </dgm:presLayoutVars>
      </dgm:prSet>
      <dgm:spPr/>
      <dgm:t>
        <a:bodyPr/>
        <a:lstStyle/>
        <a:p>
          <a:endParaRPr lang="en-US"/>
        </a:p>
      </dgm:t>
    </dgm:pt>
    <dgm:pt modelId="{E74B9595-5C7E-42AB-A3FA-769386BA8111}" type="pres">
      <dgm:prSet presAssocID="{00F8F6F3-A672-400A-B6D6-97BB974AAE85}" presName="aSpace2" presStyleCnt="0"/>
      <dgm:spPr/>
      <dgm:t>
        <a:bodyPr/>
        <a:lstStyle/>
        <a:p>
          <a:endParaRPr lang="en-US"/>
        </a:p>
      </dgm:t>
    </dgm:pt>
    <dgm:pt modelId="{6A723A08-8EEA-4B96-960F-2202F1161DC6}" type="pres">
      <dgm:prSet presAssocID="{5E82371A-F6A8-4F5E-94B3-A6BB82CFCF50}" presName="childNode" presStyleLbl="node1" presStyleIdx="12" presStyleCnt="24" custScaleX="111978" custLinFactNeighborX="-12012">
        <dgm:presLayoutVars>
          <dgm:bulletEnabled val="1"/>
        </dgm:presLayoutVars>
      </dgm:prSet>
      <dgm:spPr/>
      <dgm:t>
        <a:bodyPr/>
        <a:lstStyle/>
        <a:p>
          <a:endParaRPr lang="en-US"/>
        </a:p>
      </dgm:t>
    </dgm:pt>
    <dgm:pt modelId="{3B9488AB-4C11-4BE7-8DA9-6D16DEEABD6D}" type="pres">
      <dgm:prSet presAssocID="{5E82371A-F6A8-4F5E-94B3-A6BB82CFCF50}" presName="aSpace2" presStyleCnt="0"/>
      <dgm:spPr/>
      <dgm:t>
        <a:bodyPr/>
        <a:lstStyle/>
        <a:p>
          <a:endParaRPr lang="en-US"/>
        </a:p>
      </dgm:t>
    </dgm:pt>
    <dgm:pt modelId="{53FCC9AC-C368-4760-820E-816D3D90B75D}" type="pres">
      <dgm:prSet presAssocID="{6B482E66-D1B2-4839-85C6-33C851E6947F}" presName="childNode" presStyleLbl="node1" presStyleIdx="13" presStyleCnt="24" custLinFactNeighborX="-12012">
        <dgm:presLayoutVars>
          <dgm:bulletEnabled val="1"/>
        </dgm:presLayoutVars>
      </dgm:prSet>
      <dgm:spPr/>
      <dgm:t>
        <a:bodyPr/>
        <a:lstStyle/>
        <a:p>
          <a:endParaRPr lang="en-US"/>
        </a:p>
      </dgm:t>
    </dgm:pt>
    <dgm:pt modelId="{B37380B1-14C9-4208-91DA-38137A472ADA}" type="pres">
      <dgm:prSet presAssocID="{03A2B55C-8FC1-47EA-B35A-EE2F59504912}" presName="aSpace" presStyleCnt="0"/>
      <dgm:spPr/>
      <dgm:t>
        <a:bodyPr/>
        <a:lstStyle/>
        <a:p>
          <a:endParaRPr lang="en-US"/>
        </a:p>
      </dgm:t>
    </dgm:pt>
    <dgm:pt modelId="{C2BC663E-8EBE-4653-BD68-6D78DD0A19B3}" type="pres">
      <dgm:prSet presAssocID="{96A05FA1-BFC9-472C-8B36-C22F099DA50C}" presName="compNode" presStyleCnt="0"/>
      <dgm:spPr/>
      <dgm:t>
        <a:bodyPr/>
        <a:lstStyle/>
        <a:p>
          <a:endParaRPr lang="en-US"/>
        </a:p>
      </dgm:t>
    </dgm:pt>
    <dgm:pt modelId="{0530AFC2-EE52-4937-A0C7-E4EDF1515EEA}" type="pres">
      <dgm:prSet presAssocID="{96A05FA1-BFC9-472C-8B36-C22F099DA50C}" presName="aNode" presStyleLbl="bgShp" presStyleIdx="4" presStyleCnt="7" custScaleX="122982" custLinFactNeighborX="-11973"/>
      <dgm:spPr/>
      <dgm:t>
        <a:bodyPr/>
        <a:lstStyle/>
        <a:p>
          <a:endParaRPr lang="en-US"/>
        </a:p>
      </dgm:t>
    </dgm:pt>
    <dgm:pt modelId="{AB68F9D9-C8CC-4716-8A8E-2A9E497D3EA6}" type="pres">
      <dgm:prSet presAssocID="{96A05FA1-BFC9-472C-8B36-C22F099DA50C}" presName="textNode" presStyleLbl="bgShp" presStyleIdx="4" presStyleCnt="7"/>
      <dgm:spPr/>
      <dgm:t>
        <a:bodyPr/>
        <a:lstStyle/>
        <a:p>
          <a:endParaRPr lang="en-US"/>
        </a:p>
      </dgm:t>
    </dgm:pt>
    <dgm:pt modelId="{7E0EF5F7-E997-4884-98E1-A75EBDB3E68A}" type="pres">
      <dgm:prSet presAssocID="{96A05FA1-BFC9-472C-8B36-C22F099DA50C}" presName="compChildNode" presStyleCnt="0"/>
      <dgm:spPr/>
      <dgm:t>
        <a:bodyPr/>
        <a:lstStyle/>
        <a:p>
          <a:endParaRPr lang="en-US"/>
        </a:p>
      </dgm:t>
    </dgm:pt>
    <dgm:pt modelId="{E5CD1769-72D4-4FB4-97D0-0B93C34CBF09}" type="pres">
      <dgm:prSet presAssocID="{96A05FA1-BFC9-472C-8B36-C22F099DA50C}" presName="theInnerList" presStyleCnt="0"/>
      <dgm:spPr/>
      <dgm:t>
        <a:bodyPr/>
        <a:lstStyle/>
        <a:p>
          <a:endParaRPr lang="en-US"/>
        </a:p>
      </dgm:t>
    </dgm:pt>
    <dgm:pt modelId="{B5833524-1F83-4449-B786-2DB0C76CF0CC}" type="pres">
      <dgm:prSet presAssocID="{33F3733F-6745-4926-AA79-6F7E9639FCF4}" presName="childNode" presStyleLbl="node1" presStyleIdx="14" presStyleCnt="24" custLinFactNeighborX="-12131">
        <dgm:presLayoutVars>
          <dgm:bulletEnabled val="1"/>
        </dgm:presLayoutVars>
      </dgm:prSet>
      <dgm:spPr/>
      <dgm:t>
        <a:bodyPr/>
        <a:lstStyle/>
        <a:p>
          <a:endParaRPr lang="en-US"/>
        </a:p>
      </dgm:t>
    </dgm:pt>
    <dgm:pt modelId="{0491A675-0679-4009-8EB3-5ECC54756ED7}" type="pres">
      <dgm:prSet presAssocID="{33F3733F-6745-4926-AA79-6F7E9639FCF4}" presName="aSpace2" presStyleCnt="0"/>
      <dgm:spPr/>
      <dgm:t>
        <a:bodyPr/>
        <a:lstStyle/>
        <a:p>
          <a:endParaRPr lang="en-US"/>
        </a:p>
      </dgm:t>
    </dgm:pt>
    <dgm:pt modelId="{B9494F36-9FD4-468D-AEC7-16739C8A46FD}" type="pres">
      <dgm:prSet presAssocID="{4A01D869-8405-44A7-8F2A-6B7123676488}" presName="childNode" presStyleLbl="node1" presStyleIdx="15" presStyleCnt="24" custLinFactNeighborX="-12131">
        <dgm:presLayoutVars>
          <dgm:bulletEnabled val="1"/>
        </dgm:presLayoutVars>
      </dgm:prSet>
      <dgm:spPr/>
      <dgm:t>
        <a:bodyPr/>
        <a:lstStyle/>
        <a:p>
          <a:endParaRPr lang="en-US"/>
        </a:p>
      </dgm:t>
    </dgm:pt>
    <dgm:pt modelId="{4EFD4D96-7BCB-49DB-9011-0640BF36B6EA}" type="pres">
      <dgm:prSet presAssocID="{4A01D869-8405-44A7-8F2A-6B7123676488}" presName="aSpace2" presStyleCnt="0"/>
      <dgm:spPr/>
    </dgm:pt>
    <dgm:pt modelId="{8300E1FB-2750-4DA8-AE48-CBF31065A1F9}" type="pres">
      <dgm:prSet presAssocID="{969F177D-427D-460B-949F-4E8360AB872A}" presName="childNode" presStyleLbl="node1" presStyleIdx="16" presStyleCnt="24" custLinFactY="100000" custLinFactNeighborX="-13546" custLinFactNeighborY="126474">
        <dgm:presLayoutVars>
          <dgm:bulletEnabled val="1"/>
        </dgm:presLayoutVars>
      </dgm:prSet>
      <dgm:spPr/>
      <dgm:t>
        <a:bodyPr/>
        <a:lstStyle/>
        <a:p>
          <a:endParaRPr lang="en-US"/>
        </a:p>
      </dgm:t>
    </dgm:pt>
    <dgm:pt modelId="{10D91070-4BD5-40AC-AD3C-6636B0CCA1C3}" type="pres">
      <dgm:prSet presAssocID="{969F177D-427D-460B-949F-4E8360AB872A}" presName="aSpace2" presStyleCnt="0"/>
      <dgm:spPr/>
      <dgm:t>
        <a:bodyPr/>
        <a:lstStyle/>
        <a:p>
          <a:endParaRPr lang="en-US"/>
        </a:p>
      </dgm:t>
    </dgm:pt>
    <dgm:pt modelId="{B9D1F5CF-6C4F-4AB5-BD40-2EF1157E0446}" type="pres">
      <dgm:prSet presAssocID="{EB42E189-ED94-4B54-AEEA-532C49753B49}" presName="childNode" presStyleLbl="node1" presStyleIdx="17" presStyleCnt="24" custScaleX="119694" custLinFactY="-98643" custLinFactNeighborX="-13549" custLinFactNeighborY="-100000">
        <dgm:presLayoutVars>
          <dgm:bulletEnabled val="1"/>
        </dgm:presLayoutVars>
      </dgm:prSet>
      <dgm:spPr/>
      <dgm:t>
        <a:bodyPr/>
        <a:lstStyle/>
        <a:p>
          <a:endParaRPr lang="en-US"/>
        </a:p>
      </dgm:t>
    </dgm:pt>
    <dgm:pt modelId="{48D46333-21A8-476F-BD69-2B1B27001EE2}" type="pres">
      <dgm:prSet presAssocID="{96A05FA1-BFC9-472C-8B36-C22F099DA50C}" presName="aSpace" presStyleCnt="0"/>
      <dgm:spPr/>
      <dgm:t>
        <a:bodyPr/>
        <a:lstStyle/>
        <a:p>
          <a:endParaRPr lang="en-US"/>
        </a:p>
      </dgm:t>
    </dgm:pt>
    <dgm:pt modelId="{993E3E84-A4CD-4976-94AC-A29CC9C78950}" type="pres">
      <dgm:prSet presAssocID="{7B439B6A-B425-4BE7-B740-A2FAF7D4DBA2}" presName="compNode" presStyleCnt="0"/>
      <dgm:spPr/>
      <dgm:t>
        <a:bodyPr/>
        <a:lstStyle/>
        <a:p>
          <a:endParaRPr lang="en-US"/>
        </a:p>
      </dgm:t>
    </dgm:pt>
    <dgm:pt modelId="{D0221A56-1006-44CE-8CF4-A42ED98E38EF}" type="pres">
      <dgm:prSet presAssocID="{7B439B6A-B425-4BE7-B740-A2FAF7D4DBA2}" presName="aNode" presStyleLbl="bgShp" presStyleIdx="5" presStyleCnt="7" custScaleX="109381" custLinFactNeighborX="-14492"/>
      <dgm:spPr/>
      <dgm:t>
        <a:bodyPr/>
        <a:lstStyle/>
        <a:p>
          <a:endParaRPr lang="en-US"/>
        </a:p>
      </dgm:t>
    </dgm:pt>
    <dgm:pt modelId="{E2CAC9B2-4090-4E36-BB2E-2E73218F40A7}" type="pres">
      <dgm:prSet presAssocID="{7B439B6A-B425-4BE7-B740-A2FAF7D4DBA2}" presName="textNode" presStyleLbl="bgShp" presStyleIdx="5" presStyleCnt="7"/>
      <dgm:spPr/>
      <dgm:t>
        <a:bodyPr/>
        <a:lstStyle/>
        <a:p>
          <a:endParaRPr lang="en-US"/>
        </a:p>
      </dgm:t>
    </dgm:pt>
    <dgm:pt modelId="{3A968CF0-04C4-44D2-977A-8C4D2B1F67EB}" type="pres">
      <dgm:prSet presAssocID="{7B439B6A-B425-4BE7-B740-A2FAF7D4DBA2}" presName="compChildNode" presStyleCnt="0"/>
      <dgm:spPr/>
      <dgm:t>
        <a:bodyPr/>
        <a:lstStyle/>
        <a:p>
          <a:endParaRPr lang="en-US"/>
        </a:p>
      </dgm:t>
    </dgm:pt>
    <dgm:pt modelId="{3A7ADC08-10DA-46AC-B3B2-B98F75BD2C60}" type="pres">
      <dgm:prSet presAssocID="{7B439B6A-B425-4BE7-B740-A2FAF7D4DBA2}" presName="theInnerList" presStyleCnt="0"/>
      <dgm:spPr/>
      <dgm:t>
        <a:bodyPr/>
        <a:lstStyle/>
        <a:p>
          <a:endParaRPr lang="en-US"/>
        </a:p>
      </dgm:t>
    </dgm:pt>
    <dgm:pt modelId="{4DFAB47B-01F0-4DF9-A5B4-55AE017318A8}" type="pres">
      <dgm:prSet presAssocID="{6779EA58-0CB5-4354-BC25-A441C26D86BA}" presName="childNode" presStyleLbl="node1" presStyleIdx="18" presStyleCnt="24" custLinFactNeighborX="-18595">
        <dgm:presLayoutVars>
          <dgm:bulletEnabled val="1"/>
        </dgm:presLayoutVars>
      </dgm:prSet>
      <dgm:spPr/>
      <dgm:t>
        <a:bodyPr/>
        <a:lstStyle/>
        <a:p>
          <a:endParaRPr lang="en-US"/>
        </a:p>
      </dgm:t>
    </dgm:pt>
    <dgm:pt modelId="{EF330A0E-D111-48AC-81A0-8ACEA1F02A2A}" type="pres">
      <dgm:prSet presAssocID="{6779EA58-0CB5-4354-BC25-A441C26D86BA}" presName="aSpace2" presStyleCnt="0"/>
      <dgm:spPr/>
      <dgm:t>
        <a:bodyPr/>
        <a:lstStyle/>
        <a:p>
          <a:endParaRPr lang="en-US"/>
        </a:p>
      </dgm:t>
    </dgm:pt>
    <dgm:pt modelId="{767C538F-16E6-4AA6-AE0F-44575E347EA2}" type="pres">
      <dgm:prSet presAssocID="{15908F9D-8620-44FE-8158-06562F447E62}" presName="childNode" presStyleLbl="node1" presStyleIdx="19" presStyleCnt="24" custLinFactNeighborX="-13526">
        <dgm:presLayoutVars>
          <dgm:bulletEnabled val="1"/>
        </dgm:presLayoutVars>
      </dgm:prSet>
      <dgm:spPr/>
      <dgm:t>
        <a:bodyPr/>
        <a:lstStyle/>
        <a:p>
          <a:endParaRPr lang="en-US"/>
        </a:p>
      </dgm:t>
    </dgm:pt>
    <dgm:pt modelId="{325BE5DB-A2ED-4951-B9F7-93A88450B32E}" type="pres">
      <dgm:prSet presAssocID="{15908F9D-8620-44FE-8158-06562F447E62}" presName="aSpace2" presStyleCnt="0"/>
      <dgm:spPr/>
    </dgm:pt>
    <dgm:pt modelId="{532B220C-5BB8-4751-AA8E-F4FED11521F2}" type="pres">
      <dgm:prSet presAssocID="{83AA785A-E87F-47CB-9A6E-5F7090973A53}" presName="childNode" presStyleLbl="node1" presStyleIdx="20" presStyleCnt="24" custScaleX="85533" custLinFactNeighborX="-17213">
        <dgm:presLayoutVars>
          <dgm:bulletEnabled val="1"/>
        </dgm:presLayoutVars>
      </dgm:prSet>
      <dgm:spPr/>
      <dgm:t>
        <a:bodyPr/>
        <a:lstStyle/>
        <a:p>
          <a:endParaRPr lang="en-US"/>
        </a:p>
      </dgm:t>
    </dgm:pt>
    <dgm:pt modelId="{70A098A1-B31F-4E02-A90E-3D3C6744518F}" type="pres">
      <dgm:prSet presAssocID="{7B439B6A-B425-4BE7-B740-A2FAF7D4DBA2}" presName="aSpace" presStyleCnt="0"/>
      <dgm:spPr/>
      <dgm:t>
        <a:bodyPr/>
        <a:lstStyle/>
        <a:p>
          <a:endParaRPr lang="en-US"/>
        </a:p>
      </dgm:t>
    </dgm:pt>
    <dgm:pt modelId="{D5F24FAE-27C3-486C-99BC-599ECFCBE884}" type="pres">
      <dgm:prSet presAssocID="{42500445-C6BF-4F6B-A589-A8F4A19CCD9A}" presName="compNode" presStyleCnt="0"/>
      <dgm:spPr/>
      <dgm:t>
        <a:bodyPr/>
        <a:lstStyle/>
        <a:p>
          <a:endParaRPr lang="en-US"/>
        </a:p>
      </dgm:t>
    </dgm:pt>
    <dgm:pt modelId="{B987BA55-34D6-4848-8ACB-123C4247D1C8}" type="pres">
      <dgm:prSet presAssocID="{42500445-C6BF-4F6B-A589-A8F4A19CCD9A}" presName="aNode" presStyleLbl="bgShp" presStyleIdx="6" presStyleCnt="7" custScaleX="109550" custLinFactNeighborX="-17266"/>
      <dgm:spPr/>
      <dgm:t>
        <a:bodyPr/>
        <a:lstStyle/>
        <a:p>
          <a:endParaRPr lang="en-US"/>
        </a:p>
      </dgm:t>
    </dgm:pt>
    <dgm:pt modelId="{DEDBFD0B-BE61-45D4-9DE2-91EEEB3D00E6}" type="pres">
      <dgm:prSet presAssocID="{42500445-C6BF-4F6B-A589-A8F4A19CCD9A}" presName="textNode" presStyleLbl="bgShp" presStyleIdx="6" presStyleCnt="7"/>
      <dgm:spPr/>
      <dgm:t>
        <a:bodyPr/>
        <a:lstStyle/>
        <a:p>
          <a:endParaRPr lang="en-US"/>
        </a:p>
      </dgm:t>
    </dgm:pt>
    <dgm:pt modelId="{D63019B4-623A-4E27-8ACD-281E99DD1290}" type="pres">
      <dgm:prSet presAssocID="{42500445-C6BF-4F6B-A589-A8F4A19CCD9A}" presName="compChildNode" presStyleCnt="0"/>
      <dgm:spPr/>
      <dgm:t>
        <a:bodyPr/>
        <a:lstStyle/>
        <a:p>
          <a:endParaRPr lang="en-US"/>
        </a:p>
      </dgm:t>
    </dgm:pt>
    <dgm:pt modelId="{6AE33B8E-945D-418B-A16B-CEC40ADBAA83}" type="pres">
      <dgm:prSet presAssocID="{42500445-C6BF-4F6B-A589-A8F4A19CCD9A}" presName="theInnerList" presStyleCnt="0"/>
      <dgm:spPr/>
      <dgm:t>
        <a:bodyPr/>
        <a:lstStyle/>
        <a:p>
          <a:endParaRPr lang="en-US"/>
        </a:p>
      </dgm:t>
    </dgm:pt>
    <dgm:pt modelId="{C1B407A2-580C-49B0-BCBC-C28ADAC1D3F7}" type="pres">
      <dgm:prSet presAssocID="{49BFB236-072F-4AE8-9776-802E155B1981}" presName="childNode" presStyleLbl="node1" presStyleIdx="21" presStyleCnt="24" custLinFactNeighborX="-22295">
        <dgm:presLayoutVars>
          <dgm:bulletEnabled val="1"/>
        </dgm:presLayoutVars>
      </dgm:prSet>
      <dgm:spPr/>
      <dgm:t>
        <a:bodyPr/>
        <a:lstStyle/>
        <a:p>
          <a:endParaRPr lang="en-US"/>
        </a:p>
      </dgm:t>
    </dgm:pt>
    <dgm:pt modelId="{620FBC32-BD6F-49ED-BDB0-48A1FE45A402}" type="pres">
      <dgm:prSet presAssocID="{49BFB236-072F-4AE8-9776-802E155B1981}" presName="aSpace2" presStyleCnt="0"/>
      <dgm:spPr/>
      <dgm:t>
        <a:bodyPr/>
        <a:lstStyle/>
        <a:p>
          <a:endParaRPr lang="en-US"/>
        </a:p>
      </dgm:t>
    </dgm:pt>
    <dgm:pt modelId="{E29FA9B6-FC8A-4FD2-89D9-63BA4772A498}" type="pres">
      <dgm:prSet presAssocID="{A6B0CC2F-EA60-474B-85FD-BEC1730E2CAC}" presName="childNode" presStyleLbl="node1" presStyleIdx="22" presStyleCnt="24" custScaleX="125446" custLinFactNeighborX="-22295">
        <dgm:presLayoutVars>
          <dgm:bulletEnabled val="1"/>
        </dgm:presLayoutVars>
      </dgm:prSet>
      <dgm:spPr/>
      <dgm:t>
        <a:bodyPr/>
        <a:lstStyle/>
        <a:p>
          <a:endParaRPr lang="en-US"/>
        </a:p>
      </dgm:t>
    </dgm:pt>
    <dgm:pt modelId="{DFE747C5-4453-48ED-9A37-1C014F4CB964}" type="pres">
      <dgm:prSet presAssocID="{A6B0CC2F-EA60-474B-85FD-BEC1730E2CAC}" presName="aSpace2" presStyleCnt="0"/>
      <dgm:spPr/>
      <dgm:t>
        <a:bodyPr/>
        <a:lstStyle/>
        <a:p>
          <a:endParaRPr lang="en-US"/>
        </a:p>
      </dgm:t>
    </dgm:pt>
    <dgm:pt modelId="{7275780B-D927-4CD2-AE2D-2BAB38795CEA}" type="pres">
      <dgm:prSet presAssocID="{3FB79238-619A-4597-8F38-22856FF028F3}" presName="childNode" presStyleLbl="node1" presStyleIdx="23" presStyleCnt="24" custLinFactNeighborX="-22295">
        <dgm:presLayoutVars>
          <dgm:bulletEnabled val="1"/>
        </dgm:presLayoutVars>
      </dgm:prSet>
      <dgm:spPr/>
      <dgm:t>
        <a:bodyPr/>
        <a:lstStyle/>
        <a:p>
          <a:endParaRPr lang="en-US"/>
        </a:p>
      </dgm:t>
    </dgm:pt>
  </dgm:ptLst>
  <dgm:cxnLst>
    <dgm:cxn modelId="{40ABC26D-D42B-4B15-94E8-15CB037BEC52}" type="presOf" srcId="{969F177D-427D-460B-949F-4E8360AB872A}" destId="{8300E1FB-2750-4DA8-AE48-CBF31065A1F9}" srcOrd="0" destOrd="0" presId="urn:microsoft.com/office/officeart/2005/8/layout/lProcess2"/>
    <dgm:cxn modelId="{7E6E4FD6-B658-46F7-9F2C-38D5875BA48E}" srcId="{73140B24-64BE-42B6-B436-A6DB1664C146}" destId="{DBE8E18E-C331-4EFF-8072-B8E48AC57BB2}" srcOrd="0" destOrd="0" parTransId="{1693C882-7485-4667-B357-0EB1D587D9CC}" sibTransId="{F497D70D-89CB-442B-BB10-81FE687EA210}"/>
    <dgm:cxn modelId="{9BB02724-FECB-43B9-B26C-439D4FADF27C}" type="presOf" srcId="{96A05FA1-BFC9-472C-8B36-C22F099DA50C}" destId="{0530AFC2-EE52-4937-A0C7-E4EDF1515EEA}" srcOrd="0" destOrd="0" presId="urn:microsoft.com/office/officeart/2005/8/layout/lProcess2"/>
    <dgm:cxn modelId="{D3CDCC84-8471-4A65-9A58-B9C6F584B6ED}" srcId="{96A05FA1-BFC9-472C-8B36-C22F099DA50C}" destId="{EB42E189-ED94-4B54-AEEA-532C49753B49}" srcOrd="3" destOrd="0" parTransId="{B2281CFD-8B38-472B-B8DF-65038CECF8BF}" sibTransId="{5AA90C6D-82F7-439F-BA86-3203C755FAD4}"/>
    <dgm:cxn modelId="{C5C95247-22BE-45B0-84CF-48FD724B2D73}" type="presOf" srcId="{EB42E189-ED94-4B54-AEEA-532C49753B49}" destId="{B9D1F5CF-6C4F-4AB5-BD40-2EF1157E0446}" srcOrd="0" destOrd="0" presId="urn:microsoft.com/office/officeart/2005/8/layout/lProcess2"/>
    <dgm:cxn modelId="{94EFD77F-3360-4BEB-8FA2-7658A81DB91D}" type="presOf" srcId="{83AA785A-E87F-47CB-9A6E-5F7090973A53}" destId="{532B220C-5BB8-4751-AA8E-F4FED11521F2}" srcOrd="0" destOrd="0" presId="urn:microsoft.com/office/officeart/2005/8/layout/lProcess2"/>
    <dgm:cxn modelId="{4D385FB9-7B49-4C17-9D30-C992A3B02C76}" type="presOf" srcId="{6D1C8E79-37C2-47CA-B5D5-896D96AF168A}" destId="{58AD0609-51E1-4F4A-98BD-529DEECA3D7C}" srcOrd="0" destOrd="0" presId="urn:microsoft.com/office/officeart/2005/8/layout/lProcess2"/>
    <dgm:cxn modelId="{64EA15E7-152D-4118-BDBD-D674118305E6}" type="presOf" srcId="{7C987BD4-CA73-46D3-9A5E-EB0AC310ECD0}" destId="{75E9F11B-8CEE-49C6-A9D0-81B1541E60A7}" srcOrd="0" destOrd="0" presId="urn:microsoft.com/office/officeart/2005/8/layout/lProcess2"/>
    <dgm:cxn modelId="{AF5D23F8-A6F4-485A-9322-5A58A3D38CA0}" type="presOf" srcId="{3FB79238-619A-4597-8F38-22856FF028F3}" destId="{7275780B-D927-4CD2-AE2D-2BAB38795CEA}" srcOrd="0" destOrd="0" presId="urn:microsoft.com/office/officeart/2005/8/layout/lProcess2"/>
    <dgm:cxn modelId="{1A063964-C595-4188-B06A-60B4053C0942}" srcId="{73140B24-64BE-42B6-B436-A6DB1664C146}" destId="{6D1C8E79-37C2-47CA-B5D5-896D96AF168A}" srcOrd="2" destOrd="0" parTransId="{F9987918-6154-4CE2-8DEF-AE8DE67003A0}" sibTransId="{DB766A05-ABF2-49AD-AFDC-1CD91377E3BB}"/>
    <dgm:cxn modelId="{78E477BA-4C3A-4C39-A82B-DCDB5D2F8DBD}" type="presOf" srcId="{6B482E66-D1B2-4839-85C6-33C851E6947F}" destId="{53FCC9AC-C368-4760-820E-816D3D90B75D}" srcOrd="0" destOrd="0" presId="urn:microsoft.com/office/officeart/2005/8/layout/lProcess2"/>
    <dgm:cxn modelId="{52D83F75-58CC-4715-9998-18E525281250}" srcId="{96A05FA1-BFC9-472C-8B36-C22F099DA50C}" destId="{969F177D-427D-460B-949F-4E8360AB872A}" srcOrd="2" destOrd="0" parTransId="{45F2AC1F-1643-4DBE-8229-F88D7417E2BA}" sibTransId="{08F31196-37E2-4562-8F7A-833BB46FAA41}"/>
    <dgm:cxn modelId="{4ED9C47F-52EA-466E-B0D6-B51D760DE51C}" type="presOf" srcId="{5E82371A-F6A8-4F5E-94B3-A6BB82CFCF50}" destId="{6A723A08-8EEA-4B96-960F-2202F1161DC6}" srcOrd="0" destOrd="0" presId="urn:microsoft.com/office/officeart/2005/8/layout/lProcess2"/>
    <dgm:cxn modelId="{2F81BC32-C0BF-479D-ACA0-EF613C07E8A6}" srcId="{7AB49B51-B1DC-4A0E-ABDB-DD7277646297}" destId="{8CC016E3-F960-456F-A6D8-2347F67F0228}" srcOrd="1" destOrd="0" parTransId="{20C39895-0871-4A1F-A743-8EC26A24D321}" sibTransId="{48DCAB71-B5BC-4366-9604-F749A25E962E}"/>
    <dgm:cxn modelId="{A11CC689-CFF6-47F4-9984-9FE3FAA236A8}" srcId="{73140B24-64BE-42B6-B436-A6DB1664C146}" destId="{DDED2012-91F0-4C4D-B9ED-DB79606ED9B1}" srcOrd="1" destOrd="0" parTransId="{133A2B98-CD0A-4E53-B697-9679BF9EF686}" sibTransId="{DE9E00A5-F878-47AF-8A4C-38CAF4614F94}"/>
    <dgm:cxn modelId="{F3EADA26-45BE-474B-889C-E68A2145428C}" srcId="{7B439B6A-B425-4BE7-B740-A2FAF7D4DBA2}" destId="{15908F9D-8620-44FE-8158-06562F447E62}" srcOrd="1" destOrd="0" parTransId="{04649916-BF48-49ED-A8C7-2F4277F0FBF4}" sibTransId="{2217B908-45A6-4629-AF03-05CB49A6718C}"/>
    <dgm:cxn modelId="{05424B0B-9BDD-442A-8E3D-7C8EE6B28A5E}" srcId="{42500445-C6BF-4F6B-A589-A8F4A19CCD9A}" destId="{49BFB236-072F-4AE8-9776-802E155B1981}" srcOrd="0" destOrd="0" parTransId="{6934A2CF-CE10-4C3B-B0FD-D0BDBBEE3EC2}" sibTransId="{C2D385FE-A8FF-4627-9775-4B66BC2D3FD4}"/>
    <dgm:cxn modelId="{23FE499A-BB27-490D-8C43-4B0C2CCC7C83}" srcId="{03A2B55C-8FC1-47EA-B35A-EE2F59504912}" destId="{6B482E66-D1B2-4839-85C6-33C851E6947F}" srcOrd="2" destOrd="0" parTransId="{3254E782-D169-4380-9BCC-6EB7915FEBC9}" sibTransId="{214B9C7F-CADA-4C18-88C9-2DA17128185C}"/>
    <dgm:cxn modelId="{78724B19-B16B-405A-BD3F-4C9144A4BE0F}" type="presOf" srcId="{7B439B6A-B425-4BE7-B740-A2FAF7D4DBA2}" destId="{D0221A56-1006-44CE-8CF4-A42ED98E38EF}" srcOrd="0" destOrd="0" presId="urn:microsoft.com/office/officeart/2005/8/layout/lProcess2"/>
    <dgm:cxn modelId="{7A90E575-86F4-4CF1-A6FE-7A2E78C2C190}" srcId="{7669A573-E751-4EF9-BFD7-6875566C5115}" destId="{73140B24-64BE-42B6-B436-A6DB1664C146}" srcOrd="1" destOrd="0" parTransId="{862253D8-D754-43F7-B4E3-B789AF3A4542}" sibTransId="{F88FE6BB-EA80-45DF-AC61-F0B329E80A1A}"/>
    <dgm:cxn modelId="{85375076-9123-4B5D-A730-EC892BF132A8}" type="presOf" srcId="{49BFB236-072F-4AE8-9776-802E155B1981}" destId="{C1B407A2-580C-49B0-BCBC-C28ADAC1D3F7}" srcOrd="0" destOrd="0" presId="urn:microsoft.com/office/officeart/2005/8/layout/lProcess2"/>
    <dgm:cxn modelId="{3BC0C116-7B7E-4E4A-8FD1-232B95697164}" srcId="{7669A573-E751-4EF9-BFD7-6875566C5115}" destId="{7AB49B51-B1DC-4A0E-ABDB-DD7277646297}" srcOrd="2" destOrd="0" parTransId="{DA63E7FF-7F4E-4A62-B4F0-44A0458703C3}" sibTransId="{06CCD5E6-1E0F-4131-99FD-BAE5C2E321B9}"/>
    <dgm:cxn modelId="{EED7493B-F68A-4A2D-AE83-B5FBB3F3C358}" type="presOf" srcId="{73140B24-64BE-42B6-B436-A6DB1664C146}" destId="{4259D660-1232-4A66-9E7F-385573A784A8}" srcOrd="1" destOrd="0" presId="urn:microsoft.com/office/officeart/2005/8/layout/lProcess2"/>
    <dgm:cxn modelId="{99EB8AD6-CC28-4F74-A72D-9600E398E053}" type="presOf" srcId="{DBE8E18E-C331-4EFF-8072-B8E48AC57BB2}" destId="{39AAD351-C5F5-4C65-8729-B8B6C3CC1E8C}" srcOrd="0" destOrd="0" presId="urn:microsoft.com/office/officeart/2005/8/layout/lProcess2"/>
    <dgm:cxn modelId="{F3F60299-AF4B-4684-A8B9-AB4B156CBA8E}" type="presOf" srcId="{42500445-C6BF-4F6B-A589-A8F4A19CCD9A}" destId="{DEDBFD0B-BE61-45D4-9DE2-91EEEB3D00E6}" srcOrd="1" destOrd="0" presId="urn:microsoft.com/office/officeart/2005/8/layout/lProcess2"/>
    <dgm:cxn modelId="{99378BC3-9636-432B-86D5-DD4DBC3C2730}" type="presOf" srcId="{7AB49B51-B1DC-4A0E-ABDB-DD7277646297}" destId="{C625E015-BB1D-41E2-84F9-16A3DA5C3844}" srcOrd="0" destOrd="0" presId="urn:microsoft.com/office/officeart/2005/8/layout/lProcess2"/>
    <dgm:cxn modelId="{BD3C0F48-E629-4D30-AD30-F878B252F81F}" type="presOf" srcId="{8CC016E3-F960-456F-A6D8-2347F67F0228}" destId="{A76EBEF5-E79F-4FD5-A3CF-EC443D69CA5F}" srcOrd="0" destOrd="0" presId="urn:microsoft.com/office/officeart/2005/8/layout/lProcess2"/>
    <dgm:cxn modelId="{7C274854-C441-4739-873A-0D543D3041BB}" type="presOf" srcId="{96A05FA1-BFC9-472C-8B36-C22F099DA50C}" destId="{AB68F9D9-C8CC-4716-8A8E-2A9E497D3EA6}" srcOrd="1" destOrd="0" presId="urn:microsoft.com/office/officeart/2005/8/layout/lProcess2"/>
    <dgm:cxn modelId="{1D5E8A7A-4791-455B-BC50-51CF960CEF98}" srcId="{7669A573-E751-4EF9-BFD7-6875566C5115}" destId="{96A05FA1-BFC9-472C-8B36-C22F099DA50C}" srcOrd="4" destOrd="0" parTransId="{3EA76F2D-01FB-4904-8A43-4D1A885A7E85}" sibTransId="{B2B77A34-8EC5-4707-A728-8E3A64AA0ECE}"/>
    <dgm:cxn modelId="{8F609319-DB36-40C3-BE43-6DACB40300AA}" srcId="{42500445-C6BF-4F6B-A589-A8F4A19CCD9A}" destId="{3FB79238-619A-4597-8F38-22856FF028F3}" srcOrd="2" destOrd="0" parTransId="{A489D454-F168-40F5-AF08-7CACADED1A6B}" sibTransId="{CCAABFF7-CF5A-4115-9AF1-4EFA2C2D2432}"/>
    <dgm:cxn modelId="{E34D21D7-E43C-47D1-ABDA-79B1D55EF890}" srcId="{7B439B6A-B425-4BE7-B740-A2FAF7D4DBA2}" destId="{83AA785A-E87F-47CB-9A6E-5F7090973A53}" srcOrd="2" destOrd="0" parTransId="{EFBCF457-4DFD-43FC-A350-1CCC4F5F01B8}" sibTransId="{315DD0F4-9B5E-47EC-85DD-4D7466E3E452}"/>
    <dgm:cxn modelId="{F9CB9B3B-90B7-4E2C-942E-7DB76DFDC35F}" srcId="{7AB49B51-B1DC-4A0E-ABDB-DD7277646297}" destId="{96A2DD19-93B1-480A-A565-95E25B1AA142}" srcOrd="4" destOrd="0" parTransId="{C625E325-0E9C-4D8D-BC18-E8B1B2521702}" sibTransId="{27F470BE-0678-4369-ABD1-11D973CF2ADD}"/>
    <dgm:cxn modelId="{3BB29292-A149-4323-AC14-1F72C9DA49AD}" srcId="{03A2B55C-8FC1-47EA-B35A-EE2F59504912}" destId="{5E82371A-F6A8-4F5E-94B3-A6BB82CFCF50}" srcOrd="1" destOrd="0" parTransId="{D7A34813-8E98-4973-B13A-43E5CB1AF99A}" sibTransId="{23766406-C460-4B29-96C5-A01FB8A31D96}"/>
    <dgm:cxn modelId="{71ABC88B-E7B4-43BC-B150-5FA1CEB53EBB}" type="presOf" srcId="{2513AFE6-8EB1-46A1-99E4-35C54373F618}" destId="{20AE992B-9DB2-4F11-A78A-31D67F10741A}" srcOrd="0" destOrd="0" presId="urn:microsoft.com/office/officeart/2005/8/layout/lProcess2"/>
    <dgm:cxn modelId="{A6EAF378-DCAA-4367-B5A8-8CDE439BF8F3}" type="presOf" srcId="{00F8F6F3-A672-400A-B6D6-97BB974AAE85}" destId="{BE835F6E-9984-43DA-8008-C5249657853D}" srcOrd="0" destOrd="0" presId="urn:microsoft.com/office/officeart/2005/8/layout/lProcess2"/>
    <dgm:cxn modelId="{F75DC044-2570-42EB-991E-6EBBA2AA706E}" type="presOf" srcId="{03A2B55C-8FC1-47EA-B35A-EE2F59504912}" destId="{6D94F13C-DD51-46CC-8B3E-56DB9A5D0ADD}" srcOrd="0" destOrd="0" presId="urn:microsoft.com/office/officeart/2005/8/layout/lProcess2"/>
    <dgm:cxn modelId="{325BB06C-9C83-4B65-9E3C-A40A71763BC4}" srcId="{7AB49B51-B1DC-4A0E-ABDB-DD7277646297}" destId="{6CA1A3D3-6DF6-41A3-9E13-E3A8AC1DA6BD}" srcOrd="0" destOrd="0" parTransId="{12C6C3CC-8EA1-47E7-8205-0D707CE165CC}" sibTransId="{118FFA9D-417C-422B-90D0-727DF99E71A5}"/>
    <dgm:cxn modelId="{A2E6B941-481F-4F3C-B655-AC62ECD43CA4}" srcId="{03A2B55C-8FC1-47EA-B35A-EE2F59504912}" destId="{00F8F6F3-A672-400A-B6D6-97BB974AAE85}" srcOrd="0" destOrd="0" parTransId="{025E3B15-08E8-4624-B0CA-0FBD9BD53ABB}" sibTransId="{B94AB66C-2761-4AF2-8C80-BB99727C97E1}"/>
    <dgm:cxn modelId="{3076DFDD-8F82-42BA-8898-CFC70AA5381C}" type="presOf" srcId="{1F64FB97-6883-4A4B-9A26-3876B1C4DA46}" destId="{446D948E-33F5-4C44-A235-16B0CAD1DCD2}" srcOrd="0" destOrd="0" presId="urn:microsoft.com/office/officeart/2005/8/layout/lProcess2"/>
    <dgm:cxn modelId="{7BA294B1-16AF-4CC9-82B8-D5F26D2C4EC3}" type="presOf" srcId="{7669A573-E751-4EF9-BFD7-6875566C5115}" destId="{4B05778B-99AB-49EB-A14F-40108B3FE059}" srcOrd="0" destOrd="0" presId="urn:microsoft.com/office/officeart/2005/8/layout/lProcess2"/>
    <dgm:cxn modelId="{40C7A049-C449-458F-83D4-FA66572FF5B0}" srcId="{42500445-C6BF-4F6B-A589-A8F4A19CCD9A}" destId="{A6B0CC2F-EA60-474B-85FD-BEC1730E2CAC}" srcOrd="1" destOrd="0" parTransId="{2553515C-EC3D-4C1A-A7F7-785A1EAED912}" sibTransId="{04AA8325-312C-4FE9-98D8-6EB643D41D3A}"/>
    <dgm:cxn modelId="{59D5BF7E-0EB0-4880-A8D3-453B838EE80B}" type="presOf" srcId="{4A01D869-8405-44A7-8F2A-6B7123676488}" destId="{B9494F36-9FD4-468D-AEC7-16739C8A46FD}" srcOrd="0" destOrd="0" presId="urn:microsoft.com/office/officeart/2005/8/layout/lProcess2"/>
    <dgm:cxn modelId="{5A519DF4-8864-4D1A-A7AC-ECD8AD90DA31}" type="presOf" srcId="{5B502C66-4804-4255-814B-C75774B4391A}" destId="{9B2CB5A0-BE43-4444-843E-273C299B7480}" srcOrd="0" destOrd="0" presId="urn:microsoft.com/office/officeart/2005/8/layout/lProcess2"/>
    <dgm:cxn modelId="{890BD72D-3B1B-4C87-A2C0-62764E492C7B}" type="presOf" srcId="{15908F9D-8620-44FE-8158-06562F447E62}" destId="{767C538F-16E6-4AA6-AE0F-44575E347EA2}" srcOrd="0" destOrd="0" presId="urn:microsoft.com/office/officeart/2005/8/layout/lProcess2"/>
    <dgm:cxn modelId="{623B91F7-9CB8-4A54-B39B-3EB2B8F56C2B}" srcId="{7B439B6A-B425-4BE7-B740-A2FAF7D4DBA2}" destId="{6779EA58-0CB5-4354-BC25-A441C26D86BA}" srcOrd="0" destOrd="0" parTransId="{FA3F7E70-481E-4AF8-8E91-9182190E31E5}" sibTransId="{305C725D-3407-4E1A-B8CE-0F3156348924}"/>
    <dgm:cxn modelId="{55B853BC-799C-47E6-BF04-DAD871547B31}" type="presOf" srcId="{6779EA58-0CB5-4354-BC25-A441C26D86BA}" destId="{4DFAB47B-01F0-4DF9-A5B4-55AE017318A8}" srcOrd="0" destOrd="0" presId="urn:microsoft.com/office/officeart/2005/8/layout/lProcess2"/>
    <dgm:cxn modelId="{6946E5CA-9FA9-4177-8956-73980862E4A0}" srcId="{7669A573-E751-4EF9-BFD7-6875566C5115}" destId="{7B439B6A-B425-4BE7-B740-A2FAF7D4DBA2}" srcOrd="5" destOrd="0" parTransId="{64279693-4A35-4197-8308-826C73EBFAD6}" sibTransId="{C59F0208-DB56-446B-9C2F-09A7DE849084}"/>
    <dgm:cxn modelId="{9CB16047-1B41-475C-BB23-9FA637DED2A1}" type="presOf" srcId="{03A2B55C-8FC1-47EA-B35A-EE2F59504912}" destId="{08C159E5-EBCC-46A9-80C7-0A7BE94E8294}" srcOrd="1" destOrd="0" presId="urn:microsoft.com/office/officeart/2005/8/layout/lProcess2"/>
    <dgm:cxn modelId="{860304E1-8FFB-4838-84D7-DA1F3BAC3138}" type="presOf" srcId="{6CA1A3D3-6DF6-41A3-9E13-E3A8AC1DA6BD}" destId="{57CE6138-6EE9-41F0-BF77-20D0CD5F99DA}" srcOrd="0" destOrd="0" presId="urn:microsoft.com/office/officeart/2005/8/layout/lProcess2"/>
    <dgm:cxn modelId="{741A9798-25DC-4761-93BB-7B74F5888853}" srcId="{7669A573-E751-4EF9-BFD7-6875566C5115}" destId="{03A2B55C-8FC1-47EA-B35A-EE2F59504912}" srcOrd="3" destOrd="0" parTransId="{9AA8F8DE-158A-4B7C-A62C-59AF456C8FDA}" sibTransId="{F086028A-B36D-429A-805F-E39CEFB2920C}"/>
    <dgm:cxn modelId="{0B0368E8-75B9-4F2E-85E4-32356394ED7A}" type="presOf" srcId="{A6B0CC2F-EA60-474B-85FD-BEC1730E2CAC}" destId="{E29FA9B6-FC8A-4FD2-89D9-63BA4772A498}" srcOrd="0" destOrd="0" presId="urn:microsoft.com/office/officeart/2005/8/layout/lProcess2"/>
    <dgm:cxn modelId="{1443EAD1-F027-4C27-A108-3DE1879BC958}" type="presOf" srcId="{DDED2012-91F0-4C4D-B9ED-DB79606ED9B1}" destId="{C10721C0-8B10-47BB-A07A-9F3E624BE9B0}" srcOrd="0" destOrd="0" presId="urn:microsoft.com/office/officeart/2005/8/layout/lProcess2"/>
    <dgm:cxn modelId="{0360B5A9-9F2A-4C7A-BA62-7193204F4FC6}" srcId="{7669A573-E751-4EF9-BFD7-6875566C5115}" destId="{42500445-C6BF-4F6B-A589-A8F4A19CCD9A}" srcOrd="6" destOrd="0" parTransId="{2F7C9891-C044-43CB-ACD3-870EE0E0FD3D}" sibTransId="{BDBC814D-9ECA-4430-BCEE-BB4B044A35FE}"/>
    <dgm:cxn modelId="{E820B0FD-3EC4-47B2-8234-48723C628F8F}" srcId="{7C987BD4-CA73-46D3-9A5E-EB0AC310ECD0}" destId="{3B10E156-87BC-4052-8A5C-EFD646F8D6FF}" srcOrd="2" destOrd="0" parTransId="{2E2F6838-E83F-4433-BFD1-0475494A4E96}" sibTransId="{5173AC12-6B3F-4076-B9B9-87CA7D8F5640}"/>
    <dgm:cxn modelId="{904AE211-41B3-4590-A18E-407E40471EE6}" type="presOf" srcId="{BAAB59BE-3E2F-41B4-A14C-9D5AC195D12B}" destId="{F16E47CB-4DDA-4DCB-98D1-3585EA14670B}" srcOrd="0" destOrd="0" presId="urn:microsoft.com/office/officeart/2005/8/layout/lProcess2"/>
    <dgm:cxn modelId="{F903600B-67D3-44BC-AD2B-3835F2482D82}" srcId="{7C987BD4-CA73-46D3-9A5E-EB0AC310ECD0}" destId="{5B502C66-4804-4255-814B-C75774B4391A}" srcOrd="1" destOrd="0" parTransId="{C3F3BEDA-1859-4EC4-86D6-7466FA03B5E8}" sibTransId="{81926DDF-58EF-4CD1-B57C-40DF75C881E7}"/>
    <dgm:cxn modelId="{D725EF0D-BBB1-41F2-8208-B4B9C26A91CF}" type="presOf" srcId="{3B10E156-87BC-4052-8A5C-EFD646F8D6FF}" destId="{855FDCF6-FB08-434B-906C-7C7EE29C4AE1}" srcOrd="0" destOrd="0" presId="urn:microsoft.com/office/officeart/2005/8/layout/lProcess2"/>
    <dgm:cxn modelId="{B79AAC6E-484C-4187-AB4C-69B251A9A7DA}" type="presOf" srcId="{7C987BD4-CA73-46D3-9A5E-EB0AC310ECD0}" destId="{5DFD9CBB-4132-4C92-9CDB-D9EEE5FAA3AA}" srcOrd="1" destOrd="0" presId="urn:microsoft.com/office/officeart/2005/8/layout/lProcess2"/>
    <dgm:cxn modelId="{E00D3FD1-0DA1-4D79-87B7-DDC2BA06CCA5}" srcId="{7C987BD4-CA73-46D3-9A5E-EB0AC310ECD0}" destId="{BAAB59BE-3E2F-41B4-A14C-9D5AC195D12B}" srcOrd="0" destOrd="0" parTransId="{5FF5617D-0D20-498C-8FE3-8A8802C5C1E6}" sibTransId="{051747F0-E1A4-4D40-8344-ECEA8B66691F}"/>
    <dgm:cxn modelId="{ADF57929-7961-4BBF-97E6-CB1C221203DB}" type="presOf" srcId="{73140B24-64BE-42B6-B436-A6DB1664C146}" destId="{A6CD7E57-C17F-4E2C-8169-2CE145C58D03}" srcOrd="0" destOrd="0" presId="urn:microsoft.com/office/officeart/2005/8/layout/lProcess2"/>
    <dgm:cxn modelId="{7F2CECA6-5538-4E44-A4EF-A575937F9E09}" srcId="{7AB49B51-B1DC-4A0E-ABDB-DD7277646297}" destId="{1F64FB97-6883-4A4B-9A26-3876B1C4DA46}" srcOrd="3" destOrd="0" parTransId="{91F660EF-5AB2-484A-82B1-011EEA7C5894}" sibTransId="{E3E4B325-FA95-4289-AA45-EF1CDA817088}"/>
    <dgm:cxn modelId="{3691DEA2-78D3-43DA-8776-A16857B86F17}" srcId="{7669A573-E751-4EF9-BFD7-6875566C5115}" destId="{7C987BD4-CA73-46D3-9A5E-EB0AC310ECD0}" srcOrd="0" destOrd="0" parTransId="{945CA708-DCF3-445B-BC42-F0B2FFC6CC69}" sibTransId="{2BEC1B7D-DA09-4A71-B054-D96BBF57D25B}"/>
    <dgm:cxn modelId="{3817EEBD-2E5C-4504-BF3C-332C6626F35C}" srcId="{96A05FA1-BFC9-472C-8B36-C22F099DA50C}" destId="{4A01D869-8405-44A7-8F2A-6B7123676488}" srcOrd="1" destOrd="0" parTransId="{500F7A37-6522-4958-8C39-F32E0AA1E228}" sibTransId="{2358E799-DCBA-46A0-B166-4588D29F0BCD}"/>
    <dgm:cxn modelId="{A15D0B85-DC9D-4025-B4FA-9DC37D0CFE96}" srcId="{7AB49B51-B1DC-4A0E-ABDB-DD7277646297}" destId="{2513AFE6-8EB1-46A1-99E4-35C54373F618}" srcOrd="2" destOrd="0" parTransId="{0AFBD123-C15D-4A50-B7E3-AA3160D00CF4}" sibTransId="{3569A7DE-1121-41DB-9E1A-301C37E7E59D}"/>
    <dgm:cxn modelId="{E682791C-5D26-4109-B106-973DBA7A71A1}" srcId="{96A05FA1-BFC9-472C-8B36-C22F099DA50C}" destId="{33F3733F-6745-4926-AA79-6F7E9639FCF4}" srcOrd="0" destOrd="0" parTransId="{31903D08-ECA3-4CCD-A416-19504191685F}" sibTransId="{C697707C-D727-436E-A9B5-036976BB9F6E}"/>
    <dgm:cxn modelId="{70E7FE30-693F-4C0A-BD5F-030B224AD506}" type="presOf" srcId="{7B439B6A-B425-4BE7-B740-A2FAF7D4DBA2}" destId="{E2CAC9B2-4090-4E36-BB2E-2E73218F40A7}" srcOrd="1" destOrd="0" presId="urn:microsoft.com/office/officeart/2005/8/layout/lProcess2"/>
    <dgm:cxn modelId="{8E754305-EC9D-42AE-96E7-C24A2F5E97BA}" type="presOf" srcId="{7AB49B51-B1DC-4A0E-ABDB-DD7277646297}" destId="{3C017852-005C-43D6-AD52-127F6BE16C8E}" srcOrd="1" destOrd="0" presId="urn:microsoft.com/office/officeart/2005/8/layout/lProcess2"/>
    <dgm:cxn modelId="{FF131449-DCDD-4F24-B081-498AC53266FB}" type="presOf" srcId="{33F3733F-6745-4926-AA79-6F7E9639FCF4}" destId="{B5833524-1F83-4449-B786-2DB0C76CF0CC}" srcOrd="0" destOrd="0" presId="urn:microsoft.com/office/officeart/2005/8/layout/lProcess2"/>
    <dgm:cxn modelId="{97E023C3-B9EF-45A0-AEA0-E87C99A02964}" type="presOf" srcId="{42500445-C6BF-4F6B-A589-A8F4A19CCD9A}" destId="{B987BA55-34D6-4848-8ACB-123C4247D1C8}" srcOrd="0" destOrd="0" presId="urn:microsoft.com/office/officeart/2005/8/layout/lProcess2"/>
    <dgm:cxn modelId="{95DB6321-A221-4933-A878-31B8FBF79E82}" type="presOf" srcId="{96A2DD19-93B1-480A-A565-95E25B1AA142}" destId="{1D41BA02-B5A8-4EAA-B3D8-AA9B3B5FD6B2}" srcOrd="0" destOrd="0" presId="urn:microsoft.com/office/officeart/2005/8/layout/lProcess2"/>
    <dgm:cxn modelId="{E78A7A60-0FFA-4681-936E-0CD5B555E94F}" type="presParOf" srcId="{4B05778B-99AB-49EB-A14F-40108B3FE059}" destId="{D541DC0F-5D09-488E-A18F-41F97F91FD99}" srcOrd="0" destOrd="0" presId="urn:microsoft.com/office/officeart/2005/8/layout/lProcess2"/>
    <dgm:cxn modelId="{8560ACF4-93D7-4009-986D-256A5CFBF607}" type="presParOf" srcId="{D541DC0F-5D09-488E-A18F-41F97F91FD99}" destId="{75E9F11B-8CEE-49C6-A9D0-81B1541E60A7}" srcOrd="0" destOrd="0" presId="urn:microsoft.com/office/officeart/2005/8/layout/lProcess2"/>
    <dgm:cxn modelId="{AC93F85A-496E-4DEC-BB9E-1D779CB4086B}" type="presParOf" srcId="{D541DC0F-5D09-488E-A18F-41F97F91FD99}" destId="{5DFD9CBB-4132-4C92-9CDB-D9EEE5FAA3AA}" srcOrd="1" destOrd="0" presId="urn:microsoft.com/office/officeart/2005/8/layout/lProcess2"/>
    <dgm:cxn modelId="{424D115A-EF76-4B76-A2DB-F66794212AA4}" type="presParOf" srcId="{D541DC0F-5D09-488E-A18F-41F97F91FD99}" destId="{54D08FBC-1069-4E12-AE5B-9305C41DE5B3}" srcOrd="2" destOrd="0" presId="urn:microsoft.com/office/officeart/2005/8/layout/lProcess2"/>
    <dgm:cxn modelId="{E6B1D3A8-AF6D-4D58-BB28-BBEE4327E007}" type="presParOf" srcId="{54D08FBC-1069-4E12-AE5B-9305C41DE5B3}" destId="{6B3DA52C-75B7-4A72-9D19-6568FF814F51}" srcOrd="0" destOrd="0" presId="urn:microsoft.com/office/officeart/2005/8/layout/lProcess2"/>
    <dgm:cxn modelId="{67E8B5BC-B342-4D96-A185-AC397D2A9BFC}" type="presParOf" srcId="{6B3DA52C-75B7-4A72-9D19-6568FF814F51}" destId="{F16E47CB-4DDA-4DCB-98D1-3585EA14670B}" srcOrd="0" destOrd="0" presId="urn:microsoft.com/office/officeart/2005/8/layout/lProcess2"/>
    <dgm:cxn modelId="{B9804E95-1FEF-440E-8D7E-2A605C8D2E6A}" type="presParOf" srcId="{6B3DA52C-75B7-4A72-9D19-6568FF814F51}" destId="{98AB3A08-7078-480E-BDDE-C245EF786F36}" srcOrd="1" destOrd="0" presId="urn:microsoft.com/office/officeart/2005/8/layout/lProcess2"/>
    <dgm:cxn modelId="{843F6421-360B-42CD-9A7A-E57E03EAB6DD}" type="presParOf" srcId="{6B3DA52C-75B7-4A72-9D19-6568FF814F51}" destId="{9B2CB5A0-BE43-4444-843E-273C299B7480}" srcOrd="2" destOrd="0" presId="urn:microsoft.com/office/officeart/2005/8/layout/lProcess2"/>
    <dgm:cxn modelId="{61CF31FA-9172-430F-BEB0-3DBC71870B1A}" type="presParOf" srcId="{6B3DA52C-75B7-4A72-9D19-6568FF814F51}" destId="{E1AE292D-A305-4EC2-86A4-F0488B045DAC}" srcOrd="3" destOrd="0" presId="urn:microsoft.com/office/officeart/2005/8/layout/lProcess2"/>
    <dgm:cxn modelId="{703069D3-14AF-4AE1-BD20-D1DD9D8341F1}" type="presParOf" srcId="{6B3DA52C-75B7-4A72-9D19-6568FF814F51}" destId="{855FDCF6-FB08-434B-906C-7C7EE29C4AE1}" srcOrd="4" destOrd="0" presId="urn:microsoft.com/office/officeart/2005/8/layout/lProcess2"/>
    <dgm:cxn modelId="{FDCD79E6-867E-460A-B591-E7FE55B3748A}" type="presParOf" srcId="{4B05778B-99AB-49EB-A14F-40108B3FE059}" destId="{7A8BE2F9-A7B8-49B6-8F23-4779D9863E1B}" srcOrd="1" destOrd="0" presId="urn:microsoft.com/office/officeart/2005/8/layout/lProcess2"/>
    <dgm:cxn modelId="{AE85570B-D916-45CE-81E7-4CB9F78F6675}" type="presParOf" srcId="{4B05778B-99AB-49EB-A14F-40108B3FE059}" destId="{AA190194-D203-4800-9154-F3144DE0E529}" srcOrd="2" destOrd="0" presId="urn:microsoft.com/office/officeart/2005/8/layout/lProcess2"/>
    <dgm:cxn modelId="{DBAA33E4-F6F2-4992-8A20-274EB5DB7912}" type="presParOf" srcId="{AA190194-D203-4800-9154-F3144DE0E529}" destId="{A6CD7E57-C17F-4E2C-8169-2CE145C58D03}" srcOrd="0" destOrd="0" presId="urn:microsoft.com/office/officeart/2005/8/layout/lProcess2"/>
    <dgm:cxn modelId="{9FC69C67-7831-4BB6-889B-109412148209}" type="presParOf" srcId="{AA190194-D203-4800-9154-F3144DE0E529}" destId="{4259D660-1232-4A66-9E7F-385573A784A8}" srcOrd="1" destOrd="0" presId="urn:microsoft.com/office/officeart/2005/8/layout/lProcess2"/>
    <dgm:cxn modelId="{1068A329-1013-4704-A573-31936245655F}" type="presParOf" srcId="{AA190194-D203-4800-9154-F3144DE0E529}" destId="{B8E1D597-2897-41A5-A09F-21F7742D05D4}" srcOrd="2" destOrd="0" presId="urn:microsoft.com/office/officeart/2005/8/layout/lProcess2"/>
    <dgm:cxn modelId="{74A2D552-036B-4946-A9C9-242F29014EEC}" type="presParOf" srcId="{B8E1D597-2897-41A5-A09F-21F7742D05D4}" destId="{7B9F9605-DFB1-46E8-8E0D-130B4F85BCB3}" srcOrd="0" destOrd="0" presId="urn:microsoft.com/office/officeart/2005/8/layout/lProcess2"/>
    <dgm:cxn modelId="{FF62CF4C-5BBB-4F37-8CCD-3CC40D71CB49}" type="presParOf" srcId="{7B9F9605-DFB1-46E8-8E0D-130B4F85BCB3}" destId="{39AAD351-C5F5-4C65-8729-B8B6C3CC1E8C}" srcOrd="0" destOrd="0" presId="urn:microsoft.com/office/officeart/2005/8/layout/lProcess2"/>
    <dgm:cxn modelId="{147430E6-C37A-43A6-B152-CBD2FEAEF359}" type="presParOf" srcId="{7B9F9605-DFB1-46E8-8E0D-130B4F85BCB3}" destId="{F54CFC6F-2114-4076-8E88-A41EC1817765}" srcOrd="1" destOrd="0" presId="urn:microsoft.com/office/officeart/2005/8/layout/lProcess2"/>
    <dgm:cxn modelId="{14D4C03C-A9D0-44C3-AB91-F2EAA2734F45}" type="presParOf" srcId="{7B9F9605-DFB1-46E8-8E0D-130B4F85BCB3}" destId="{C10721C0-8B10-47BB-A07A-9F3E624BE9B0}" srcOrd="2" destOrd="0" presId="urn:microsoft.com/office/officeart/2005/8/layout/lProcess2"/>
    <dgm:cxn modelId="{1747C756-1488-4F96-A568-83AB0171FE46}" type="presParOf" srcId="{7B9F9605-DFB1-46E8-8E0D-130B4F85BCB3}" destId="{B2FCD277-A56D-4F80-B555-E0097918F455}" srcOrd="3" destOrd="0" presId="urn:microsoft.com/office/officeart/2005/8/layout/lProcess2"/>
    <dgm:cxn modelId="{B788CB45-8AA9-4BDB-A957-21C89B889509}" type="presParOf" srcId="{7B9F9605-DFB1-46E8-8E0D-130B4F85BCB3}" destId="{58AD0609-51E1-4F4A-98BD-529DEECA3D7C}" srcOrd="4" destOrd="0" presId="urn:microsoft.com/office/officeart/2005/8/layout/lProcess2"/>
    <dgm:cxn modelId="{B9095EAC-A7AE-4D2D-9E73-AD238446F8E3}" type="presParOf" srcId="{4B05778B-99AB-49EB-A14F-40108B3FE059}" destId="{857C0F6A-3C57-4EA9-B3CF-0FC4AC004AEF}" srcOrd="3" destOrd="0" presId="urn:microsoft.com/office/officeart/2005/8/layout/lProcess2"/>
    <dgm:cxn modelId="{78F9AFB7-3B67-4CD5-BDAE-123D6BE5D5E6}" type="presParOf" srcId="{4B05778B-99AB-49EB-A14F-40108B3FE059}" destId="{68BA3F91-7212-40BB-BE3A-44C0DA3E773E}" srcOrd="4" destOrd="0" presId="urn:microsoft.com/office/officeart/2005/8/layout/lProcess2"/>
    <dgm:cxn modelId="{C810344E-AA33-4AD2-B8A0-8A75C4A413EB}" type="presParOf" srcId="{68BA3F91-7212-40BB-BE3A-44C0DA3E773E}" destId="{C625E015-BB1D-41E2-84F9-16A3DA5C3844}" srcOrd="0" destOrd="0" presId="urn:microsoft.com/office/officeart/2005/8/layout/lProcess2"/>
    <dgm:cxn modelId="{15875321-1D16-4FC5-A7A0-87280044FF2C}" type="presParOf" srcId="{68BA3F91-7212-40BB-BE3A-44C0DA3E773E}" destId="{3C017852-005C-43D6-AD52-127F6BE16C8E}" srcOrd="1" destOrd="0" presId="urn:microsoft.com/office/officeart/2005/8/layout/lProcess2"/>
    <dgm:cxn modelId="{AF3843BD-39D6-4CA3-9C05-4C7C09C90ACD}" type="presParOf" srcId="{68BA3F91-7212-40BB-BE3A-44C0DA3E773E}" destId="{25DD9F9E-958E-48E6-8E8A-9F935A6A0C73}" srcOrd="2" destOrd="0" presId="urn:microsoft.com/office/officeart/2005/8/layout/lProcess2"/>
    <dgm:cxn modelId="{1252CAE3-5AE8-48EA-A23B-73779D75DAC4}" type="presParOf" srcId="{25DD9F9E-958E-48E6-8E8A-9F935A6A0C73}" destId="{8D11D228-8E3A-44A8-8B01-D03AF05C2DB7}" srcOrd="0" destOrd="0" presId="urn:microsoft.com/office/officeart/2005/8/layout/lProcess2"/>
    <dgm:cxn modelId="{7307A040-6872-47B4-8BEC-240E733CB204}" type="presParOf" srcId="{8D11D228-8E3A-44A8-8B01-D03AF05C2DB7}" destId="{57CE6138-6EE9-41F0-BF77-20D0CD5F99DA}" srcOrd="0" destOrd="0" presId="urn:microsoft.com/office/officeart/2005/8/layout/lProcess2"/>
    <dgm:cxn modelId="{0CA10B0B-A728-45A6-B573-13377EEB8ADA}" type="presParOf" srcId="{8D11D228-8E3A-44A8-8B01-D03AF05C2DB7}" destId="{737C77AC-3810-4AAE-9BAF-D1C68AE2C98C}" srcOrd="1" destOrd="0" presId="urn:microsoft.com/office/officeart/2005/8/layout/lProcess2"/>
    <dgm:cxn modelId="{52E9C0B6-BDBD-49C4-87EC-848FDF38B5EF}" type="presParOf" srcId="{8D11D228-8E3A-44A8-8B01-D03AF05C2DB7}" destId="{A76EBEF5-E79F-4FD5-A3CF-EC443D69CA5F}" srcOrd="2" destOrd="0" presId="urn:microsoft.com/office/officeart/2005/8/layout/lProcess2"/>
    <dgm:cxn modelId="{FDB48DEE-2E32-4298-81BB-53F711206ABF}" type="presParOf" srcId="{8D11D228-8E3A-44A8-8B01-D03AF05C2DB7}" destId="{1B8650A3-3526-4969-B233-7E433666CB27}" srcOrd="3" destOrd="0" presId="urn:microsoft.com/office/officeart/2005/8/layout/lProcess2"/>
    <dgm:cxn modelId="{13E54D8E-7274-4259-BBFD-5872CCADDC7C}" type="presParOf" srcId="{8D11D228-8E3A-44A8-8B01-D03AF05C2DB7}" destId="{20AE992B-9DB2-4F11-A78A-31D67F10741A}" srcOrd="4" destOrd="0" presId="urn:microsoft.com/office/officeart/2005/8/layout/lProcess2"/>
    <dgm:cxn modelId="{E641EB62-FBC2-4838-8AB7-00CC829B1E40}" type="presParOf" srcId="{8D11D228-8E3A-44A8-8B01-D03AF05C2DB7}" destId="{22DA7FB6-753F-4292-82CA-D8C473572F72}" srcOrd="5" destOrd="0" presId="urn:microsoft.com/office/officeart/2005/8/layout/lProcess2"/>
    <dgm:cxn modelId="{C6853235-0795-4FAD-B74E-EFF83201AB76}" type="presParOf" srcId="{8D11D228-8E3A-44A8-8B01-D03AF05C2DB7}" destId="{446D948E-33F5-4C44-A235-16B0CAD1DCD2}" srcOrd="6" destOrd="0" presId="urn:microsoft.com/office/officeart/2005/8/layout/lProcess2"/>
    <dgm:cxn modelId="{2F07D2BF-B11B-4E43-9417-487D94AD30D2}" type="presParOf" srcId="{8D11D228-8E3A-44A8-8B01-D03AF05C2DB7}" destId="{A65D8F2F-8DD8-4773-A3EE-2B4C9DE6A20F}" srcOrd="7" destOrd="0" presId="urn:microsoft.com/office/officeart/2005/8/layout/lProcess2"/>
    <dgm:cxn modelId="{7A1AB89F-BC1D-4413-A712-9ECB1590DCB2}" type="presParOf" srcId="{8D11D228-8E3A-44A8-8B01-D03AF05C2DB7}" destId="{1D41BA02-B5A8-4EAA-B3D8-AA9B3B5FD6B2}" srcOrd="8" destOrd="0" presId="urn:microsoft.com/office/officeart/2005/8/layout/lProcess2"/>
    <dgm:cxn modelId="{56F3505B-5A6B-4786-B053-52D8F898D2C6}" type="presParOf" srcId="{4B05778B-99AB-49EB-A14F-40108B3FE059}" destId="{946E91DC-F88D-45A0-8DC9-D2F066A6D25A}" srcOrd="5" destOrd="0" presId="urn:microsoft.com/office/officeart/2005/8/layout/lProcess2"/>
    <dgm:cxn modelId="{F4C81CCB-49D5-49CF-8E4B-6F854B2248D6}" type="presParOf" srcId="{4B05778B-99AB-49EB-A14F-40108B3FE059}" destId="{15DB3F54-8F7B-4D5F-9B0F-E41A28376B8F}" srcOrd="6" destOrd="0" presId="urn:microsoft.com/office/officeart/2005/8/layout/lProcess2"/>
    <dgm:cxn modelId="{630A0444-AD7A-424D-9BB5-606807ADBE78}" type="presParOf" srcId="{15DB3F54-8F7B-4D5F-9B0F-E41A28376B8F}" destId="{6D94F13C-DD51-46CC-8B3E-56DB9A5D0ADD}" srcOrd="0" destOrd="0" presId="urn:microsoft.com/office/officeart/2005/8/layout/lProcess2"/>
    <dgm:cxn modelId="{13906A82-1F43-4ED9-B1CD-990A2744DAA9}" type="presParOf" srcId="{15DB3F54-8F7B-4D5F-9B0F-E41A28376B8F}" destId="{08C159E5-EBCC-46A9-80C7-0A7BE94E8294}" srcOrd="1" destOrd="0" presId="urn:microsoft.com/office/officeart/2005/8/layout/lProcess2"/>
    <dgm:cxn modelId="{3B10980B-CF79-47A7-9BD8-996178236DE9}" type="presParOf" srcId="{15DB3F54-8F7B-4D5F-9B0F-E41A28376B8F}" destId="{E7A298C2-5AFB-4DBC-B2EA-7514418500EE}" srcOrd="2" destOrd="0" presId="urn:microsoft.com/office/officeart/2005/8/layout/lProcess2"/>
    <dgm:cxn modelId="{53078478-7901-4959-BFED-CEC8E9320589}" type="presParOf" srcId="{E7A298C2-5AFB-4DBC-B2EA-7514418500EE}" destId="{2C392AC7-036C-4376-AB71-B7ADF2999606}" srcOrd="0" destOrd="0" presId="urn:microsoft.com/office/officeart/2005/8/layout/lProcess2"/>
    <dgm:cxn modelId="{4E090FE0-3E1D-4774-9104-60511D439F86}" type="presParOf" srcId="{2C392AC7-036C-4376-AB71-B7ADF2999606}" destId="{BE835F6E-9984-43DA-8008-C5249657853D}" srcOrd="0" destOrd="0" presId="urn:microsoft.com/office/officeart/2005/8/layout/lProcess2"/>
    <dgm:cxn modelId="{CE8BBBAD-C3AC-4224-81DB-677BF5D141D7}" type="presParOf" srcId="{2C392AC7-036C-4376-AB71-B7ADF2999606}" destId="{E74B9595-5C7E-42AB-A3FA-769386BA8111}" srcOrd="1" destOrd="0" presId="urn:microsoft.com/office/officeart/2005/8/layout/lProcess2"/>
    <dgm:cxn modelId="{F8263301-2D48-440B-921C-219C83F83486}" type="presParOf" srcId="{2C392AC7-036C-4376-AB71-B7ADF2999606}" destId="{6A723A08-8EEA-4B96-960F-2202F1161DC6}" srcOrd="2" destOrd="0" presId="urn:microsoft.com/office/officeart/2005/8/layout/lProcess2"/>
    <dgm:cxn modelId="{308432AB-D6C0-432E-9A95-707F1412528D}" type="presParOf" srcId="{2C392AC7-036C-4376-AB71-B7ADF2999606}" destId="{3B9488AB-4C11-4BE7-8DA9-6D16DEEABD6D}" srcOrd="3" destOrd="0" presId="urn:microsoft.com/office/officeart/2005/8/layout/lProcess2"/>
    <dgm:cxn modelId="{8A897105-08CB-477E-A02C-DF5019728662}" type="presParOf" srcId="{2C392AC7-036C-4376-AB71-B7ADF2999606}" destId="{53FCC9AC-C368-4760-820E-816D3D90B75D}" srcOrd="4" destOrd="0" presId="urn:microsoft.com/office/officeart/2005/8/layout/lProcess2"/>
    <dgm:cxn modelId="{1643FA26-7F6C-4F1F-B329-70C6A5493452}" type="presParOf" srcId="{4B05778B-99AB-49EB-A14F-40108B3FE059}" destId="{B37380B1-14C9-4208-91DA-38137A472ADA}" srcOrd="7" destOrd="0" presId="urn:microsoft.com/office/officeart/2005/8/layout/lProcess2"/>
    <dgm:cxn modelId="{FEFB8CFE-FE21-42F8-B247-2D58F077E2D7}" type="presParOf" srcId="{4B05778B-99AB-49EB-A14F-40108B3FE059}" destId="{C2BC663E-8EBE-4653-BD68-6D78DD0A19B3}" srcOrd="8" destOrd="0" presId="urn:microsoft.com/office/officeart/2005/8/layout/lProcess2"/>
    <dgm:cxn modelId="{ED65CCDB-D05D-4342-B11F-3FD658DADD94}" type="presParOf" srcId="{C2BC663E-8EBE-4653-BD68-6D78DD0A19B3}" destId="{0530AFC2-EE52-4937-A0C7-E4EDF1515EEA}" srcOrd="0" destOrd="0" presId="urn:microsoft.com/office/officeart/2005/8/layout/lProcess2"/>
    <dgm:cxn modelId="{1B9092B0-97FB-4BD1-89C6-851FC0787DE6}" type="presParOf" srcId="{C2BC663E-8EBE-4653-BD68-6D78DD0A19B3}" destId="{AB68F9D9-C8CC-4716-8A8E-2A9E497D3EA6}" srcOrd="1" destOrd="0" presId="urn:microsoft.com/office/officeart/2005/8/layout/lProcess2"/>
    <dgm:cxn modelId="{D79F8773-647B-4103-B284-7E536A3265E9}" type="presParOf" srcId="{C2BC663E-8EBE-4653-BD68-6D78DD0A19B3}" destId="{7E0EF5F7-E997-4884-98E1-A75EBDB3E68A}" srcOrd="2" destOrd="0" presId="urn:microsoft.com/office/officeart/2005/8/layout/lProcess2"/>
    <dgm:cxn modelId="{285AD4FB-C3A3-47FD-97DA-7EA270E62C96}" type="presParOf" srcId="{7E0EF5F7-E997-4884-98E1-A75EBDB3E68A}" destId="{E5CD1769-72D4-4FB4-97D0-0B93C34CBF09}" srcOrd="0" destOrd="0" presId="urn:microsoft.com/office/officeart/2005/8/layout/lProcess2"/>
    <dgm:cxn modelId="{0D4BBE58-D036-47AE-9353-BB2FE500E19D}" type="presParOf" srcId="{E5CD1769-72D4-4FB4-97D0-0B93C34CBF09}" destId="{B5833524-1F83-4449-B786-2DB0C76CF0CC}" srcOrd="0" destOrd="0" presId="urn:microsoft.com/office/officeart/2005/8/layout/lProcess2"/>
    <dgm:cxn modelId="{E5D9EB9F-B9B9-4B80-898B-3E4D5C844933}" type="presParOf" srcId="{E5CD1769-72D4-4FB4-97D0-0B93C34CBF09}" destId="{0491A675-0679-4009-8EB3-5ECC54756ED7}" srcOrd="1" destOrd="0" presId="urn:microsoft.com/office/officeart/2005/8/layout/lProcess2"/>
    <dgm:cxn modelId="{17B388B4-AFB6-413E-80FC-23FA772CED27}" type="presParOf" srcId="{E5CD1769-72D4-4FB4-97D0-0B93C34CBF09}" destId="{B9494F36-9FD4-468D-AEC7-16739C8A46FD}" srcOrd="2" destOrd="0" presId="urn:microsoft.com/office/officeart/2005/8/layout/lProcess2"/>
    <dgm:cxn modelId="{18B5C375-56B8-430A-B891-6ED9AAB994DC}" type="presParOf" srcId="{E5CD1769-72D4-4FB4-97D0-0B93C34CBF09}" destId="{4EFD4D96-7BCB-49DB-9011-0640BF36B6EA}" srcOrd="3" destOrd="0" presId="urn:microsoft.com/office/officeart/2005/8/layout/lProcess2"/>
    <dgm:cxn modelId="{17FAD893-4F89-4922-B45A-01B13C2C8482}" type="presParOf" srcId="{E5CD1769-72D4-4FB4-97D0-0B93C34CBF09}" destId="{8300E1FB-2750-4DA8-AE48-CBF31065A1F9}" srcOrd="4" destOrd="0" presId="urn:microsoft.com/office/officeart/2005/8/layout/lProcess2"/>
    <dgm:cxn modelId="{71FF96FF-D2F6-4050-A32D-8C27114D2BDD}" type="presParOf" srcId="{E5CD1769-72D4-4FB4-97D0-0B93C34CBF09}" destId="{10D91070-4BD5-40AC-AD3C-6636B0CCA1C3}" srcOrd="5" destOrd="0" presId="urn:microsoft.com/office/officeart/2005/8/layout/lProcess2"/>
    <dgm:cxn modelId="{8CF4E1FE-6D2D-4C03-B9AB-7A9B0F0E4307}" type="presParOf" srcId="{E5CD1769-72D4-4FB4-97D0-0B93C34CBF09}" destId="{B9D1F5CF-6C4F-4AB5-BD40-2EF1157E0446}" srcOrd="6" destOrd="0" presId="urn:microsoft.com/office/officeart/2005/8/layout/lProcess2"/>
    <dgm:cxn modelId="{25747CF1-E621-4FFE-B905-37CB6CB03E83}" type="presParOf" srcId="{4B05778B-99AB-49EB-A14F-40108B3FE059}" destId="{48D46333-21A8-476F-BD69-2B1B27001EE2}" srcOrd="9" destOrd="0" presId="urn:microsoft.com/office/officeart/2005/8/layout/lProcess2"/>
    <dgm:cxn modelId="{22DC6086-E640-4515-89F1-F18BB4E112E7}" type="presParOf" srcId="{4B05778B-99AB-49EB-A14F-40108B3FE059}" destId="{993E3E84-A4CD-4976-94AC-A29CC9C78950}" srcOrd="10" destOrd="0" presId="urn:microsoft.com/office/officeart/2005/8/layout/lProcess2"/>
    <dgm:cxn modelId="{7FB53CB0-B225-4394-BE45-C629494DE7BD}" type="presParOf" srcId="{993E3E84-A4CD-4976-94AC-A29CC9C78950}" destId="{D0221A56-1006-44CE-8CF4-A42ED98E38EF}" srcOrd="0" destOrd="0" presId="urn:microsoft.com/office/officeart/2005/8/layout/lProcess2"/>
    <dgm:cxn modelId="{4D9980B3-A31D-4BFD-A051-ED2F6152E42E}" type="presParOf" srcId="{993E3E84-A4CD-4976-94AC-A29CC9C78950}" destId="{E2CAC9B2-4090-4E36-BB2E-2E73218F40A7}" srcOrd="1" destOrd="0" presId="urn:microsoft.com/office/officeart/2005/8/layout/lProcess2"/>
    <dgm:cxn modelId="{323B7D4C-DA81-4A5E-9CA3-9369EE428E91}" type="presParOf" srcId="{993E3E84-A4CD-4976-94AC-A29CC9C78950}" destId="{3A968CF0-04C4-44D2-977A-8C4D2B1F67EB}" srcOrd="2" destOrd="0" presId="urn:microsoft.com/office/officeart/2005/8/layout/lProcess2"/>
    <dgm:cxn modelId="{2750D255-AC0C-4FA6-9623-06962F071815}" type="presParOf" srcId="{3A968CF0-04C4-44D2-977A-8C4D2B1F67EB}" destId="{3A7ADC08-10DA-46AC-B3B2-B98F75BD2C60}" srcOrd="0" destOrd="0" presId="urn:microsoft.com/office/officeart/2005/8/layout/lProcess2"/>
    <dgm:cxn modelId="{D5CDC310-D726-47C9-A8C8-E546FA767A8A}" type="presParOf" srcId="{3A7ADC08-10DA-46AC-B3B2-B98F75BD2C60}" destId="{4DFAB47B-01F0-4DF9-A5B4-55AE017318A8}" srcOrd="0" destOrd="0" presId="urn:microsoft.com/office/officeart/2005/8/layout/lProcess2"/>
    <dgm:cxn modelId="{D855DC94-D240-496C-A4EA-18FDCFA0B769}" type="presParOf" srcId="{3A7ADC08-10DA-46AC-B3B2-B98F75BD2C60}" destId="{EF330A0E-D111-48AC-81A0-8ACEA1F02A2A}" srcOrd="1" destOrd="0" presId="urn:microsoft.com/office/officeart/2005/8/layout/lProcess2"/>
    <dgm:cxn modelId="{F05123A2-28E0-4925-80DF-53C184750477}" type="presParOf" srcId="{3A7ADC08-10DA-46AC-B3B2-B98F75BD2C60}" destId="{767C538F-16E6-4AA6-AE0F-44575E347EA2}" srcOrd="2" destOrd="0" presId="urn:microsoft.com/office/officeart/2005/8/layout/lProcess2"/>
    <dgm:cxn modelId="{C94D0EAE-9014-4D59-B3D4-2A9FC23D3AB8}" type="presParOf" srcId="{3A7ADC08-10DA-46AC-B3B2-B98F75BD2C60}" destId="{325BE5DB-A2ED-4951-B9F7-93A88450B32E}" srcOrd="3" destOrd="0" presId="urn:microsoft.com/office/officeart/2005/8/layout/lProcess2"/>
    <dgm:cxn modelId="{79D8EAD3-D0A3-4C3F-AEE8-56C68D4CABD9}" type="presParOf" srcId="{3A7ADC08-10DA-46AC-B3B2-B98F75BD2C60}" destId="{532B220C-5BB8-4751-AA8E-F4FED11521F2}" srcOrd="4" destOrd="0" presId="urn:microsoft.com/office/officeart/2005/8/layout/lProcess2"/>
    <dgm:cxn modelId="{35389F14-DC85-404B-911B-97C239733836}" type="presParOf" srcId="{4B05778B-99AB-49EB-A14F-40108B3FE059}" destId="{70A098A1-B31F-4E02-A90E-3D3C6744518F}" srcOrd="11" destOrd="0" presId="urn:microsoft.com/office/officeart/2005/8/layout/lProcess2"/>
    <dgm:cxn modelId="{2D8A3DD4-C6E6-42AE-9E81-FFCF2FAF066C}" type="presParOf" srcId="{4B05778B-99AB-49EB-A14F-40108B3FE059}" destId="{D5F24FAE-27C3-486C-99BC-599ECFCBE884}" srcOrd="12" destOrd="0" presId="urn:microsoft.com/office/officeart/2005/8/layout/lProcess2"/>
    <dgm:cxn modelId="{E2211727-815B-4A20-8C10-37101551CEEC}" type="presParOf" srcId="{D5F24FAE-27C3-486C-99BC-599ECFCBE884}" destId="{B987BA55-34D6-4848-8ACB-123C4247D1C8}" srcOrd="0" destOrd="0" presId="urn:microsoft.com/office/officeart/2005/8/layout/lProcess2"/>
    <dgm:cxn modelId="{E7C3D669-D58D-4373-87A4-94084D560BD9}" type="presParOf" srcId="{D5F24FAE-27C3-486C-99BC-599ECFCBE884}" destId="{DEDBFD0B-BE61-45D4-9DE2-91EEEB3D00E6}" srcOrd="1" destOrd="0" presId="urn:microsoft.com/office/officeart/2005/8/layout/lProcess2"/>
    <dgm:cxn modelId="{FFA5FC20-8709-4989-8766-95FF45FD3094}" type="presParOf" srcId="{D5F24FAE-27C3-486C-99BC-599ECFCBE884}" destId="{D63019B4-623A-4E27-8ACD-281E99DD1290}" srcOrd="2" destOrd="0" presId="urn:microsoft.com/office/officeart/2005/8/layout/lProcess2"/>
    <dgm:cxn modelId="{8C1E9437-F401-444A-9187-BA408A83500A}" type="presParOf" srcId="{D63019B4-623A-4E27-8ACD-281E99DD1290}" destId="{6AE33B8E-945D-418B-A16B-CEC40ADBAA83}" srcOrd="0" destOrd="0" presId="urn:microsoft.com/office/officeart/2005/8/layout/lProcess2"/>
    <dgm:cxn modelId="{F12D3185-2000-4DB4-B044-DC4940F8937F}" type="presParOf" srcId="{6AE33B8E-945D-418B-A16B-CEC40ADBAA83}" destId="{C1B407A2-580C-49B0-BCBC-C28ADAC1D3F7}" srcOrd="0" destOrd="0" presId="urn:microsoft.com/office/officeart/2005/8/layout/lProcess2"/>
    <dgm:cxn modelId="{2E4E4FFE-5B5C-43BE-A82B-FC4601BF5BCE}" type="presParOf" srcId="{6AE33B8E-945D-418B-A16B-CEC40ADBAA83}" destId="{620FBC32-BD6F-49ED-BDB0-48A1FE45A402}" srcOrd="1" destOrd="0" presId="urn:microsoft.com/office/officeart/2005/8/layout/lProcess2"/>
    <dgm:cxn modelId="{E82CE453-A6F5-4050-974B-2FC23C5D13F9}" type="presParOf" srcId="{6AE33B8E-945D-418B-A16B-CEC40ADBAA83}" destId="{E29FA9B6-FC8A-4FD2-89D9-63BA4772A498}" srcOrd="2" destOrd="0" presId="urn:microsoft.com/office/officeart/2005/8/layout/lProcess2"/>
    <dgm:cxn modelId="{FBE52681-D83A-4EDA-85A2-76607ACCCF67}" type="presParOf" srcId="{6AE33B8E-945D-418B-A16B-CEC40ADBAA83}" destId="{DFE747C5-4453-48ED-9A37-1C014F4CB964}" srcOrd="3" destOrd="0" presId="urn:microsoft.com/office/officeart/2005/8/layout/lProcess2"/>
    <dgm:cxn modelId="{1B0E3159-C82F-485B-8F7B-92EF43562966}" type="presParOf" srcId="{6AE33B8E-945D-418B-A16B-CEC40ADBAA83}" destId="{7275780B-D927-4CD2-AE2D-2BAB38795CEA}"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16F763-860F-40D6-801D-5299F004C92E}"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A97CF466-FA6B-42CC-BC17-98E921C04D8F}">
      <dgm:prSet phldrT="[Text]"/>
      <dgm:spPr/>
      <dgm:t>
        <a:bodyPr/>
        <a:lstStyle/>
        <a:p>
          <a:r>
            <a:rPr lang="en-US" dirty="0" smtClean="0"/>
            <a:t>Identify current hardware and operating system specification</a:t>
          </a:r>
          <a:endParaRPr lang="en-US" dirty="0"/>
        </a:p>
      </dgm:t>
    </dgm:pt>
    <dgm:pt modelId="{B493D51F-9262-4549-9B83-7FB4A5E97694}" type="parTrans" cxnId="{D30554E1-B262-4F4E-9826-5F4C4370A3A4}">
      <dgm:prSet/>
      <dgm:spPr/>
      <dgm:t>
        <a:bodyPr/>
        <a:lstStyle/>
        <a:p>
          <a:endParaRPr lang="en-US"/>
        </a:p>
      </dgm:t>
    </dgm:pt>
    <dgm:pt modelId="{83301A52-5935-49B3-AA9E-FA7435C91695}" type="sibTrans" cxnId="{D30554E1-B262-4F4E-9826-5F4C4370A3A4}">
      <dgm:prSet/>
      <dgm:spPr/>
      <dgm:t>
        <a:bodyPr/>
        <a:lstStyle/>
        <a:p>
          <a:endParaRPr lang="en-US"/>
        </a:p>
      </dgm:t>
    </dgm:pt>
    <dgm:pt modelId="{358D7E0B-7D87-4333-B184-74E475C66673}">
      <dgm:prSet phldrT="[Text]" custT="1"/>
      <dgm:spPr/>
      <dgm:t>
        <a:bodyPr/>
        <a:lstStyle/>
        <a:p>
          <a:r>
            <a:rPr lang="en-US" sz="1000" dirty="0" smtClean="0"/>
            <a:t> Operating system and version</a:t>
          </a:r>
          <a:endParaRPr lang="en-US" sz="1000" dirty="0"/>
        </a:p>
      </dgm:t>
    </dgm:pt>
    <dgm:pt modelId="{1E0C3174-6CA3-432B-A662-48362D0C773D}" type="parTrans" cxnId="{6C96ABF7-786D-43FA-AB41-4858CB3BDC79}">
      <dgm:prSet/>
      <dgm:spPr/>
      <dgm:t>
        <a:bodyPr/>
        <a:lstStyle/>
        <a:p>
          <a:endParaRPr lang="en-US"/>
        </a:p>
      </dgm:t>
    </dgm:pt>
    <dgm:pt modelId="{20FF9F9F-93AF-4C8D-AAF4-468FD2649347}" type="sibTrans" cxnId="{6C96ABF7-786D-43FA-AB41-4858CB3BDC79}">
      <dgm:prSet/>
      <dgm:spPr/>
      <dgm:t>
        <a:bodyPr/>
        <a:lstStyle/>
        <a:p>
          <a:endParaRPr lang="en-US"/>
        </a:p>
      </dgm:t>
    </dgm:pt>
    <dgm:pt modelId="{2844CF39-D2BE-43D6-9DE7-826766911CA8}">
      <dgm:prSet phldrT="[Text]"/>
      <dgm:spPr/>
      <dgm:t>
        <a:bodyPr/>
        <a:lstStyle/>
        <a:p>
          <a:r>
            <a:rPr lang="en-US" dirty="0" smtClean="0"/>
            <a:t>Collect current application software specifications</a:t>
          </a:r>
          <a:endParaRPr lang="en-US" dirty="0"/>
        </a:p>
      </dgm:t>
    </dgm:pt>
    <dgm:pt modelId="{3CCCCCC1-FCA1-4502-AE48-DF8C69932C9B}" type="parTrans" cxnId="{0EF9E8C2-0CB6-4395-9A72-52BB07F779EC}">
      <dgm:prSet/>
      <dgm:spPr/>
      <dgm:t>
        <a:bodyPr/>
        <a:lstStyle/>
        <a:p>
          <a:endParaRPr lang="en-US"/>
        </a:p>
      </dgm:t>
    </dgm:pt>
    <dgm:pt modelId="{9FF260D8-A094-433B-9831-FBCF8E74AB01}" type="sibTrans" cxnId="{0EF9E8C2-0CB6-4395-9A72-52BB07F779EC}">
      <dgm:prSet/>
      <dgm:spPr/>
      <dgm:t>
        <a:bodyPr/>
        <a:lstStyle/>
        <a:p>
          <a:endParaRPr lang="en-US"/>
        </a:p>
      </dgm:t>
    </dgm:pt>
    <dgm:pt modelId="{62070273-A1F4-40DA-927C-4471CE4C218E}">
      <dgm:prSet phldrT="[Text]" custT="1"/>
      <dgm:spPr/>
      <dgm:t>
        <a:bodyPr/>
        <a:lstStyle/>
        <a:p>
          <a:r>
            <a:rPr lang="en-US" sz="900" dirty="0" smtClean="0"/>
            <a:t> </a:t>
          </a:r>
          <a:r>
            <a:rPr lang="en-US" sz="1000" dirty="0" smtClean="0"/>
            <a:t>Application server and version</a:t>
          </a:r>
          <a:endParaRPr lang="en-US" sz="1000" dirty="0"/>
        </a:p>
      </dgm:t>
    </dgm:pt>
    <dgm:pt modelId="{04ACEF72-CCFB-4713-B965-81184C542337}" type="parTrans" cxnId="{D25F6B9A-E6FE-4CEF-88EF-9EA6D42D359C}">
      <dgm:prSet/>
      <dgm:spPr/>
      <dgm:t>
        <a:bodyPr/>
        <a:lstStyle/>
        <a:p>
          <a:endParaRPr lang="en-US"/>
        </a:p>
      </dgm:t>
    </dgm:pt>
    <dgm:pt modelId="{2CB76D96-5527-4F98-8B82-D6F118925645}" type="sibTrans" cxnId="{D25F6B9A-E6FE-4CEF-88EF-9EA6D42D359C}">
      <dgm:prSet/>
      <dgm:spPr/>
      <dgm:t>
        <a:bodyPr/>
        <a:lstStyle/>
        <a:p>
          <a:endParaRPr lang="en-US"/>
        </a:p>
      </dgm:t>
    </dgm:pt>
    <dgm:pt modelId="{866DDBEC-1E20-4310-AEFA-96F6FEF63DE8}">
      <dgm:prSet phldrT="[Text]"/>
      <dgm:spPr/>
      <dgm:t>
        <a:bodyPr/>
        <a:lstStyle/>
        <a:p>
          <a:r>
            <a:rPr lang="en-US" dirty="0" smtClean="0"/>
            <a:t>Perform  Application Reviews</a:t>
          </a:r>
          <a:endParaRPr lang="en-US" dirty="0"/>
        </a:p>
      </dgm:t>
    </dgm:pt>
    <dgm:pt modelId="{7725B039-021A-47DA-BC0C-8E2D31F9F395}" type="parTrans" cxnId="{F85F81B3-EE64-4791-8DA8-21A514708AF2}">
      <dgm:prSet/>
      <dgm:spPr/>
      <dgm:t>
        <a:bodyPr/>
        <a:lstStyle/>
        <a:p>
          <a:endParaRPr lang="en-US"/>
        </a:p>
      </dgm:t>
    </dgm:pt>
    <dgm:pt modelId="{99EBC222-010E-4720-8400-E4367A5B0FCE}" type="sibTrans" cxnId="{F85F81B3-EE64-4791-8DA8-21A514708AF2}">
      <dgm:prSet/>
      <dgm:spPr/>
      <dgm:t>
        <a:bodyPr/>
        <a:lstStyle/>
        <a:p>
          <a:endParaRPr lang="en-US"/>
        </a:p>
      </dgm:t>
    </dgm:pt>
    <dgm:pt modelId="{06E81D67-03F8-4623-8FAD-62FEEB95D2E4}">
      <dgm:prSet phldrT="[Text]" custT="1"/>
      <dgm:spPr/>
      <dgm:t>
        <a:bodyPr/>
        <a:lstStyle/>
        <a:p>
          <a:r>
            <a:rPr lang="en-US" sz="1000" dirty="0" smtClean="0"/>
            <a:t> Application review to identify any code or configuration incompatibilities</a:t>
          </a:r>
          <a:endParaRPr lang="en-US" sz="1000" dirty="0"/>
        </a:p>
      </dgm:t>
    </dgm:pt>
    <dgm:pt modelId="{55BB21F2-A21E-411A-882C-9A7ADE351FAF}" type="parTrans" cxnId="{ACF53C16-8E51-435E-B220-EF620D1706BF}">
      <dgm:prSet/>
      <dgm:spPr/>
      <dgm:t>
        <a:bodyPr/>
        <a:lstStyle/>
        <a:p>
          <a:endParaRPr lang="en-US"/>
        </a:p>
      </dgm:t>
    </dgm:pt>
    <dgm:pt modelId="{9EDFEF50-B09F-4017-A104-F53A1B6D638F}" type="sibTrans" cxnId="{ACF53C16-8E51-435E-B220-EF620D1706BF}">
      <dgm:prSet/>
      <dgm:spPr/>
      <dgm:t>
        <a:bodyPr/>
        <a:lstStyle/>
        <a:p>
          <a:endParaRPr lang="en-US"/>
        </a:p>
      </dgm:t>
    </dgm:pt>
    <dgm:pt modelId="{ED7C2989-3226-41E0-8935-0FDFDC7830CF}">
      <dgm:prSet phldrT="[Text]" custT="1"/>
      <dgm:spPr/>
      <dgm:t>
        <a:bodyPr/>
        <a:lstStyle/>
        <a:p>
          <a:r>
            <a:rPr lang="en-US" sz="1000" dirty="0" smtClean="0"/>
            <a:t> Identify code or configuration modifications</a:t>
          </a:r>
          <a:endParaRPr lang="en-US" sz="1000" dirty="0"/>
        </a:p>
      </dgm:t>
    </dgm:pt>
    <dgm:pt modelId="{0287E71C-6442-44B2-8376-846CB3C5733C}" type="parTrans" cxnId="{C60BA5D3-B433-45DF-A15F-C54EB9695AEA}">
      <dgm:prSet/>
      <dgm:spPr/>
      <dgm:t>
        <a:bodyPr/>
        <a:lstStyle/>
        <a:p>
          <a:endParaRPr lang="en-US"/>
        </a:p>
      </dgm:t>
    </dgm:pt>
    <dgm:pt modelId="{ACB6B464-CEDE-4519-853E-C22DA4959E98}" type="sibTrans" cxnId="{C60BA5D3-B433-45DF-A15F-C54EB9695AEA}">
      <dgm:prSet/>
      <dgm:spPr/>
      <dgm:t>
        <a:bodyPr/>
        <a:lstStyle/>
        <a:p>
          <a:endParaRPr lang="en-US"/>
        </a:p>
      </dgm:t>
    </dgm:pt>
    <dgm:pt modelId="{BB268EF4-FB2A-48A5-9D9B-11B9477D7CF1}">
      <dgm:prSet custT="1"/>
      <dgm:spPr/>
      <dgm:t>
        <a:bodyPr/>
        <a:lstStyle/>
        <a:p>
          <a:r>
            <a:rPr lang="en-US" sz="1000" dirty="0" smtClean="0"/>
            <a:t> Number and type of processors</a:t>
          </a:r>
          <a:endParaRPr lang="en-US" sz="1000" dirty="0"/>
        </a:p>
      </dgm:t>
    </dgm:pt>
    <dgm:pt modelId="{C8A15BA7-69DE-415B-9BE5-37581F3CF457}" type="parTrans" cxnId="{CE21D02C-774A-4BBE-902B-F7DCB0962866}">
      <dgm:prSet/>
      <dgm:spPr/>
      <dgm:t>
        <a:bodyPr/>
        <a:lstStyle/>
        <a:p>
          <a:endParaRPr lang="en-US"/>
        </a:p>
      </dgm:t>
    </dgm:pt>
    <dgm:pt modelId="{8037AEFE-66D6-45C0-9C79-958FDD22AB59}" type="sibTrans" cxnId="{CE21D02C-774A-4BBE-902B-F7DCB0962866}">
      <dgm:prSet/>
      <dgm:spPr/>
      <dgm:t>
        <a:bodyPr/>
        <a:lstStyle/>
        <a:p>
          <a:endParaRPr lang="en-US"/>
        </a:p>
      </dgm:t>
    </dgm:pt>
    <dgm:pt modelId="{5950EA2A-C032-408C-8EAD-BD685786E790}">
      <dgm:prSet custT="1"/>
      <dgm:spPr/>
      <dgm:t>
        <a:bodyPr/>
        <a:lstStyle/>
        <a:p>
          <a:r>
            <a:rPr lang="en-US" sz="1000" dirty="0" smtClean="0"/>
            <a:t> Memory capacity</a:t>
          </a:r>
          <a:endParaRPr lang="en-US" sz="1000" dirty="0"/>
        </a:p>
      </dgm:t>
    </dgm:pt>
    <dgm:pt modelId="{36D752AF-A967-473A-A973-80516057DFE3}" type="parTrans" cxnId="{7ADC2B0C-081F-48A9-8990-6872D9C18345}">
      <dgm:prSet/>
      <dgm:spPr/>
      <dgm:t>
        <a:bodyPr/>
        <a:lstStyle/>
        <a:p>
          <a:endParaRPr lang="en-US"/>
        </a:p>
      </dgm:t>
    </dgm:pt>
    <dgm:pt modelId="{33E6F832-7725-4CD4-8D0C-6110F1D80237}" type="sibTrans" cxnId="{7ADC2B0C-081F-48A9-8990-6872D9C18345}">
      <dgm:prSet/>
      <dgm:spPr/>
      <dgm:t>
        <a:bodyPr/>
        <a:lstStyle/>
        <a:p>
          <a:endParaRPr lang="en-US"/>
        </a:p>
      </dgm:t>
    </dgm:pt>
    <dgm:pt modelId="{4EA0D733-99AE-4C74-AC05-2439EEFB8F62}">
      <dgm:prSet custT="1"/>
      <dgm:spPr/>
      <dgm:t>
        <a:bodyPr/>
        <a:lstStyle/>
        <a:p>
          <a:r>
            <a:rPr lang="en-US" sz="1000" dirty="0" smtClean="0"/>
            <a:t> Size and type of physical disks/storage</a:t>
          </a:r>
          <a:endParaRPr lang="en-US" sz="1000" dirty="0"/>
        </a:p>
      </dgm:t>
    </dgm:pt>
    <dgm:pt modelId="{69ADAC9E-1458-4D1A-92C7-2F626B505EBC}" type="parTrans" cxnId="{7D667349-9E4B-4437-914E-EA8852B7D3E0}">
      <dgm:prSet/>
      <dgm:spPr/>
      <dgm:t>
        <a:bodyPr/>
        <a:lstStyle/>
        <a:p>
          <a:endParaRPr lang="en-US"/>
        </a:p>
      </dgm:t>
    </dgm:pt>
    <dgm:pt modelId="{BC608F86-5742-46E4-BFAB-906D536E7F73}" type="sibTrans" cxnId="{7D667349-9E4B-4437-914E-EA8852B7D3E0}">
      <dgm:prSet/>
      <dgm:spPr/>
      <dgm:t>
        <a:bodyPr/>
        <a:lstStyle/>
        <a:p>
          <a:endParaRPr lang="en-US"/>
        </a:p>
      </dgm:t>
    </dgm:pt>
    <dgm:pt modelId="{216014AD-505F-457E-8727-14C4B47A2449}">
      <dgm:prSet custT="1"/>
      <dgm:spPr/>
      <dgm:t>
        <a:bodyPr/>
        <a:lstStyle/>
        <a:p>
          <a:r>
            <a:rPr lang="en-US" sz="1000" dirty="0" smtClean="0"/>
            <a:t> Additional application server components such as portal, ESB, or business process mapping tools</a:t>
          </a:r>
          <a:endParaRPr lang="en-US" sz="1000" dirty="0"/>
        </a:p>
      </dgm:t>
    </dgm:pt>
    <dgm:pt modelId="{961B7DD2-DF83-45B6-9424-1C077EF2B059}" type="parTrans" cxnId="{8310E266-A41E-422B-A009-70AD7B99FEC6}">
      <dgm:prSet/>
      <dgm:spPr/>
      <dgm:t>
        <a:bodyPr/>
        <a:lstStyle/>
        <a:p>
          <a:endParaRPr lang="en-US"/>
        </a:p>
      </dgm:t>
    </dgm:pt>
    <dgm:pt modelId="{A5D5EC52-65FE-4EBE-8AC9-D1395CCA7021}" type="sibTrans" cxnId="{8310E266-A41E-422B-A009-70AD7B99FEC6}">
      <dgm:prSet/>
      <dgm:spPr/>
      <dgm:t>
        <a:bodyPr/>
        <a:lstStyle/>
        <a:p>
          <a:endParaRPr lang="en-US"/>
        </a:p>
      </dgm:t>
    </dgm:pt>
    <dgm:pt modelId="{04E2EFC2-44BE-4F09-9F05-FE571CCD82E0}">
      <dgm:prSet custT="1"/>
      <dgm:spPr/>
      <dgm:t>
        <a:bodyPr/>
        <a:lstStyle/>
        <a:p>
          <a:r>
            <a:rPr lang="en-US" sz="1000" dirty="0" smtClean="0"/>
            <a:t> Third party, vendor-specific, and open source components or libraries</a:t>
          </a:r>
          <a:endParaRPr lang="en-US" sz="1000" dirty="0"/>
        </a:p>
      </dgm:t>
    </dgm:pt>
    <dgm:pt modelId="{E2C98437-BB34-4CA3-8869-325B95A94D85}" type="parTrans" cxnId="{637D5380-EFDF-4529-B521-8A3DF6E77AEE}">
      <dgm:prSet/>
      <dgm:spPr/>
      <dgm:t>
        <a:bodyPr/>
        <a:lstStyle/>
        <a:p>
          <a:endParaRPr lang="en-US"/>
        </a:p>
      </dgm:t>
    </dgm:pt>
    <dgm:pt modelId="{DB2F4844-FFFA-4702-96A6-FE30F1A528E2}" type="sibTrans" cxnId="{637D5380-EFDF-4529-B521-8A3DF6E77AEE}">
      <dgm:prSet/>
      <dgm:spPr/>
      <dgm:t>
        <a:bodyPr/>
        <a:lstStyle/>
        <a:p>
          <a:endParaRPr lang="en-US"/>
        </a:p>
      </dgm:t>
    </dgm:pt>
    <dgm:pt modelId="{D00673AF-D43C-4001-A59D-8079165FABE2}">
      <dgm:prSet custT="1"/>
      <dgm:spPr/>
      <dgm:t>
        <a:bodyPr/>
        <a:lstStyle/>
        <a:p>
          <a:r>
            <a:rPr lang="en-US" sz="1000" dirty="0" smtClean="0"/>
            <a:t> JVM and JRE versions</a:t>
          </a:r>
          <a:endParaRPr lang="en-US" sz="1000" dirty="0"/>
        </a:p>
      </dgm:t>
    </dgm:pt>
    <dgm:pt modelId="{F805F8F2-E4CE-4597-995D-D39862CDDFD7}" type="parTrans" cxnId="{B6D9B1B6-1A78-4080-8CAC-632B2A562651}">
      <dgm:prSet/>
      <dgm:spPr/>
      <dgm:t>
        <a:bodyPr/>
        <a:lstStyle/>
        <a:p>
          <a:endParaRPr lang="en-US"/>
        </a:p>
      </dgm:t>
    </dgm:pt>
    <dgm:pt modelId="{A370C387-85A1-4B43-BE8B-50EE25289114}" type="sibTrans" cxnId="{B6D9B1B6-1A78-4080-8CAC-632B2A562651}">
      <dgm:prSet/>
      <dgm:spPr/>
      <dgm:t>
        <a:bodyPr/>
        <a:lstStyle/>
        <a:p>
          <a:endParaRPr lang="en-US"/>
        </a:p>
      </dgm:t>
    </dgm:pt>
    <dgm:pt modelId="{62E869A2-EEDB-42F5-9B3B-8DB4F3E15A36}">
      <dgm:prSet custT="1"/>
      <dgm:spPr/>
      <dgm:t>
        <a:bodyPr/>
        <a:lstStyle/>
        <a:p>
          <a:r>
            <a:rPr lang="en-US" sz="1000" dirty="0" smtClean="0"/>
            <a:t> Integrated applications</a:t>
          </a:r>
          <a:endParaRPr lang="en-US" sz="1000" dirty="0"/>
        </a:p>
      </dgm:t>
    </dgm:pt>
    <dgm:pt modelId="{E47F0846-9C67-4678-8975-7CF298BAF726}" type="parTrans" cxnId="{A78B3AF4-AA84-48AD-A6B6-9EC53B50ACA7}">
      <dgm:prSet/>
      <dgm:spPr/>
      <dgm:t>
        <a:bodyPr/>
        <a:lstStyle/>
        <a:p>
          <a:endParaRPr lang="en-US"/>
        </a:p>
      </dgm:t>
    </dgm:pt>
    <dgm:pt modelId="{EC8B5F02-3936-495B-982C-E8E97B18476A}" type="sibTrans" cxnId="{A78B3AF4-AA84-48AD-A6B6-9EC53B50ACA7}">
      <dgm:prSet/>
      <dgm:spPr/>
      <dgm:t>
        <a:bodyPr/>
        <a:lstStyle/>
        <a:p>
          <a:endParaRPr lang="en-US"/>
        </a:p>
      </dgm:t>
    </dgm:pt>
    <dgm:pt modelId="{766E77E4-E20C-476D-AD3B-9D511904713D}">
      <dgm:prSet custT="1"/>
      <dgm:spPr/>
      <dgm:t>
        <a:bodyPr/>
        <a:lstStyle/>
        <a:p>
          <a:r>
            <a:rPr lang="en-US" sz="1000" dirty="0" smtClean="0"/>
            <a:t> Clustering configurations</a:t>
          </a:r>
          <a:endParaRPr lang="en-US" sz="1000" dirty="0"/>
        </a:p>
      </dgm:t>
    </dgm:pt>
    <dgm:pt modelId="{A3A3559B-C621-48DF-B6C5-97A182335E78}" type="parTrans" cxnId="{432A1B94-64C8-4EC4-A16D-B2B3B975C5E2}">
      <dgm:prSet/>
      <dgm:spPr/>
      <dgm:t>
        <a:bodyPr/>
        <a:lstStyle/>
        <a:p>
          <a:endParaRPr lang="en-US"/>
        </a:p>
      </dgm:t>
    </dgm:pt>
    <dgm:pt modelId="{1AE1A8BF-5C4B-45C7-AD59-239073884F36}" type="sibTrans" cxnId="{432A1B94-64C8-4EC4-A16D-B2B3B975C5E2}">
      <dgm:prSet/>
      <dgm:spPr/>
      <dgm:t>
        <a:bodyPr/>
        <a:lstStyle/>
        <a:p>
          <a:endParaRPr lang="en-US"/>
        </a:p>
      </dgm:t>
    </dgm:pt>
    <dgm:pt modelId="{5520695F-96E8-4ABA-AE02-9C3E5CB8C810}">
      <dgm:prSet phldrT="[Text]"/>
      <dgm:spPr/>
      <dgm:t>
        <a:bodyPr/>
        <a:lstStyle/>
        <a:p>
          <a:r>
            <a:rPr lang="en-US" dirty="0" smtClean="0"/>
            <a:t>Review Build &amp; Deployment </a:t>
          </a:r>
          <a:endParaRPr lang="en-US" dirty="0"/>
        </a:p>
      </dgm:t>
    </dgm:pt>
    <dgm:pt modelId="{32E6070D-5E03-48B9-9547-83C92991B18B}" type="parTrans" cxnId="{1607509B-231C-4EE3-AF7B-5918DED8AB05}">
      <dgm:prSet/>
      <dgm:spPr/>
      <dgm:t>
        <a:bodyPr/>
        <a:lstStyle/>
        <a:p>
          <a:endParaRPr lang="en-US"/>
        </a:p>
      </dgm:t>
    </dgm:pt>
    <dgm:pt modelId="{886E8CD8-8A08-4F18-B4F6-CCC1023ECA64}" type="sibTrans" cxnId="{1607509B-231C-4EE3-AF7B-5918DED8AB05}">
      <dgm:prSet/>
      <dgm:spPr/>
      <dgm:t>
        <a:bodyPr/>
        <a:lstStyle/>
        <a:p>
          <a:endParaRPr lang="en-US"/>
        </a:p>
      </dgm:t>
    </dgm:pt>
    <dgm:pt modelId="{6C0B0EE4-5B44-45E2-A921-8AFE25D1F51C}">
      <dgm:prSet phldrT="[Text]" custT="1"/>
      <dgm:spPr/>
      <dgm:t>
        <a:bodyPr/>
        <a:lstStyle/>
        <a:p>
          <a:r>
            <a:rPr lang="en-US" sz="1000" dirty="0" smtClean="0"/>
            <a:t> Identify processes having direct coupling to the current application server environment</a:t>
          </a:r>
          <a:endParaRPr lang="en-US" sz="1000" dirty="0"/>
        </a:p>
      </dgm:t>
    </dgm:pt>
    <dgm:pt modelId="{F9502BE1-91B0-4B9A-A76A-BA215EF210EA}" type="parTrans" cxnId="{0F597F19-41DD-4D7F-85AA-2972FA63841F}">
      <dgm:prSet/>
      <dgm:spPr/>
      <dgm:t>
        <a:bodyPr/>
        <a:lstStyle/>
        <a:p>
          <a:endParaRPr lang="en-US"/>
        </a:p>
      </dgm:t>
    </dgm:pt>
    <dgm:pt modelId="{E9812A2F-E018-4CC1-BB8F-75648081C33D}" type="sibTrans" cxnId="{0F597F19-41DD-4D7F-85AA-2972FA63841F}">
      <dgm:prSet/>
      <dgm:spPr/>
      <dgm:t>
        <a:bodyPr/>
        <a:lstStyle/>
        <a:p>
          <a:endParaRPr lang="en-US"/>
        </a:p>
      </dgm:t>
    </dgm:pt>
    <dgm:pt modelId="{5537B167-0048-4BA2-8B2B-BD18AA9ECF7F}">
      <dgm:prSet phldrT="[Text]" custT="1"/>
      <dgm:spPr/>
      <dgm:t>
        <a:bodyPr/>
        <a:lstStyle/>
        <a:p>
          <a:r>
            <a:rPr lang="en-US" sz="1000" dirty="0" smtClean="0"/>
            <a:t> Identify modifications in monitoring and administration procedures and tools to integrate with Enterprise Application Platform</a:t>
          </a:r>
          <a:endParaRPr lang="en-US" sz="1000" dirty="0"/>
        </a:p>
      </dgm:t>
    </dgm:pt>
    <dgm:pt modelId="{C7D42518-0007-4DA0-8458-351A4741C1C1}" type="parTrans" cxnId="{90FEF35D-71B6-43B2-BE8A-A4C6C04AF935}">
      <dgm:prSet/>
      <dgm:spPr/>
      <dgm:t>
        <a:bodyPr/>
        <a:lstStyle/>
        <a:p>
          <a:endParaRPr lang="en-US"/>
        </a:p>
      </dgm:t>
    </dgm:pt>
    <dgm:pt modelId="{1648E5D7-198D-4286-A5BD-E00C744B46F7}" type="sibTrans" cxnId="{90FEF35D-71B6-43B2-BE8A-A4C6C04AF935}">
      <dgm:prSet/>
      <dgm:spPr/>
      <dgm:t>
        <a:bodyPr/>
        <a:lstStyle/>
        <a:p>
          <a:endParaRPr lang="en-US"/>
        </a:p>
      </dgm:t>
    </dgm:pt>
    <dgm:pt modelId="{53245A16-753A-4690-B8C5-8286865569D5}" type="pres">
      <dgm:prSet presAssocID="{4116F763-860F-40D6-801D-5299F004C92E}" presName="Name0" presStyleCnt="0">
        <dgm:presLayoutVars>
          <dgm:dir/>
          <dgm:animLvl val="lvl"/>
          <dgm:resizeHandles val="exact"/>
        </dgm:presLayoutVars>
      </dgm:prSet>
      <dgm:spPr/>
      <dgm:t>
        <a:bodyPr/>
        <a:lstStyle/>
        <a:p>
          <a:endParaRPr lang="en-US"/>
        </a:p>
      </dgm:t>
    </dgm:pt>
    <dgm:pt modelId="{ADDE2585-65EA-4807-9D7F-60B4ED1D9DFF}" type="pres">
      <dgm:prSet presAssocID="{A97CF466-FA6B-42CC-BC17-98E921C04D8F}" presName="linNode" presStyleCnt="0"/>
      <dgm:spPr/>
    </dgm:pt>
    <dgm:pt modelId="{B913067B-C76D-4738-9619-CC1EC61B6556}" type="pres">
      <dgm:prSet presAssocID="{A97CF466-FA6B-42CC-BC17-98E921C04D8F}" presName="parentText" presStyleLbl="node1" presStyleIdx="0" presStyleCnt="4">
        <dgm:presLayoutVars>
          <dgm:chMax val="1"/>
          <dgm:bulletEnabled val="1"/>
        </dgm:presLayoutVars>
      </dgm:prSet>
      <dgm:spPr/>
      <dgm:t>
        <a:bodyPr/>
        <a:lstStyle/>
        <a:p>
          <a:endParaRPr lang="en-US"/>
        </a:p>
      </dgm:t>
    </dgm:pt>
    <dgm:pt modelId="{F7797D3E-A12E-4EF4-A168-99E5DEB11828}" type="pres">
      <dgm:prSet presAssocID="{A97CF466-FA6B-42CC-BC17-98E921C04D8F}" presName="descendantText" presStyleLbl="alignAccFollowNode1" presStyleIdx="0" presStyleCnt="4">
        <dgm:presLayoutVars>
          <dgm:bulletEnabled val="1"/>
        </dgm:presLayoutVars>
      </dgm:prSet>
      <dgm:spPr/>
      <dgm:t>
        <a:bodyPr/>
        <a:lstStyle/>
        <a:p>
          <a:endParaRPr lang="en-US"/>
        </a:p>
      </dgm:t>
    </dgm:pt>
    <dgm:pt modelId="{7D850AD6-6030-46DC-B6A6-984D9CE8BD89}" type="pres">
      <dgm:prSet presAssocID="{83301A52-5935-49B3-AA9E-FA7435C91695}" presName="sp" presStyleCnt="0"/>
      <dgm:spPr/>
    </dgm:pt>
    <dgm:pt modelId="{B567D80A-BA47-408E-A99E-57A4595F8C6B}" type="pres">
      <dgm:prSet presAssocID="{2844CF39-D2BE-43D6-9DE7-826766911CA8}" presName="linNode" presStyleCnt="0"/>
      <dgm:spPr/>
    </dgm:pt>
    <dgm:pt modelId="{D5A78688-4F20-4EF4-8CDD-E2D5851DF116}" type="pres">
      <dgm:prSet presAssocID="{2844CF39-D2BE-43D6-9DE7-826766911CA8}" presName="parentText" presStyleLbl="node1" presStyleIdx="1" presStyleCnt="4">
        <dgm:presLayoutVars>
          <dgm:chMax val="1"/>
          <dgm:bulletEnabled val="1"/>
        </dgm:presLayoutVars>
      </dgm:prSet>
      <dgm:spPr/>
      <dgm:t>
        <a:bodyPr/>
        <a:lstStyle/>
        <a:p>
          <a:endParaRPr lang="en-US"/>
        </a:p>
      </dgm:t>
    </dgm:pt>
    <dgm:pt modelId="{AB7D4D17-438B-444B-84C6-43C867283FEF}" type="pres">
      <dgm:prSet presAssocID="{2844CF39-D2BE-43D6-9DE7-826766911CA8}" presName="descendantText" presStyleLbl="alignAccFollowNode1" presStyleIdx="1" presStyleCnt="4" custScaleY="110018">
        <dgm:presLayoutVars>
          <dgm:bulletEnabled val="1"/>
        </dgm:presLayoutVars>
      </dgm:prSet>
      <dgm:spPr/>
      <dgm:t>
        <a:bodyPr/>
        <a:lstStyle/>
        <a:p>
          <a:endParaRPr lang="en-US"/>
        </a:p>
      </dgm:t>
    </dgm:pt>
    <dgm:pt modelId="{D1193A06-CC24-467A-B2FF-A70AA30E372A}" type="pres">
      <dgm:prSet presAssocID="{9FF260D8-A094-433B-9831-FBCF8E74AB01}" presName="sp" presStyleCnt="0"/>
      <dgm:spPr/>
    </dgm:pt>
    <dgm:pt modelId="{BD7D5136-A88C-4537-BDED-67FDCEBF5F98}" type="pres">
      <dgm:prSet presAssocID="{866DDBEC-1E20-4310-AEFA-96F6FEF63DE8}" presName="linNode" presStyleCnt="0"/>
      <dgm:spPr/>
    </dgm:pt>
    <dgm:pt modelId="{6DBEE6CC-A7B1-4D8F-BF18-E4B743D916E1}" type="pres">
      <dgm:prSet presAssocID="{866DDBEC-1E20-4310-AEFA-96F6FEF63DE8}" presName="parentText" presStyleLbl="node1" presStyleIdx="2" presStyleCnt="4">
        <dgm:presLayoutVars>
          <dgm:chMax val="1"/>
          <dgm:bulletEnabled val="1"/>
        </dgm:presLayoutVars>
      </dgm:prSet>
      <dgm:spPr/>
      <dgm:t>
        <a:bodyPr/>
        <a:lstStyle/>
        <a:p>
          <a:endParaRPr lang="en-US"/>
        </a:p>
      </dgm:t>
    </dgm:pt>
    <dgm:pt modelId="{3CD94706-2EB0-4415-9870-00F6AD0D4F9D}" type="pres">
      <dgm:prSet presAssocID="{866DDBEC-1E20-4310-AEFA-96F6FEF63DE8}" presName="descendantText" presStyleLbl="alignAccFollowNode1" presStyleIdx="2" presStyleCnt="4">
        <dgm:presLayoutVars>
          <dgm:bulletEnabled val="1"/>
        </dgm:presLayoutVars>
      </dgm:prSet>
      <dgm:spPr/>
      <dgm:t>
        <a:bodyPr/>
        <a:lstStyle/>
        <a:p>
          <a:endParaRPr lang="en-US"/>
        </a:p>
      </dgm:t>
    </dgm:pt>
    <dgm:pt modelId="{D573D2CB-749D-4AC5-AA67-BE05A7BB821E}" type="pres">
      <dgm:prSet presAssocID="{99EBC222-010E-4720-8400-E4367A5B0FCE}" presName="sp" presStyleCnt="0"/>
      <dgm:spPr/>
    </dgm:pt>
    <dgm:pt modelId="{20D04C7C-CD2C-42AA-AA09-4F304D0C31CD}" type="pres">
      <dgm:prSet presAssocID="{5520695F-96E8-4ABA-AE02-9C3E5CB8C810}" presName="linNode" presStyleCnt="0"/>
      <dgm:spPr/>
    </dgm:pt>
    <dgm:pt modelId="{E48F4F5C-3720-4206-9A24-20BF340D74D2}" type="pres">
      <dgm:prSet presAssocID="{5520695F-96E8-4ABA-AE02-9C3E5CB8C810}" presName="parentText" presStyleLbl="node1" presStyleIdx="3" presStyleCnt="4">
        <dgm:presLayoutVars>
          <dgm:chMax val="1"/>
          <dgm:bulletEnabled val="1"/>
        </dgm:presLayoutVars>
      </dgm:prSet>
      <dgm:spPr/>
      <dgm:t>
        <a:bodyPr/>
        <a:lstStyle/>
        <a:p>
          <a:endParaRPr lang="en-US"/>
        </a:p>
      </dgm:t>
    </dgm:pt>
    <dgm:pt modelId="{B84A3D4F-B215-40F0-8F84-68F9E5379BD2}" type="pres">
      <dgm:prSet presAssocID="{5520695F-96E8-4ABA-AE02-9C3E5CB8C810}" presName="descendantText" presStyleLbl="alignAccFollowNode1" presStyleIdx="3" presStyleCnt="4">
        <dgm:presLayoutVars>
          <dgm:bulletEnabled val="1"/>
        </dgm:presLayoutVars>
      </dgm:prSet>
      <dgm:spPr/>
      <dgm:t>
        <a:bodyPr/>
        <a:lstStyle/>
        <a:p>
          <a:endParaRPr lang="en-US"/>
        </a:p>
      </dgm:t>
    </dgm:pt>
  </dgm:ptLst>
  <dgm:cxnLst>
    <dgm:cxn modelId="{8310E266-A41E-422B-A009-70AD7B99FEC6}" srcId="{2844CF39-D2BE-43D6-9DE7-826766911CA8}" destId="{216014AD-505F-457E-8727-14C4B47A2449}" srcOrd="1" destOrd="0" parTransId="{961B7DD2-DF83-45B6-9424-1C077EF2B059}" sibTransId="{A5D5EC52-65FE-4EBE-8AC9-D1395CCA7021}"/>
    <dgm:cxn modelId="{719A9898-3CE9-4391-A5E4-2B1B35CD5F5F}" type="presOf" srcId="{06E81D67-03F8-4623-8FAD-62FEEB95D2E4}" destId="{3CD94706-2EB0-4415-9870-00F6AD0D4F9D}" srcOrd="0" destOrd="0" presId="urn:microsoft.com/office/officeart/2005/8/layout/vList5"/>
    <dgm:cxn modelId="{CF48952F-A97E-4065-8AC0-47AE914F6FB0}" type="presOf" srcId="{766E77E4-E20C-476D-AD3B-9D511904713D}" destId="{AB7D4D17-438B-444B-84C6-43C867283FEF}" srcOrd="0" destOrd="5" presId="urn:microsoft.com/office/officeart/2005/8/layout/vList5"/>
    <dgm:cxn modelId="{4A6DA622-5906-484E-9545-6325EE0B6C41}" type="presOf" srcId="{5520695F-96E8-4ABA-AE02-9C3E5CB8C810}" destId="{E48F4F5C-3720-4206-9A24-20BF340D74D2}" srcOrd="0" destOrd="0" presId="urn:microsoft.com/office/officeart/2005/8/layout/vList5"/>
    <dgm:cxn modelId="{7D667349-9E4B-4437-914E-EA8852B7D3E0}" srcId="{A97CF466-FA6B-42CC-BC17-98E921C04D8F}" destId="{4EA0D733-99AE-4C74-AC05-2439EEFB8F62}" srcOrd="3" destOrd="0" parTransId="{69ADAC9E-1458-4D1A-92C7-2F626B505EBC}" sibTransId="{BC608F86-5742-46E4-BFAB-906D536E7F73}"/>
    <dgm:cxn modelId="{C60BA5D3-B433-45DF-A15F-C54EB9695AEA}" srcId="{866DDBEC-1E20-4310-AEFA-96F6FEF63DE8}" destId="{ED7C2989-3226-41E0-8935-0FDFDC7830CF}" srcOrd="1" destOrd="0" parTransId="{0287E71C-6442-44B2-8376-846CB3C5733C}" sibTransId="{ACB6B464-CEDE-4519-853E-C22DA4959E98}"/>
    <dgm:cxn modelId="{720F662B-2608-49B2-91F3-8BB8CBC6F8D8}" type="presOf" srcId="{04E2EFC2-44BE-4F09-9F05-FE571CCD82E0}" destId="{AB7D4D17-438B-444B-84C6-43C867283FEF}" srcOrd="0" destOrd="2" presId="urn:microsoft.com/office/officeart/2005/8/layout/vList5"/>
    <dgm:cxn modelId="{0F8A8F67-94E7-4D83-BC84-65E99137EDCB}" type="presOf" srcId="{358D7E0B-7D87-4333-B184-74E475C66673}" destId="{F7797D3E-A12E-4EF4-A168-99E5DEB11828}" srcOrd="0" destOrd="0" presId="urn:microsoft.com/office/officeart/2005/8/layout/vList5"/>
    <dgm:cxn modelId="{BDC6F9FE-4F1E-48F7-85B1-16F1855B6087}" type="presOf" srcId="{D00673AF-D43C-4001-A59D-8079165FABE2}" destId="{AB7D4D17-438B-444B-84C6-43C867283FEF}" srcOrd="0" destOrd="3" presId="urn:microsoft.com/office/officeart/2005/8/layout/vList5"/>
    <dgm:cxn modelId="{7ADC2B0C-081F-48A9-8990-6872D9C18345}" srcId="{A97CF466-FA6B-42CC-BC17-98E921C04D8F}" destId="{5950EA2A-C032-408C-8EAD-BD685786E790}" srcOrd="2" destOrd="0" parTransId="{36D752AF-A967-473A-A973-80516057DFE3}" sibTransId="{33E6F832-7725-4CD4-8D0C-6110F1D80237}"/>
    <dgm:cxn modelId="{0EF9E8C2-0CB6-4395-9A72-52BB07F779EC}" srcId="{4116F763-860F-40D6-801D-5299F004C92E}" destId="{2844CF39-D2BE-43D6-9DE7-826766911CA8}" srcOrd="1" destOrd="0" parTransId="{3CCCCCC1-FCA1-4502-AE48-DF8C69932C9B}" sibTransId="{9FF260D8-A094-433B-9831-FBCF8E74AB01}"/>
    <dgm:cxn modelId="{637D5380-EFDF-4529-B521-8A3DF6E77AEE}" srcId="{2844CF39-D2BE-43D6-9DE7-826766911CA8}" destId="{04E2EFC2-44BE-4F09-9F05-FE571CCD82E0}" srcOrd="2" destOrd="0" parTransId="{E2C98437-BB34-4CA3-8869-325B95A94D85}" sibTransId="{DB2F4844-FFFA-4702-96A6-FE30F1A528E2}"/>
    <dgm:cxn modelId="{FE4DF432-A28B-4302-BFF1-C58D7C3C61B1}" type="presOf" srcId="{ED7C2989-3226-41E0-8935-0FDFDC7830CF}" destId="{3CD94706-2EB0-4415-9870-00F6AD0D4F9D}" srcOrd="0" destOrd="1" presId="urn:microsoft.com/office/officeart/2005/8/layout/vList5"/>
    <dgm:cxn modelId="{7F78DFEE-1D75-4D2B-BAE3-22BAA951A20A}" type="presOf" srcId="{4116F763-860F-40D6-801D-5299F004C92E}" destId="{53245A16-753A-4690-B8C5-8286865569D5}" srcOrd="0" destOrd="0" presId="urn:microsoft.com/office/officeart/2005/8/layout/vList5"/>
    <dgm:cxn modelId="{FD065466-6ABE-43DA-8070-8959BD865AE8}" type="presOf" srcId="{5537B167-0048-4BA2-8B2B-BD18AA9ECF7F}" destId="{B84A3D4F-B215-40F0-8F84-68F9E5379BD2}" srcOrd="0" destOrd="1" presId="urn:microsoft.com/office/officeart/2005/8/layout/vList5"/>
    <dgm:cxn modelId="{F85F81B3-EE64-4791-8DA8-21A514708AF2}" srcId="{4116F763-860F-40D6-801D-5299F004C92E}" destId="{866DDBEC-1E20-4310-AEFA-96F6FEF63DE8}" srcOrd="2" destOrd="0" parTransId="{7725B039-021A-47DA-BC0C-8E2D31F9F395}" sibTransId="{99EBC222-010E-4720-8400-E4367A5B0FCE}"/>
    <dgm:cxn modelId="{CE21D02C-774A-4BBE-902B-F7DCB0962866}" srcId="{A97CF466-FA6B-42CC-BC17-98E921C04D8F}" destId="{BB268EF4-FB2A-48A5-9D9B-11B9477D7CF1}" srcOrd="1" destOrd="0" parTransId="{C8A15BA7-69DE-415B-9BE5-37581F3CF457}" sibTransId="{8037AEFE-66D6-45C0-9C79-958FDD22AB59}"/>
    <dgm:cxn modelId="{0F597F19-41DD-4D7F-85AA-2972FA63841F}" srcId="{5520695F-96E8-4ABA-AE02-9C3E5CB8C810}" destId="{6C0B0EE4-5B44-45E2-A921-8AFE25D1F51C}" srcOrd="0" destOrd="0" parTransId="{F9502BE1-91B0-4B9A-A76A-BA215EF210EA}" sibTransId="{E9812A2F-E018-4CC1-BB8F-75648081C33D}"/>
    <dgm:cxn modelId="{A1E6F9EB-3320-457B-953A-10011417BF7C}" type="presOf" srcId="{5950EA2A-C032-408C-8EAD-BD685786E790}" destId="{F7797D3E-A12E-4EF4-A168-99E5DEB11828}" srcOrd="0" destOrd="2" presId="urn:microsoft.com/office/officeart/2005/8/layout/vList5"/>
    <dgm:cxn modelId="{4297A66D-8C4C-46C1-B369-CBEB52AF92A3}" type="presOf" srcId="{62070273-A1F4-40DA-927C-4471CE4C218E}" destId="{AB7D4D17-438B-444B-84C6-43C867283FEF}" srcOrd="0" destOrd="0" presId="urn:microsoft.com/office/officeart/2005/8/layout/vList5"/>
    <dgm:cxn modelId="{ACF53C16-8E51-435E-B220-EF620D1706BF}" srcId="{866DDBEC-1E20-4310-AEFA-96F6FEF63DE8}" destId="{06E81D67-03F8-4623-8FAD-62FEEB95D2E4}" srcOrd="0" destOrd="0" parTransId="{55BB21F2-A21E-411A-882C-9A7ADE351FAF}" sibTransId="{9EDFEF50-B09F-4017-A104-F53A1B6D638F}"/>
    <dgm:cxn modelId="{862A1D33-D855-4B21-B518-141AD5793D81}" type="presOf" srcId="{62E869A2-EEDB-42F5-9B3B-8DB4F3E15A36}" destId="{AB7D4D17-438B-444B-84C6-43C867283FEF}" srcOrd="0" destOrd="4" presId="urn:microsoft.com/office/officeart/2005/8/layout/vList5"/>
    <dgm:cxn modelId="{7504F51C-BF81-47FA-922F-061A97199DD8}" type="presOf" srcId="{216014AD-505F-457E-8727-14C4B47A2449}" destId="{AB7D4D17-438B-444B-84C6-43C867283FEF}" srcOrd="0" destOrd="1" presId="urn:microsoft.com/office/officeart/2005/8/layout/vList5"/>
    <dgm:cxn modelId="{D25F6B9A-E6FE-4CEF-88EF-9EA6D42D359C}" srcId="{2844CF39-D2BE-43D6-9DE7-826766911CA8}" destId="{62070273-A1F4-40DA-927C-4471CE4C218E}" srcOrd="0" destOrd="0" parTransId="{04ACEF72-CCFB-4713-B965-81184C542337}" sibTransId="{2CB76D96-5527-4F98-8B82-D6F118925645}"/>
    <dgm:cxn modelId="{E87067D1-2128-447B-B423-75990C2B6B9A}" type="presOf" srcId="{BB268EF4-FB2A-48A5-9D9B-11B9477D7CF1}" destId="{F7797D3E-A12E-4EF4-A168-99E5DEB11828}" srcOrd="0" destOrd="1" presId="urn:microsoft.com/office/officeart/2005/8/layout/vList5"/>
    <dgm:cxn modelId="{B6D9B1B6-1A78-4080-8CAC-632B2A562651}" srcId="{2844CF39-D2BE-43D6-9DE7-826766911CA8}" destId="{D00673AF-D43C-4001-A59D-8079165FABE2}" srcOrd="3" destOrd="0" parTransId="{F805F8F2-E4CE-4597-995D-D39862CDDFD7}" sibTransId="{A370C387-85A1-4B43-BE8B-50EE25289114}"/>
    <dgm:cxn modelId="{6C96ABF7-786D-43FA-AB41-4858CB3BDC79}" srcId="{A97CF466-FA6B-42CC-BC17-98E921C04D8F}" destId="{358D7E0B-7D87-4333-B184-74E475C66673}" srcOrd="0" destOrd="0" parTransId="{1E0C3174-6CA3-432B-A662-48362D0C773D}" sibTransId="{20FF9F9F-93AF-4C8D-AAF4-468FD2649347}"/>
    <dgm:cxn modelId="{4F2B4AF4-7A4A-4C30-8256-BBD765EDBE24}" type="presOf" srcId="{6C0B0EE4-5B44-45E2-A921-8AFE25D1F51C}" destId="{B84A3D4F-B215-40F0-8F84-68F9E5379BD2}" srcOrd="0" destOrd="0" presId="urn:microsoft.com/office/officeart/2005/8/layout/vList5"/>
    <dgm:cxn modelId="{D30554E1-B262-4F4E-9826-5F4C4370A3A4}" srcId="{4116F763-860F-40D6-801D-5299F004C92E}" destId="{A97CF466-FA6B-42CC-BC17-98E921C04D8F}" srcOrd="0" destOrd="0" parTransId="{B493D51F-9262-4549-9B83-7FB4A5E97694}" sibTransId="{83301A52-5935-49B3-AA9E-FA7435C91695}"/>
    <dgm:cxn modelId="{7AD9C64E-4CC1-407F-B0F8-F64AC6DD43F9}" type="presOf" srcId="{A97CF466-FA6B-42CC-BC17-98E921C04D8F}" destId="{B913067B-C76D-4738-9619-CC1EC61B6556}" srcOrd="0" destOrd="0" presId="urn:microsoft.com/office/officeart/2005/8/layout/vList5"/>
    <dgm:cxn modelId="{90FEF35D-71B6-43B2-BE8A-A4C6C04AF935}" srcId="{5520695F-96E8-4ABA-AE02-9C3E5CB8C810}" destId="{5537B167-0048-4BA2-8B2B-BD18AA9ECF7F}" srcOrd="1" destOrd="0" parTransId="{C7D42518-0007-4DA0-8458-351A4741C1C1}" sibTransId="{1648E5D7-198D-4286-A5BD-E00C744B46F7}"/>
    <dgm:cxn modelId="{A78B3AF4-AA84-48AD-A6B6-9EC53B50ACA7}" srcId="{2844CF39-D2BE-43D6-9DE7-826766911CA8}" destId="{62E869A2-EEDB-42F5-9B3B-8DB4F3E15A36}" srcOrd="4" destOrd="0" parTransId="{E47F0846-9C67-4678-8975-7CF298BAF726}" sibTransId="{EC8B5F02-3936-495B-982C-E8E97B18476A}"/>
    <dgm:cxn modelId="{1607509B-231C-4EE3-AF7B-5918DED8AB05}" srcId="{4116F763-860F-40D6-801D-5299F004C92E}" destId="{5520695F-96E8-4ABA-AE02-9C3E5CB8C810}" srcOrd="3" destOrd="0" parTransId="{32E6070D-5E03-48B9-9547-83C92991B18B}" sibTransId="{886E8CD8-8A08-4F18-B4F6-CCC1023ECA64}"/>
    <dgm:cxn modelId="{432A1B94-64C8-4EC4-A16D-B2B3B975C5E2}" srcId="{2844CF39-D2BE-43D6-9DE7-826766911CA8}" destId="{766E77E4-E20C-476D-AD3B-9D511904713D}" srcOrd="5" destOrd="0" parTransId="{A3A3559B-C621-48DF-B6C5-97A182335E78}" sibTransId="{1AE1A8BF-5C4B-45C7-AD59-239073884F36}"/>
    <dgm:cxn modelId="{B3D9460B-029F-4E0F-9B62-D40E97C2F29B}" type="presOf" srcId="{2844CF39-D2BE-43D6-9DE7-826766911CA8}" destId="{D5A78688-4F20-4EF4-8CDD-E2D5851DF116}" srcOrd="0" destOrd="0" presId="urn:microsoft.com/office/officeart/2005/8/layout/vList5"/>
    <dgm:cxn modelId="{656882EC-CD89-4F3F-89F3-39C6AA63FFA0}" type="presOf" srcId="{4EA0D733-99AE-4C74-AC05-2439EEFB8F62}" destId="{F7797D3E-A12E-4EF4-A168-99E5DEB11828}" srcOrd="0" destOrd="3" presId="urn:microsoft.com/office/officeart/2005/8/layout/vList5"/>
    <dgm:cxn modelId="{59B5AEE6-54BE-498B-8C35-48BCE2ECA1F9}" type="presOf" srcId="{866DDBEC-1E20-4310-AEFA-96F6FEF63DE8}" destId="{6DBEE6CC-A7B1-4D8F-BF18-E4B743D916E1}" srcOrd="0" destOrd="0" presId="urn:microsoft.com/office/officeart/2005/8/layout/vList5"/>
    <dgm:cxn modelId="{64056B50-C329-43C1-B9EC-2BEC8D00D79F}" type="presParOf" srcId="{53245A16-753A-4690-B8C5-8286865569D5}" destId="{ADDE2585-65EA-4807-9D7F-60B4ED1D9DFF}" srcOrd="0" destOrd="0" presId="urn:microsoft.com/office/officeart/2005/8/layout/vList5"/>
    <dgm:cxn modelId="{C3A9A153-2A82-48D7-BF84-A51E5C6F85E2}" type="presParOf" srcId="{ADDE2585-65EA-4807-9D7F-60B4ED1D9DFF}" destId="{B913067B-C76D-4738-9619-CC1EC61B6556}" srcOrd="0" destOrd="0" presId="urn:microsoft.com/office/officeart/2005/8/layout/vList5"/>
    <dgm:cxn modelId="{C4DAFB43-6097-441A-A953-2DD28AED3B43}" type="presParOf" srcId="{ADDE2585-65EA-4807-9D7F-60B4ED1D9DFF}" destId="{F7797D3E-A12E-4EF4-A168-99E5DEB11828}" srcOrd="1" destOrd="0" presId="urn:microsoft.com/office/officeart/2005/8/layout/vList5"/>
    <dgm:cxn modelId="{D640062C-4A27-4205-9C79-317D7D1C0EE2}" type="presParOf" srcId="{53245A16-753A-4690-B8C5-8286865569D5}" destId="{7D850AD6-6030-46DC-B6A6-984D9CE8BD89}" srcOrd="1" destOrd="0" presId="urn:microsoft.com/office/officeart/2005/8/layout/vList5"/>
    <dgm:cxn modelId="{3E7537A4-31C6-4CA1-9E30-1133654BB4D7}" type="presParOf" srcId="{53245A16-753A-4690-B8C5-8286865569D5}" destId="{B567D80A-BA47-408E-A99E-57A4595F8C6B}" srcOrd="2" destOrd="0" presId="urn:microsoft.com/office/officeart/2005/8/layout/vList5"/>
    <dgm:cxn modelId="{B546DB50-E974-4AD6-B7A4-12FE812251E6}" type="presParOf" srcId="{B567D80A-BA47-408E-A99E-57A4595F8C6B}" destId="{D5A78688-4F20-4EF4-8CDD-E2D5851DF116}" srcOrd="0" destOrd="0" presId="urn:microsoft.com/office/officeart/2005/8/layout/vList5"/>
    <dgm:cxn modelId="{49468CC4-3773-42C7-88AB-B0EB8B1BF655}" type="presParOf" srcId="{B567D80A-BA47-408E-A99E-57A4595F8C6B}" destId="{AB7D4D17-438B-444B-84C6-43C867283FEF}" srcOrd="1" destOrd="0" presId="urn:microsoft.com/office/officeart/2005/8/layout/vList5"/>
    <dgm:cxn modelId="{C341DD5F-F8F5-4885-A6A6-9A3369B67A61}" type="presParOf" srcId="{53245A16-753A-4690-B8C5-8286865569D5}" destId="{D1193A06-CC24-467A-B2FF-A70AA30E372A}" srcOrd="3" destOrd="0" presId="urn:microsoft.com/office/officeart/2005/8/layout/vList5"/>
    <dgm:cxn modelId="{AFE65432-BBE0-4352-9F1E-464E04EF589C}" type="presParOf" srcId="{53245A16-753A-4690-B8C5-8286865569D5}" destId="{BD7D5136-A88C-4537-BDED-67FDCEBF5F98}" srcOrd="4" destOrd="0" presId="urn:microsoft.com/office/officeart/2005/8/layout/vList5"/>
    <dgm:cxn modelId="{F5773BF3-8E9D-4B88-8375-71A578CB84F0}" type="presParOf" srcId="{BD7D5136-A88C-4537-BDED-67FDCEBF5F98}" destId="{6DBEE6CC-A7B1-4D8F-BF18-E4B743D916E1}" srcOrd="0" destOrd="0" presId="urn:microsoft.com/office/officeart/2005/8/layout/vList5"/>
    <dgm:cxn modelId="{99557B19-32C3-4394-BA5A-A9675E4CF512}" type="presParOf" srcId="{BD7D5136-A88C-4537-BDED-67FDCEBF5F98}" destId="{3CD94706-2EB0-4415-9870-00F6AD0D4F9D}" srcOrd="1" destOrd="0" presId="urn:microsoft.com/office/officeart/2005/8/layout/vList5"/>
    <dgm:cxn modelId="{2587593B-D227-4037-82BC-A24D4C13F4B7}" type="presParOf" srcId="{53245A16-753A-4690-B8C5-8286865569D5}" destId="{D573D2CB-749D-4AC5-AA67-BE05A7BB821E}" srcOrd="5" destOrd="0" presId="urn:microsoft.com/office/officeart/2005/8/layout/vList5"/>
    <dgm:cxn modelId="{1F33BF2D-7972-4557-9A29-03CA98E03B1C}" type="presParOf" srcId="{53245A16-753A-4690-B8C5-8286865569D5}" destId="{20D04C7C-CD2C-42AA-AA09-4F304D0C31CD}" srcOrd="6" destOrd="0" presId="urn:microsoft.com/office/officeart/2005/8/layout/vList5"/>
    <dgm:cxn modelId="{D4CCC042-01C1-447D-8AF9-98FD0C89828D}" type="presParOf" srcId="{20D04C7C-CD2C-42AA-AA09-4F304D0C31CD}" destId="{E48F4F5C-3720-4206-9A24-20BF340D74D2}" srcOrd="0" destOrd="0" presId="urn:microsoft.com/office/officeart/2005/8/layout/vList5"/>
    <dgm:cxn modelId="{E4200356-31CE-4B78-9FF6-EC5B8C25915F}" type="presParOf" srcId="{20D04C7C-CD2C-42AA-AA09-4F304D0C31CD}" destId="{B84A3D4F-B215-40F0-8F84-68F9E5379BD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16F763-860F-40D6-801D-5299F004C92E}"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A97CF466-FA6B-42CC-BC17-98E921C04D8F}">
      <dgm:prSet phldrT="[Text]" custT="1"/>
      <dgm:spPr/>
      <dgm:t>
        <a:bodyPr/>
        <a:lstStyle/>
        <a:p>
          <a:r>
            <a:rPr lang="en-US" sz="2400" dirty="0" smtClean="0"/>
            <a:t>Standard  Migration Tasks</a:t>
          </a:r>
          <a:endParaRPr lang="en-US" sz="2400" dirty="0"/>
        </a:p>
      </dgm:t>
    </dgm:pt>
    <dgm:pt modelId="{B493D51F-9262-4549-9B83-7FB4A5E97694}" type="parTrans" cxnId="{D30554E1-B262-4F4E-9826-5F4C4370A3A4}">
      <dgm:prSet/>
      <dgm:spPr/>
      <dgm:t>
        <a:bodyPr/>
        <a:lstStyle/>
        <a:p>
          <a:endParaRPr lang="en-US"/>
        </a:p>
      </dgm:t>
    </dgm:pt>
    <dgm:pt modelId="{83301A52-5935-49B3-AA9E-FA7435C91695}" type="sibTrans" cxnId="{D30554E1-B262-4F4E-9826-5F4C4370A3A4}">
      <dgm:prSet/>
      <dgm:spPr/>
      <dgm:t>
        <a:bodyPr/>
        <a:lstStyle/>
        <a:p>
          <a:endParaRPr lang="en-US"/>
        </a:p>
      </dgm:t>
    </dgm:pt>
    <dgm:pt modelId="{358D7E0B-7D87-4333-B184-74E475C66673}">
      <dgm:prSet phldrT="[Text]" custT="1"/>
      <dgm:spPr/>
      <dgm:t>
        <a:bodyPr/>
        <a:lstStyle/>
        <a:p>
          <a:r>
            <a:rPr lang="en-US" sz="900" dirty="0" smtClean="0"/>
            <a:t>Configuration changes</a:t>
          </a:r>
          <a:endParaRPr lang="en-US" sz="900" dirty="0"/>
        </a:p>
      </dgm:t>
    </dgm:pt>
    <dgm:pt modelId="{1E0C3174-6CA3-432B-A662-48362D0C773D}" type="parTrans" cxnId="{6C96ABF7-786D-43FA-AB41-4858CB3BDC79}">
      <dgm:prSet/>
      <dgm:spPr/>
      <dgm:t>
        <a:bodyPr/>
        <a:lstStyle/>
        <a:p>
          <a:endParaRPr lang="en-US"/>
        </a:p>
      </dgm:t>
    </dgm:pt>
    <dgm:pt modelId="{20FF9F9F-93AF-4C8D-AAF4-468FD2649347}" type="sibTrans" cxnId="{6C96ABF7-786D-43FA-AB41-4858CB3BDC79}">
      <dgm:prSet/>
      <dgm:spPr/>
      <dgm:t>
        <a:bodyPr/>
        <a:lstStyle/>
        <a:p>
          <a:endParaRPr lang="en-US"/>
        </a:p>
      </dgm:t>
    </dgm:pt>
    <dgm:pt modelId="{2844CF39-D2BE-43D6-9DE7-826766911CA8}">
      <dgm:prSet phldrT="[Text]" custT="1"/>
      <dgm:spPr/>
      <dgm:t>
        <a:bodyPr/>
        <a:lstStyle/>
        <a:p>
          <a:r>
            <a:rPr lang="en-US" sz="2400" dirty="0" smtClean="0"/>
            <a:t>Additional Migration Factors</a:t>
          </a:r>
          <a:endParaRPr lang="en-US" sz="2400" dirty="0"/>
        </a:p>
      </dgm:t>
    </dgm:pt>
    <dgm:pt modelId="{3CCCCCC1-FCA1-4502-AE48-DF8C69932C9B}" type="parTrans" cxnId="{0EF9E8C2-0CB6-4395-9A72-52BB07F779EC}">
      <dgm:prSet/>
      <dgm:spPr/>
      <dgm:t>
        <a:bodyPr/>
        <a:lstStyle/>
        <a:p>
          <a:endParaRPr lang="en-US"/>
        </a:p>
      </dgm:t>
    </dgm:pt>
    <dgm:pt modelId="{9FF260D8-A094-433B-9831-FBCF8E74AB01}" type="sibTrans" cxnId="{0EF9E8C2-0CB6-4395-9A72-52BB07F779EC}">
      <dgm:prSet/>
      <dgm:spPr/>
      <dgm:t>
        <a:bodyPr/>
        <a:lstStyle/>
        <a:p>
          <a:endParaRPr lang="en-US"/>
        </a:p>
      </dgm:t>
    </dgm:pt>
    <dgm:pt modelId="{62070273-A1F4-40DA-927C-4471CE4C218E}">
      <dgm:prSet phldrT="[Text]" custT="1"/>
      <dgm:spPr/>
      <dgm:t>
        <a:bodyPr/>
        <a:lstStyle/>
        <a:p>
          <a:r>
            <a:rPr lang="en-US" sz="900" dirty="0" smtClean="0"/>
            <a:t>Non-standard Object-Relational Mapping (ORM) framework</a:t>
          </a:r>
          <a:endParaRPr lang="en-US" sz="900" dirty="0"/>
        </a:p>
      </dgm:t>
    </dgm:pt>
    <dgm:pt modelId="{04ACEF72-CCFB-4713-B965-81184C542337}" type="parTrans" cxnId="{D25F6B9A-E6FE-4CEF-88EF-9EA6D42D359C}">
      <dgm:prSet/>
      <dgm:spPr/>
      <dgm:t>
        <a:bodyPr/>
        <a:lstStyle/>
        <a:p>
          <a:endParaRPr lang="en-US"/>
        </a:p>
      </dgm:t>
    </dgm:pt>
    <dgm:pt modelId="{2CB76D96-5527-4F98-8B82-D6F118925645}" type="sibTrans" cxnId="{D25F6B9A-E6FE-4CEF-88EF-9EA6D42D359C}">
      <dgm:prSet/>
      <dgm:spPr/>
      <dgm:t>
        <a:bodyPr/>
        <a:lstStyle/>
        <a:p>
          <a:endParaRPr lang="en-US"/>
        </a:p>
      </dgm:t>
    </dgm:pt>
    <dgm:pt modelId="{866DDBEC-1E20-4310-AEFA-96F6FEF63DE8}">
      <dgm:prSet phldrT="[Text]" custT="1"/>
      <dgm:spPr/>
      <dgm:t>
        <a:bodyPr/>
        <a:lstStyle/>
        <a:p>
          <a:r>
            <a:rPr lang="en-US" sz="2400" dirty="0" smtClean="0"/>
            <a:t>Enhancements</a:t>
          </a:r>
          <a:endParaRPr lang="en-US" sz="2400" dirty="0"/>
        </a:p>
      </dgm:t>
    </dgm:pt>
    <dgm:pt modelId="{7725B039-021A-47DA-BC0C-8E2D31F9F395}" type="parTrans" cxnId="{F85F81B3-EE64-4791-8DA8-21A514708AF2}">
      <dgm:prSet/>
      <dgm:spPr/>
      <dgm:t>
        <a:bodyPr/>
        <a:lstStyle/>
        <a:p>
          <a:endParaRPr lang="en-US"/>
        </a:p>
      </dgm:t>
    </dgm:pt>
    <dgm:pt modelId="{99EBC222-010E-4720-8400-E4367A5B0FCE}" type="sibTrans" cxnId="{F85F81B3-EE64-4791-8DA8-21A514708AF2}">
      <dgm:prSet/>
      <dgm:spPr/>
      <dgm:t>
        <a:bodyPr/>
        <a:lstStyle/>
        <a:p>
          <a:endParaRPr lang="en-US"/>
        </a:p>
      </dgm:t>
    </dgm:pt>
    <dgm:pt modelId="{06E81D67-03F8-4623-8FAD-62FEEB95D2E4}">
      <dgm:prSet phldrT="[Text]" custT="1"/>
      <dgm:spPr/>
      <dgm:t>
        <a:bodyPr/>
        <a:lstStyle/>
        <a:p>
          <a:r>
            <a:rPr lang="en-US" sz="900" dirty="0" smtClean="0"/>
            <a:t>Upgrade the build process for the new environment</a:t>
          </a:r>
          <a:endParaRPr lang="en-US" sz="900" dirty="0"/>
        </a:p>
      </dgm:t>
    </dgm:pt>
    <dgm:pt modelId="{55BB21F2-A21E-411A-882C-9A7ADE351FAF}" type="parTrans" cxnId="{ACF53C16-8E51-435E-B220-EF620D1706BF}">
      <dgm:prSet/>
      <dgm:spPr/>
      <dgm:t>
        <a:bodyPr/>
        <a:lstStyle/>
        <a:p>
          <a:endParaRPr lang="en-US"/>
        </a:p>
      </dgm:t>
    </dgm:pt>
    <dgm:pt modelId="{9EDFEF50-B09F-4017-A104-F53A1B6D638F}" type="sibTrans" cxnId="{ACF53C16-8E51-435E-B220-EF620D1706BF}">
      <dgm:prSet/>
      <dgm:spPr/>
      <dgm:t>
        <a:bodyPr/>
        <a:lstStyle/>
        <a:p>
          <a:endParaRPr lang="en-US"/>
        </a:p>
      </dgm:t>
    </dgm:pt>
    <dgm:pt modelId="{D42AF20B-6AAD-4ED2-8AC2-3E51CD2A0603}">
      <dgm:prSet custT="1"/>
      <dgm:spPr/>
      <dgm:t>
        <a:bodyPr/>
        <a:lstStyle/>
        <a:p>
          <a:r>
            <a:rPr lang="en-US" sz="900" dirty="0" smtClean="0"/>
            <a:t>JMS Queues, Topics, and Persistence</a:t>
          </a:r>
        </a:p>
      </dgm:t>
    </dgm:pt>
    <dgm:pt modelId="{E625807E-7BA8-4124-A8AA-4E5223E95731}" type="parTrans" cxnId="{D7B8CA30-D4CD-425D-9030-00E6D5AA2907}">
      <dgm:prSet/>
      <dgm:spPr/>
      <dgm:t>
        <a:bodyPr/>
        <a:lstStyle/>
        <a:p>
          <a:endParaRPr lang="en-US"/>
        </a:p>
      </dgm:t>
    </dgm:pt>
    <dgm:pt modelId="{73E458D1-5DB0-4132-AA93-3DF4CD7F64E3}" type="sibTrans" cxnId="{D7B8CA30-D4CD-425D-9030-00E6D5AA2907}">
      <dgm:prSet/>
      <dgm:spPr/>
      <dgm:t>
        <a:bodyPr/>
        <a:lstStyle/>
        <a:p>
          <a:endParaRPr lang="en-US"/>
        </a:p>
      </dgm:t>
    </dgm:pt>
    <dgm:pt modelId="{762550AE-6BCD-4855-AB28-2C3B0904DC15}">
      <dgm:prSet custT="1"/>
      <dgm:spPr/>
      <dgm:t>
        <a:bodyPr/>
        <a:lstStyle/>
        <a:p>
          <a:r>
            <a:rPr lang="en-US" sz="900" dirty="0" smtClean="0"/>
            <a:t>JNDI port configuration</a:t>
          </a:r>
        </a:p>
      </dgm:t>
    </dgm:pt>
    <dgm:pt modelId="{94194F9A-8886-4315-866B-D996C03B473B}" type="parTrans" cxnId="{719384FD-6C04-48E5-A003-04DAA2B55580}">
      <dgm:prSet/>
      <dgm:spPr/>
      <dgm:t>
        <a:bodyPr/>
        <a:lstStyle/>
        <a:p>
          <a:endParaRPr lang="en-US"/>
        </a:p>
      </dgm:t>
    </dgm:pt>
    <dgm:pt modelId="{18DD96A0-E9CF-46AE-8419-CCE43AE52EBF}" type="sibTrans" cxnId="{719384FD-6C04-48E5-A003-04DAA2B55580}">
      <dgm:prSet/>
      <dgm:spPr/>
      <dgm:t>
        <a:bodyPr/>
        <a:lstStyle/>
        <a:p>
          <a:endParaRPr lang="en-US"/>
        </a:p>
      </dgm:t>
    </dgm:pt>
    <dgm:pt modelId="{719415C6-B4B0-480C-8A0D-CECE76C38A97}">
      <dgm:prSet custT="1"/>
      <dgm:spPr/>
      <dgm:t>
        <a:bodyPr/>
        <a:lstStyle/>
        <a:p>
          <a:r>
            <a:rPr lang="en-US" sz="900" dirty="0" smtClean="0"/>
            <a:t> Deployment descriptor changes</a:t>
          </a:r>
        </a:p>
      </dgm:t>
    </dgm:pt>
    <dgm:pt modelId="{858B89A2-0F63-4E7F-ACFB-06D50ADAA58F}" type="parTrans" cxnId="{2C0D5E15-C1AB-44DD-837E-B0416E085B1F}">
      <dgm:prSet/>
      <dgm:spPr/>
      <dgm:t>
        <a:bodyPr/>
        <a:lstStyle/>
        <a:p>
          <a:endParaRPr lang="en-US"/>
        </a:p>
      </dgm:t>
    </dgm:pt>
    <dgm:pt modelId="{991F2C37-BE16-46D1-975C-5B91B6DA7F18}" type="sibTrans" cxnId="{2C0D5E15-C1AB-44DD-837E-B0416E085B1F}">
      <dgm:prSet/>
      <dgm:spPr/>
      <dgm:t>
        <a:bodyPr/>
        <a:lstStyle/>
        <a:p>
          <a:endParaRPr lang="en-US"/>
        </a:p>
      </dgm:t>
    </dgm:pt>
    <dgm:pt modelId="{09DCDC18-C90B-48D1-BFF6-999CE149675A}">
      <dgm:prSet custT="1"/>
      <dgm:spPr/>
      <dgm:t>
        <a:bodyPr/>
        <a:lstStyle/>
        <a:p>
          <a:r>
            <a:rPr lang="en-US" sz="900" dirty="0" smtClean="0"/>
            <a:t> Logging</a:t>
          </a:r>
        </a:p>
      </dgm:t>
    </dgm:pt>
    <dgm:pt modelId="{FF3EE11B-108D-4F41-8649-6446FC7A449D}" type="parTrans" cxnId="{8253732C-E6D9-4842-A331-364B12845B3F}">
      <dgm:prSet/>
      <dgm:spPr/>
      <dgm:t>
        <a:bodyPr/>
        <a:lstStyle/>
        <a:p>
          <a:endParaRPr lang="en-US"/>
        </a:p>
      </dgm:t>
    </dgm:pt>
    <dgm:pt modelId="{8CCA52A5-C53D-4DC0-99B3-D12F25B35984}" type="sibTrans" cxnId="{8253732C-E6D9-4842-A331-364B12845B3F}">
      <dgm:prSet/>
      <dgm:spPr/>
      <dgm:t>
        <a:bodyPr/>
        <a:lstStyle/>
        <a:p>
          <a:endParaRPr lang="en-US"/>
        </a:p>
      </dgm:t>
    </dgm:pt>
    <dgm:pt modelId="{FBEFFDAA-0DF6-4A42-AAA5-DCBF1C873737}">
      <dgm:prSet phldrT="[Text]" custT="1"/>
      <dgm:spPr/>
      <dgm:t>
        <a:bodyPr/>
        <a:lstStyle/>
        <a:p>
          <a:r>
            <a:rPr lang="en-US" sz="900" dirty="0" smtClean="0"/>
            <a:t> JDBC pooling and configurations</a:t>
          </a:r>
          <a:endParaRPr lang="en-US" sz="900" dirty="0"/>
        </a:p>
      </dgm:t>
    </dgm:pt>
    <dgm:pt modelId="{627BC950-923E-4B11-91C0-D29109945C67}" type="parTrans" cxnId="{CC7A14B3-C376-4E70-AC10-43589AC41E76}">
      <dgm:prSet/>
      <dgm:spPr/>
      <dgm:t>
        <a:bodyPr/>
        <a:lstStyle/>
        <a:p>
          <a:endParaRPr lang="en-US"/>
        </a:p>
      </dgm:t>
    </dgm:pt>
    <dgm:pt modelId="{3E95432D-29C3-48A0-BE7B-AF2555BFC1B0}" type="sibTrans" cxnId="{CC7A14B3-C376-4E70-AC10-43589AC41E76}">
      <dgm:prSet/>
      <dgm:spPr/>
      <dgm:t>
        <a:bodyPr/>
        <a:lstStyle/>
        <a:p>
          <a:endParaRPr lang="en-US"/>
        </a:p>
      </dgm:t>
    </dgm:pt>
    <dgm:pt modelId="{1F467EDA-127E-412E-811A-16958CC460BF}">
      <dgm:prSet custT="1"/>
      <dgm:spPr/>
      <dgm:t>
        <a:bodyPr/>
        <a:lstStyle/>
        <a:p>
          <a:r>
            <a:rPr lang="en-US" sz="900" dirty="0" smtClean="0"/>
            <a:t> Library upgrades</a:t>
          </a:r>
        </a:p>
      </dgm:t>
    </dgm:pt>
    <dgm:pt modelId="{31E5E91B-6CE5-48EB-8BE7-AF595D3BFAD5}" type="parTrans" cxnId="{6E689678-4C69-42C8-AF71-396EE550D8DD}">
      <dgm:prSet/>
      <dgm:spPr/>
      <dgm:t>
        <a:bodyPr/>
        <a:lstStyle/>
        <a:p>
          <a:endParaRPr lang="en-US"/>
        </a:p>
      </dgm:t>
    </dgm:pt>
    <dgm:pt modelId="{F3559EF0-EB62-4CE0-9B8F-4FEEF278F4DB}" type="sibTrans" cxnId="{6E689678-4C69-42C8-AF71-396EE550D8DD}">
      <dgm:prSet/>
      <dgm:spPr/>
      <dgm:t>
        <a:bodyPr/>
        <a:lstStyle/>
        <a:p>
          <a:endParaRPr lang="en-US"/>
        </a:p>
      </dgm:t>
    </dgm:pt>
    <dgm:pt modelId="{084D6750-B91A-4E81-9F3B-BBB3A626FCFF}">
      <dgm:prSet custT="1"/>
      <dgm:spPr/>
      <dgm:t>
        <a:bodyPr/>
        <a:lstStyle/>
        <a:p>
          <a:r>
            <a:rPr lang="en-US" sz="900" dirty="0" smtClean="0"/>
            <a:t> Build process and/or directory structures changes</a:t>
          </a:r>
        </a:p>
      </dgm:t>
    </dgm:pt>
    <dgm:pt modelId="{6F6B88A9-8C33-4E26-A3CA-895599BA8F7D}" type="parTrans" cxnId="{37F6B5AE-4A04-4D1E-87C0-05AA92719BC1}">
      <dgm:prSet/>
      <dgm:spPr/>
      <dgm:t>
        <a:bodyPr/>
        <a:lstStyle/>
        <a:p>
          <a:endParaRPr lang="en-US"/>
        </a:p>
      </dgm:t>
    </dgm:pt>
    <dgm:pt modelId="{4A39401D-A10E-4DBA-A0EC-C01A19A2E953}" type="sibTrans" cxnId="{37F6B5AE-4A04-4D1E-87C0-05AA92719BC1}">
      <dgm:prSet/>
      <dgm:spPr/>
      <dgm:t>
        <a:bodyPr/>
        <a:lstStyle/>
        <a:p>
          <a:endParaRPr lang="en-US"/>
        </a:p>
      </dgm:t>
    </dgm:pt>
    <dgm:pt modelId="{CF400402-37A6-48E1-8035-01450B06C13B}">
      <dgm:prSet custT="1"/>
      <dgm:spPr/>
      <dgm:t>
        <a:bodyPr/>
        <a:lstStyle/>
        <a:p>
          <a:r>
            <a:rPr lang="en-US" sz="900" dirty="0" smtClean="0"/>
            <a:t> Deployment changes</a:t>
          </a:r>
        </a:p>
      </dgm:t>
    </dgm:pt>
    <dgm:pt modelId="{22830AAB-475D-4C82-BC3A-FD60C0DA9B1E}" type="parTrans" cxnId="{BDB5057C-6955-481C-9674-0108AA3F0209}">
      <dgm:prSet/>
      <dgm:spPr/>
      <dgm:t>
        <a:bodyPr/>
        <a:lstStyle/>
        <a:p>
          <a:endParaRPr lang="en-US"/>
        </a:p>
      </dgm:t>
    </dgm:pt>
    <dgm:pt modelId="{15513AB8-43B4-4E20-AF59-695617420787}" type="sibTrans" cxnId="{BDB5057C-6955-481C-9674-0108AA3F0209}">
      <dgm:prSet/>
      <dgm:spPr/>
      <dgm:t>
        <a:bodyPr/>
        <a:lstStyle/>
        <a:p>
          <a:endParaRPr lang="en-US"/>
        </a:p>
      </dgm:t>
    </dgm:pt>
    <dgm:pt modelId="{38115CCE-7D12-4C95-B35B-46FA007464FB}">
      <dgm:prSet custT="1"/>
      <dgm:spPr/>
      <dgm:t>
        <a:bodyPr/>
        <a:lstStyle/>
        <a:p>
          <a:r>
            <a:rPr lang="en-US" sz="900" dirty="0" smtClean="0"/>
            <a:t> Monitoring/instrumentation changes</a:t>
          </a:r>
        </a:p>
      </dgm:t>
    </dgm:pt>
    <dgm:pt modelId="{3266C307-3346-4F19-BC3A-1D99B71B2042}" type="parTrans" cxnId="{FD278DE1-964C-4D69-9EFB-BF629A8D72A3}">
      <dgm:prSet/>
      <dgm:spPr/>
      <dgm:t>
        <a:bodyPr/>
        <a:lstStyle/>
        <a:p>
          <a:endParaRPr lang="en-US"/>
        </a:p>
      </dgm:t>
    </dgm:pt>
    <dgm:pt modelId="{A25F7481-A0DD-49E6-B1F6-5D2D361DF0E5}" type="sibTrans" cxnId="{FD278DE1-964C-4D69-9EFB-BF629A8D72A3}">
      <dgm:prSet/>
      <dgm:spPr/>
      <dgm:t>
        <a:bodyPr/>
        <a:lstStyle/>
        <a:p>
          <a:endParaRPr lang="en-US"/>
        </a:p>
      </dgm:t>
    </dgm:pt>
    <dgm:pt modelId="{19C5B99C-2F19-4745-B00B-C9F0EB708725}">
      <dgm:prSet custT="1"/>
      <dgm:spPr/>
      <dgm:t>
        <a:bodyPr/>
        <a:lstStyle/>
        <a:p>
          <a:r>
            <a:rPr lang="en-US" sz="900" dirty="0" smtClean="0"/>
            <a:t>Proprietary component of the application server needs to be converted</a:t>
          </a:r>
        </a:p>
      </dgm:t>
    </dgm:pt>
    <dgm:pt modelId="{634D3704-BD2A-4C82-B3EB-26C4438BBBD0}" type="parTrans" cxnId="{4D62D15C-5EC9-45FE-8A36-086C3478848D}">
      <dgm:prSet/>
      <dgm:spPr/>
      <dgm:t>
        <a:bodyPr/>
        <a:lstStyle/>
        <a:p>
          <a:endParaRPr lang="en-US"/>
        </a:p>
      </dgm:t>
    </dgm:pt>
    <dgm:pt modelId="{CA83409A-103D-4EEC-A006-5765D76401E4}" type="sibTrans" cxnId="{4D62D15C-5EC9-45FE-8A36-086C3478848D}">
      <dgm:prSet/>
      <dgm:spPr/>
      <dgm:t>
        <a:bodyPr/>
        <a:lstStyle/>
        <a:p>
          <a:endParaRPr lang="en-US"/>
        </a:p>
      </dgm:t>
    </dgm:pt>
    <dgm:pt modelId="{60D59451-88F8-4050-BFC7-835DC1848075}">
      <dgm:prSet custT="1"/>
      <dgm:spPr/>
      <dgm:t>
        <a:bodyPr/>
        <a:lstStyle/>
        <a:p>
          <a:r>
            <a:rPr lang="en-US" sz="900" dirty="0" smtClean="0"/>
            <a:t>Clustering and Caching mechanisms, such as session replication, handling of SFSB, and the use of proprietary caching APIs</a:t>
          </a:r>
        </a:p>
      </dgm:t>
    </dgm:pt>
    <dgm:pt modelId="{E854E92B-40AE-46E0-914C-AAE69A9B5C6D}" type="parTrans" cxnId="{A83614AC-C98E-4686-A94B-9EDDA0BF9019}">
      <dgm:prSet/>
      <dgm:spPr/>
      <dgm:t>
        <a:bodyPr/>
        <a:lstStyle/>
        <a:p>
          <a:endParaRPr lang="en-US"/>
        </a:p>
      </dgm:t>
    </dgm:pt>
    <dgm:pt modelId="{AA842483-7A21-4623-96E2-83B9FF3E60A6}" type="sibTrans" cxnId="{A83614AC-C98E-4686-A94B-9EDDA0BF9019}">
      <dgm:prSet/>
      <dgm:spPr/>
      <dgm:t>
        <a:bodyPr/>
        <a:lstStyle/>
        <a:p>
          <a:endParaRPr lang="en-US"/>
        </a:p>
      </dgm:t>
    </dgm:pt>
    <dgm:pt modelId="{F5FA2FA8-5211-48B9-8441-D73234CFCAF1}">
      <dgm:prSet custT="1"/>
      <dgm:spPr/>
      <dgm:t>
        <a:bodyPr/>
        <a:lstStyle/>
        <a:p>
          <a:r>
            <a:rPr lang="en-US" sz="900" dirty="0" smtClean="0"/>
            <a:t>Connections to third party systems (e.g., integration adapters to SAP, Siebel, PeopleSoft, etc)</a:t>
          </a:r>
        </a:p>
      </dgm:t>
    </dgm:pt>
    <dgm:pt modelId="{1B6735BB-EEB8-4C6A-9CEC-20F47950094F}" type="parTrans" cxnId="{9ABA6A24-2AAB-4E5E-A9CC-4DF9C977B902}">
      <dgm:prSet/>
      <dgm:spPr/>
      <dgm:t>
        <a:bodyPr/>
        <a:lstStyle/>
        <a:p>
          <a:endParaRPr lang="en-US"/>
        </a:p>
      </dgm:t>
    </dgm:pt>
    <dgm:pt modelId="{48115C9F-5A74-4409-9531-8E0401A54BFC}" type="sibTrans" cxnId="{9ABA6A24-2AAB-4E5E-A9CC-4DF9C977B902}">
      <dgm:prSet/>
      <dgm:spPr/>
      <dgm:t>
        <a:bodyPr/>
        <a:lstStyle/>
        <a:p>
          <a:endParaRPr lang="en-US"/>
        </a:p>
      </dgm:t>
    </dgm:pt>
    <dgm:pt modelId="{043165FC-4B2A-43D3-8B9E-AD628AC4D25F}">
      <dgm:prSet custT="1"/>
      <dgm:spPr/>
      <dgm:t>
        <a:bodyPr/>
        <a:lstStyle/>
        <a:p>
          <a:r>
            <a:rPr lang="en-US" sz="900" dirty="0" smtClean="0"/>
            <a:t>Incorporate leading open source frameworks</a:t>
          </a:r>
        </a:p>
      </dgm:t>
    </dgm:pt>
    <dgm:pt modelId="{2F126348-00F8-414E-B62F-1A3054E72272}" type="parTrans" cxnId="{14BE5E18-A625-4F55-A27D-6E92B51D68F9}">
      <dgm:prSet/>
      <dgm:spPr/>
      <dgm:t>
        <a:bodyPr/>
        <a:lstStyle/>
        <a:p>
          <a:endParaRPr lang="en-US"/>
        </a:p>
      </dgm:t>
    </dgm:pt>
    <dgm:pt modelId="{45FA4374-F3F8-4EC5-B7C6-39FF5F36E600}" type="sibTrans" cxnId="{14BE5E18-A625-4F55-A27D-6E92B51D68F9}">
      <dgm:prSet/>
      <dgm:spPr/>
      <dgm:t>
        <a:bodyPr/>
        <a:lstStyle/>
        <a:p>
          <a:endParaRPr lang="en-US"/>
        </a:p>
      </dgm:t>
    </dgm:pt>
    <dgm:pt modelId="{301BCCFB-04FA-4601-8F4B-A3AFE46309B3}">
      <dgm:prSet custT="1"/>
      <dgm:spPr/>
      <dgm:t>
        <a:bodyPr/>
        <a:lstStyle/>
        <a:p>
          <a:r>
            <a:rPr lang="en-US" sz="900" dirty="0" smtClean="0"/>
            <a:t>Evaluate the overall application architecture for performance, maintainability, scalability and usability improvements.</a:t>
          </a:r>
        </a:p>
      </dgm:t>
    </dgm:pt>
    <dgm:pt modelId="{49EE6D09-E82C-4027-A69C-6140616B5D4F}" type="parTrans" cxnId="{7A6369A4-CA5F-4E90-B86C-CC6619D1BBCF}">
      <dgm:prSet/>
      <dgm:spPr/>
      <dgm:t>
        <a:bodyPr/>
        <a:lstStyle/>
        <a:p>
          <a:endParaRPr lang="en-US"/>
        </a:p>
      </dgm:t>
    </dgm:pt>
    <dgm:pt modelId="{FC1EDD61-63FD-44CC-B161-323EE1FC7FC8}" type="sibTrans" cxnId="{7A6369A4-CA5F-4E90-B86C-CC6619D1BBCF}">
      <dgm:prSet/>
      <dgm:spPr/>
      <dgm:t>
        <a:bodyPr/>
        <a:lstStyle/>
        <a:p>
          <a:endParaRPr lang="en-US"/>
        </a:p>
      </dgm:t>
    </dgm:pt>
    <dgm:pt modelId="{CA595037-F1AF-4ECD-A165-52D428BF50C7}">
      <dgm:prSet custT="1"/>
      <dgm:spPr/>
      <dgm:t>
        <a:bodyPr/>
        <a:lstStyle/>
        <a:p>
          <a:r>
            <a:rPr lang="en-US" sz="900" dirty="0" smtClean="0"/>
            <a:t>Introduce Clustering into the application for High Availability</a:t>
          </a:r>
        </a:p>
      </dgm:t>
    </dgm:pt>
    <dgm:pt modelId="{21520DFC-A86D-4866-9C90-B35671585CD5}" type="parTrans" cxnId="{1208135C-EE0C-4CBD-A930-88912FEF8B83}">
      <dgm:prSet/>
      <dgm:spPr/>
      <dgm:t>
        <a:bodyPr/>
        <a:lstStyle/>
        <a:p>
          <a:endParaRPr lang="en-US"/>
        </a:p>
      </dgm:t>
    </dgm:pt>
    <dgm:pt modelId="{B6532316-56F4-4381-9FEA-DFD52AD6F74C}" type="sibTrans" cxnId="{1208135C-EE0C-4CBD-A930-88912FEF8B83}">
      <dgm:prSet/>
      <dgm:spPr/>
      <dgm:t>
        <a:bodyPr/>
        <a:lstStyle/>
        <a:p>
          <a:endParaRPr lang="en-US"/>
        </a:p>
      </dgm:t>
    </dgm:pt>
    <dgm:pt modelId="{2CE333B4-0ACC-4A64-9B0C-31B7D097BF70}">
      <dgm:prSet custT="1"/>
      <dgm:spPr/>
      <dgm:t>
        <a:bodyPr/>
        <a:lstStyle/>
        <a:p>
          <a:r>
            <a:rPr lang="en-US" sz="2400" b="0" dirty="0" smtClean="0">
              <a:latin typeface="+mn-lt"/>
            </a:rPr>
            <a:t>Migration Testing </a:t>
          </a:r>
        </a:p>
      </dgm:t>
    </dgm:pt>
    <dgm:pt modelId="{33F05690-D62C-47A9-9D35-800D198438D3}" type="parTrans" cxnId="{26AA559B-369C-4879-9CAB-D6699437EBF2}">
      <dgm:prSet/>
      <dgm:spPr/>
      <dgm:t>
        <a:bodyPr/>
        <a:lstStyle/>
        <a:p>
          <a:endParaRPr lang="en-US"/>
        </a:p>
      </dgm:t>
    </dgm:pt>
    <dgm:pt modelId="{7DD962F1-4E37-460B-A5C2-73D2EA34CAF1}" type="sibTrans" cxnId="{26AA559B-369C-4879-9CAB-D6699437EBF2}">
      <dgm:prSet/>
      <dgm:spPr/>
      <dgm:t>
        <a:bodyPr/>
        <a:lstStyle/>
        <a:p>
          <a:endParaRPr lang="en-US"/>
        </a:p>
      </dgm:t>
    </dgm:pt>
    <dgm:pt modelId="{FA957CC7-3E83-4E86-9E0C-5DCA29962B01}">
      <dgm:prSet custT="1"/>
      <dgm:spPr/>
      <dgm:t>
        <a:bodyPr/>
        <a:lstStyle/>
        <a:p>
          <a:r>
            <a:rPr lang="en-US" sz="900" dirty="0" smtClean="0"/>
            <a:t>Functional Testing </a:t>
          </a:r>
        </a:p>
      </dgm:t>
    </dgm:pt>
    <dgm:pt modelId="{3327A5D7-4EED-48D9-965C-9A8BAA86F598}" type="parTrans" cxnId="{E2D6A38B-A4BA-4AE8-8101-D6D5EE8ADB46}">
      <dgm:prSet/>
      <dgm:spPr/>
      <dgm:t>
        <a:bodyPr/>
        <a:lstStyle/>
        <a:p>
          <a:endParaRPr lang="en-US"/>
        </a:p>
      </dgm:t>
    </dgm:pt>
    <dgm:pt modelId="{BD8B77D2-C1D8-4329-82F1-72D02DA97F44}" type="sibTrans" cxnId="{E2D6A38B-A4BA-4AE8-8101-D6D5EE8ADB46}">
      <dgm:prSet/>
      <dgm:spPr/>
      <dgm:t>
        <a:bodyPr/>
        <a:lstStyle/>
        <a:p>
          <a:endParaRPr lang="en-US"/>
        </a:p>
      </dgm:t>
    </dgm:pt>
    <dgm:pt modelId="{F002C150-F05A-4963-92BE-8EA2B68E6A62}">
      <dgm:prSet custT="1"/>
      <dgm:spPr/>
      <dgm:t>
        <a:bodyPr/>
        <a:lstStyle/>
        <a:p>
          <a:r>
            <a:rPr lang="en-US" sz="900" dirty="0" smtClean="0"/>
            <a:t> Testing changes</a:t>
          </a:r>
        </a:p>
      </dgm:t>
    </dgm:pt>
    <dgm:pt modelId="{733C5BAA-CCE3-48F6-AD92-17F6461B3D33}" type="sibTrans" cxnId="{59FCE9C0-DA78-414C-94D7-87775ADC3BB7}">
      <dgm:prSet/>
      <dgm:spPr/>
      <dgm:t>
        <a:bodyPr/>
        <a:lstStyle/>
        <a:p>
          <a:endParaRPr lang="en-US"/>
        </a:p>
      </dgm:t>
    </dgm:pt>
    <dgm:pt modelId="{7E8A209C-8D9F-4785-B1EE-AD6F1740C956}" type="parTrans" cxnId="{59FCE9C0-DA78-414C-94D7-87775ADC3BB7}">
      <dgm:prSet/>
      <dgm:spPr/>
      <dgm:t>
        <a:bodyPr/>
        <a:lstStyle/>
        <a:p>
          <a:endParaRPr lang="en-US"/>
        </a:p>
      </dgm:t>
    </dgm:pt>
    <dgm:pt modelId="{2BB5BD51-66CF-441F-A534-14F735F44CC6}">
      <dgm:prSet custT="1"/>
      <dgm:spPr/>
      <dgm:t>
        <a:bodyPr/>
        <a:lstStyle/>
        <a:p>
          <a:r>
            <a:rPr lang="en-US" sz="900" dirty="0" smtClean="0"/>
            <a:t>Performance and Security Testing</a:t>
          </a:r>
        </a:p>
      </dgm:t>
    </dgm:pt>
    <dgm:pt modelId="{633BCFDA-8894-40C5-BFAD-C21B286CFE20}" type="parTrans" cxnId="{AABB539E-A168-41EB-9FC5-4A840C4AAAFC}">
      <dgm:prSet/>
      <dgm:spPr/>
      <dgm:t>
        <a:bodyPr/>
        <a:lstStyle/>
        <a:p>
          <a:endParaRPr lang="en-US"/>
        </a:p>
      </dgm:t>
    </dgm:pt>
    <dgm:pt modelId="{F86DFDCE-B825-4F39-98F9-E7F060B070D0}" type="sibTrans" cxnId="{AABB539E-A168-41EB-9FC5-4A840C4AAAFC}">
      <dgm:prSet/>
      <dgm:spPr/>
      <dgm:t>
        <a:bodyPr/>
        <a:lstStyle/>
        <a:p>
          <a:endParaRPr lang="en-US"/>
        </a:p>
      </dgm:t>
    </dgm:pt>
    <dgm:pt modelId="{53245A16-753A-4690-B8C5-8286865569D5}" type="pres">
      <dgm:prSet presAssocID="{4116F763-860F-40D6-801D-5299F004C92E}" presName="Name0" presStyleCnt="0">
        <dgm:presLayoutVars>
          <dgm:dir/>
          <dgm:animLvl val="lvl"/>
          <dgm:resizeHandles val="exact"/>
        </dgm:presLayoutVars>
      </dgm:prSet>
      <dgm:spPr/>
      <dgm:t>
        <a:bodyPr/>
        <a:lstStyle/>
        <a:p>
          <a:endParaRPr lang="en-US"/>
        </a:p>
      </dgm:t>
    </dgm:pt>
    <dgm:pt modelId="{ADDE2585-65EA-4807-9D7F-60B4ED1D9DFF}" type="pres">
      <dgm:prSet presAssocID="{A97CF466-FA6B-42CC-BC17-98E921C04D8F}" presName="linNode" presStyleCnt="0"/>
      <dgm:spPr/>
    </dgm:pt>
    <dgm:pt modelId="{B913067B-C76D-4738-9619-CC1EC61B6556}" type="pres">
      <dgm:prSet presAssocID="{A97CF466-FA6B-42CC-BC17-98E921C04D8F}" presName="parentText" presStyleLbl="node1" presStyleIdx="0" presStyleCnt="4">
        <dgm:presLayoutVars>
          <dgm:chMax val="1"/>
          <dgm:bulletEnabled val="1"/>
        </dgm:presLayoutVars>
      </dgm:prSet>
      <dgm:spPr/>
      <dgm:t>
        <a:bodyPr/>
        <a:lstStyle/>
        <a:p>
          <a:endParaRPr lang="en-US"/>
        </a:p>
      </dgm:t>
    </dgm:pt>
    <dgm:pt modelId="{F7797D3E-A12E-4EF4-A168-99E5DEB11828}" type="pres">
      <dgm:prSet presAssocID="{A97CF466-FA6B-42CC-BC17-98E921C04D8F}" presName="descendantText" presStyleLbl="alignAccFollowNode1" presStyleIdx="0" presStyleCnt="4" custScaleY="128979">
        <dgm:presLayoutVars>
          <dgm:bulletEnabled val="1"/>
        </dgm:presLayoutVars>
      </dgm:prSet>
      <dgm:spPr/>
      <dgm:t>
        <a:bodyPr/>
        <a:lstStyle/>
        <a:p>
          <a:endParaRPr lang="en-US"/>
        </a:p>
      </dgm:t>
    </dgm:pt>
    <dgm:pt modelId="{7D850AD6-6030-46DC-B6A6-984D9CE8BD89}" type="pres">
      <dgm:prSet presAssocID="{83301A52-5935-49B3-AA9E-FA7435C91695}" presName="sp" presStyleCnt="0"/>
      <dgm:spPr/>
    </dgm:pt>
    <dgm:pt modelId="{B567D80A-BA47-408E-A99E-57A4595F8C6B}" type="pres">
      <dgm:prSet presAssocID="{2844CF39-D2BE-43D6-9DE7-826766911CA8}" presName="linNode" presStyleCnt="0"/>
      <dgm:spPr/>
    </dgm:pt>
    <dgm:pt modelId="{D5A78688-4F20-4EF4-8CDD-E2D5851DF116}" type="pres">
      <dgm:prSet presAssocID="{2844CF39-D2BE-43D6-9DE7-826766911CA8}" presName="parentText" presStyleLbl="node1" presStyleIdx="1" presStyleCnt="4">
        <dgm:presLayoutVars>
          <dgm:chMax val="1"/>
          <dgm:bulletEnabled val="1"/>
        </dgm:presLayoutVars>
      </dgm:prSet>
      <dgm:spPr/>
      <dgm:t>
        <a:bodyPr/>
        <a:lstStyle/>
        <a:p>
          <a:endParaRPr lang="en-US"/>
        </a:p>
      </dgm:t>
    </dgm:pt>
    <dgm:pt modelId="{AB7D4D17-438B-444B-84C6-43C867283FEF}" type="pres">
      <dgm:prSet presAssocID="{2844CF39-D2BE-43D6-9DE7-826766911CA8}" presName="descendantText" presStyleLbl="alignAccFollowNode1" presStyleIdx="1" presStyleCnt="4">
        <dgm:presLayoutVars>
          <dgm:bulletEnabled val="1"/>
        </dgm:presLayoutVars>
      </dgm:prSet>
      <dgm:spPr/>
      <dgm:t>
        <a:bodyPr/>
        <a:lstStyle/>
        <a:p>
          <a:endParaRPr lang="en-US"/>
        </a:p>
      </dgm:t>
    </dgm:pt>
    <dgm:pt modelId="{D1193A06-CC24-467A-B2FF-A70AA30E372A}" type="pres">
      <dgm:prSet presAssocID="{9FF260D8-A094-433B-9831-FBCF8E74AB01}" presName="sp" presStyleCnt="0"/>
      <dgm:spPr/>
    </dgm:pt>
    <dgm:pt modelId="{BD7D5136-A88C-4537-BDED-67FDCEBF5F98}" type="pres">
      <dgm:prSet presAssocID="{866DDBEC-1E20-4310-AEFA-96F6FEF63DE8}" presName="linNode" presStyleCnt="0"/>
      <dgm:spPr/>
    </dgm:pt>
    <dgm:pt modelId="{6DBEE6CC-A7B1-4D8F-BF18-E4B743D916E1}" type="pres">
      <dgm:prSet presAssocID="{866DDBEC-1E20-4310-AEFA-96F6FEF63DE8}" presName="parentText" presStyleLbl="node1" presStyleIdx="2" presStyleCnt="4">
        <dgm:presLayoutVars>
          <dgm:chMax val="1"/>
          <dgm:bulletEnabled val="1"/>
        </dgm:presLayoutVars>
      </dgm:prSet>
      <dgm:spPr/>
      <dgm:t>
        <a:bodyPr/>
        <a:lstStyle/>
        <a:p>
          <a:endParaRPr lang="en-US"/>
        </a:p>
      </dgm:t>
    </dgm:pt>
    <dgm:pt modelId="{3CD94706-2EB0-4415-9870-00F6AD0D4F9D}" type="pres">
      <dgm:prSet presAssocID="{866DDBEC-1E20-4310-AEFA-96F6FEF63DE8}" presName="descendantText" presStyleLbl="alignAccFollowNode1" presStyleIdx="2" presStyleCnt="4">
        <dgm:presLayoutVars>
          <dgm:bulletEnabled val="1"/>
        </dgm:presLayoutVars>
      </dgm:prSet>
      <dgm:spPr/>
      <dgm:t>
        <a:bodyPr/>
        <a:lstStyle/>
        <a:p>
          <a:endParaRPr lang="en-US"/>
        </a:p>
      </dgm:t>
    </dgm:pt>
    <dgm:pt modelId="{D573D2CB-749D-4AC5-AA67-BE05A7BB821E}" type="pres">
      <dgm:prSet presAssocID="{99EBC222-010E-4720-8400-E4367A5B0FCE}" presName="sp" presStyleCnt="0"/>
      <dgm:spPr/>
    </dgm:pt>
    <dgm:pt modelId="{BBE20C13-D8B1-4941-AF50-D30736523B91}" type="pres">
      <dgm:prSet presAssocID="{2CE333B4-0ACC-4A64-9B0C-31B7D097BF70}" presName="linNode" presStyleCnt="0"/>
      <dgm:spPr/>
    </dgm:pt>
    <dgm:pt modelId="{ABF4E118-A07A-4A6A-88B3-29ECEC78204D}" type="pres">
      <dgm:prSet presAssocID="{2CE333B4-0ACC-4A64-9B0C-31B7D097BF70}" presName="parentText" presStyleLbl="node1" presStyleIdx="3" presStyleCnt="4" custScaleY="46209">
        <dgm:presLayoutVars>
          <dgm:chMax val="1"/>
          <dgm:bulletEnabled val="1"/>
        </dgm:presLayoutVars>
      </dgm:prSet>
      <dgm:spPr/>
      <dgm:t>
        <a:bodyPr/>
        <a:lstStyle/>
        <a:p>
          <a:endParaRPr lang="en-US"/>
        </a:p>
      </dgm:t>
    </dgm:pt>
    <dgm:pt modelId="{711F383A-402B-4F86-AABB-B21A22D1FDB0}" type="pres">
      <dgm:prSet presAssocID="{2CE333B4-0ACC-4A64-9B0C-31B7D097BF70}" presName="descendantText" presStyleLbl="alignAccFollowNode1" presStyleIdx="3" presStyleCnt="4" custScaleY="49344">
        <dgm:presLayoutVars>
          <dgm:bulletEnabled val="1"/>
        </dgm:presLayoutVars>
      </dgm:prSet>
      <dgm:spPr/>
      <dgm:t>
        <a:bodyPr/>
        <a:lstStyle/>
        <a:p>
          <a:endParaRPr lang="en-US"/>
        </a:p>
      </dgm:t>
    </dgm:pt>
  </dgm:ptLst>
  <dgm:cxnLst>
    <dgm:cxn modelId="{719384FD-6C04-48E5-A003-04DAA2B55580}" srcId="{358D7E0B-7D87-4333-B184-74E475C66673}" destId="{762550AE-6BCD-4855-AB28-2C3B0904DC15}" srcOrd="2" destOrd="0" parTransId="{94194F9A-8886-4315-866B-D996C03B473B}" sibTransId="{18DD96A0-E9CF-46AE-8419-CCE43AE52EBF}"/>
    <dgm:cxn modelId="{A83614AC-C98E-4686-A94B-9EDDA0BF9019}" srcId="{2844CF39-D2BE-43D6-9DE7-826766911CA8}" destId="{60D59451-88F8-4050-BFC7-835DC1848075}" srcOrd="2" destOrd="0" parTransId="{E854E92B-40AE-46E0-914C-AAE69A9B5C6D}" sibTransId="{AA842483-7A21-4623-96E2-83B9FF3E60A6}"/>
    <dgm:cxn modelId="{D2A914E9-A695-46C0-862B-DE29F1ADF4D0}" type="presOf" srcId="{2CE333B4-0ACC-4A64-9B0C-31B7D097BF70}" destId="{ABF4E118-A07A-4A6A-88B3-29ECEC78204D}" srcOrd="0" destOrd="0" presId="urn:microsoft.com/office/officeart/2005/8/layout/vList5"/>
    <dgm:cxn modelId="{63C707BA-3301-4DB8-B8C2-4CD033B8E4D7}" type="presOf" srcId="{62070273-A1F4-40DA-927C-4471CE4C218E}" destId="{AB7D4D17-438B-444B-84C6-43C867283FEF}" srcOrd="0" destOrd="0" presId="urn:microsoft.com/office/officeart/2005/8/layout/vList5"/>
    <dgm:cxn modelId="{3039DF6A-A00B-4004-8F5F-4EF942AA0CCB}" type="presOf" srcId="{4116F763-860F-40D6-801D-5299F004C92E}" destId="{53245A16-753A-4690-B8C5-8286865569D5}" srcOrd="0" destOrd="0" presId="urn:microsoft.com/office/officeart/2005/8/layout/vList5"/>
    <dgm:cxn modelId="{59FCE9C0-DA78-414C-94D7-87775ADC3BB7}" srcId="{A97CF466-FA6B-42CC-BC17-98E921C04D8F}" destId="{F002C150-F05A-4963-92BE-8EA2B68E6A62}" srcOrd="5" destOrd="0" parTransId="{7E8A209C-8D9F-4785-B1EE-AD6F1740C956}" sibTransId="{733C5BAA-CCE3-48F6-AD92-17F6461B3D33}"/>
    <dgm:cxn modelId="{0EF9E8C2-0CB6-4395-9A72-52BB07F779EC}" srcId="{4116F763-860F-40D6-801D-5299F004C92E}" destId="{2844CF39-D2BE-43D6-9DE7-826766911CA8}" srcOrd="1" destOrd="0" parTransId="{3CCCCCC1-FCA1-4502-AE48-DF8C69932C9B}" sibTransId="{9FF260D8-A094-433B-9831-FBCF8E74AB01}"/>
    <dgm:cxn modelId="{92543ECA-D107-4A05-8ABC-DFC8111D8C1A}" type="presOf" srcId="{CA595037-F1AF-4ECD-A165-52D428BF50C7}" destId="{3CD94706-2EB0-4415-9870-00F6AD0D4F9D}" srcOrd="0" destOrd="3" presId="urn:microsoft.com/office/officeart/2005/8/layout/vList5"/>
    <dgm:cxn modelId="{99FFB394-C39B-425B-B4EA-A3156EFA53F3}" type="presOf" srcId="{CF400402-37A6-48E1-8035-01450B06C13B}" destId="{F7797D3E-A12E-4EF4-A168-99E5DEB11828}" srcOrd="0" destOrd="8" presId="urn:microsoft.com/office/officeart/2005/8/layout/vList5"/>
    <dgm:cxn modelId="{F85F81B3-EE64-4791-8DA8-21A514708AF2}" srcId="{4116F763-860F-40D6-801D-5299F004C92E}" destId="{866DDBEC-1E20-4310-AEFA-96F6FEF63DE8}" srcOrd="2" destOrd="0" parTransId="{7725B039-021A-47DA-BC0C-8E2D31F9F395}" sibTransId="{99EBC222-010E-4720-8400-E4367A5B0FCE}"/>
    <dgm:cxn modelId="{AABB539E-A168-41EB-9FC5-4A840C4AAAFC}" srcId="{2CE333B4-0ACC-4A64-9B0C-31B7D097BF70}" destId="{2BB5BD51-66CF-441F-A534-14F735F44CC6}" srcOrd="1" destOrd="0" parTransId="{633BCFDA-8894-40C5-BFAD-C21B286CFE20}" sibTransId="{F86DFDCE-B825-4F39-98F9-E7F060B070D0}"/>
    <dgm:cxn modelId="{E2D6A38B-A4BA-4AE8-8101-D6D5EE8ADB46}" srcId="{2CE333B4-0ACC-4A64-9B0C-31B7D097BF70}" destId="{FA957CC7-3E83-4E86-9E0C-5DCA29962B01}" srcOrd="0" destOrd="0" parTransId="{3327A5D7-4EED-48D9-965C-9A8BAA86F598}" sibTransId="{BD8B77D2-C1D8-4329-82F1-72D02DA97F44}"/>
    <dgm:cxn modelId="{9ABA6A24-2AAB-4E5E-A9CC-4DF9C977B902}" srcId="{2844CF39-D2BE-43D6-9DE7-826766911CA8}" destId="{F5FA2FA8-5211-48B9-8441-D73234CFCAF1}" srcOrd="3" destOrd="0" parTransId="{1B6735BB-EEB8-4C6A-9CEC-20F47950094F}" sibTransId="{48115C9F-5A74-4409-9531-8E0401A54BFC}"/>
    <dgm:cxn modelId="{DC1CDE02-128E-491B-90A1-1C66FA7A9D7E}" type="presOf" srcId="{2844CF39-D2BE-43D6-9DE7-826766911CA8}" destId="{D5A78688-4F20-4EF4-8CDD-E2D5851DF116}" srcOrd="0" destOrd="0" presId="urn:microsoft.com/office/officeart/2005/8/layout/vList5"/>
    <dgm:cxn modelId="{37F6B5AE-4A04-4D1E-87C0-05AA92719BC1}" srcId="{A97CF466-FA6B-42CC-BC17-98E921C04D8F}" destId="{084D6750-B91A-4E81-9F3B-BBB3A626FCFF}" srcOrd="2" destOrd="0" parTransId="{6F6B88A9-8C33-4E26-A3CA-895599BA8F7D}" sibTransId="{4A39401D-A10E-4DBA-A0EC-C01A19A2E953}"/>
    <dgm:cxn modelId="{7092B6B4-53F6-40CB-B094-4CB993FAC033}" type="presOf" srcId="{866DDBEC-1E20-4310-AEFA-96F6FEF63DE8}" destId="{6DBEE6CC-A7B1-4D8F-BF18-E4B743D916E1}" srcOrd="0" destOrd="0" presId="urn:microsoft.com/office/officeart/2005/8/layout/vList5"/>
    <dgm:cxn modelId="{D7B8CA30-D4CD-425D-9030-00E6D5AA2907}" srcId="{358D7E0B-7D87-4333-B184-74E475C66673}" destId="{D42AF20B-6AAD-4ED2-8AC2-3E51CD2A0603}" srcOrd="1" destOrd="0" parTransId="{E625807E-7BA8-4124-A8AA-4E5223E95731}" sibTransId="{73E458D1-5DB0-4132-AA93-3DF4CD7F64E3}"/>
    <dgm:cxn modelId="{CC7A14B3-C376-4E70-AC10-43589AC41E76}" srcId="{358D7E0B-7D87-4333-B184-74E475C66673}" destId="{FBEFFDAA-0DF6-4A42-AAA5-DCBF1C873737}" srcOrd="0" destOrd="0" parTransId="{627BC950-923E-4B11-91C0-D29109945C67}" sibTransId="{3E95432D-29C3-48A0-BE7B-AF2555BFC1B0}"/>
    <dgm:cxn modelId="{ACF53C16-8E51-435E-B220-EF620D1706BF}" srcId="{866DDBEC-1E20-4310-AEFA-96F6FEF63DE8}" destId="{06E81D67-03F8-4623-8FAD-62FEEB95D2E4}" srcOrd="0" destOrd="0" parTransId="{55BB21F2-A21E-411A-882C-9A7ADE351FAF}" sibTransId="{9EDFEF50-B09F-4017-A104-F53A1B6D638F}"/>
    <dgm:cxn modelId="{38DCAC5E-076A-4921-AB6B-B0765420F1CF}" type="presOf" srcId="{38115CCE-7D12-4C95-B35B-46FA007464FB}" destId="{F7797D3E-A12E-4EF4-A168-99E5DEB11828}" srcOrd="0" destOrd="9" presId="urn:microsoft.com/office/officeart/2005/8/layout/vList5"/>
    <dgm:cxn modelId="{D25F6B9A-E6FE-4CEF-88EF-9EA6D42D359C}" srcId="{2844CF39-D2BE-43D6-9DE7-826766911CA8}" destId="{62070273-A1F4-40DA-927C-4471CE4C218E}" srcOrd="0" destOrd="0" parTransId="{04ACEF72-CCFB-4713-B965-81184C542337}" sibTransId="{2CB76D96-5527-4F98-8B82-D6F118925645}"/>
    <dgm:cxn modelId="{0C398919-7814-4556-AD9A-4972AF168A67}" type="presOf" srcId="{301BCCFB-04FA-4601-8F4B-A3AFE46309B3}" destId="{3CD94706-2EB0-4415-9870-00F6AD0D4F9D}" srcOrd="0" destOrd="2" presId="urn:microsoft.com/office/officeart/2005/8/layout/vList5"/>
    <dgm:cxn modelId="{63D109AD-C9B0-494F-A2B7-0505F0869C36}" type="presOf" srcId="{043165FC-4B2A-43D3-8B9E-AD628AC4D25F}" destId="{3CD94706-2EB0-4415-9870-00F6AD0D4F9D}" srcOrd="0" destOrd="1" presId="urn:microsoft.com/office/officeart/2005/8/layout/vList5"/>
    <dgm:cxn modelId="{CE78F72F-CF8F-4199-ADF3-E69B3D01672A}" type="presOf" srcId="{A97CF466-FA6B-42CC-BC17-98E921C04D8F}" destId="{B913067B-C76D-4738-9619-CC1EC61B6556}" srcOrd="0" destOrd="0" presId="urn:microsoft.com/office/officeart/2005/8/layout/vList5"/>
    <dgm:cxn modelId="{6C96ABF7-786D-43FA-AB41-4858CB3BDC79}" srcId="{A97CF466-FA6B-42CC-BC17-98E921C04D8F}" destId="{358D7E0B-7D87-4333-B184-74E475C66673}" srcOrd="0" destOrd="0" parTransId="{1E0C3174-6CA3-432B-A662-48362D0C773D}" sibTransId="{20FF9F9F-93AF-4C8D-AAF4-468FD2649347}"/>
    <dgm:cxn modelId="{D30554E1-B262-4F4E-9826-5F4C4370A3A4}" srcId="{4116F763-860F-40D6-801D-5299F004C92E}" destId="{A97CF466-FA6B-42CC-BC17-98E921C04D8F}" srcOrd="0" destOrd="0" parTransId="{B493D51F-9262-4549-9B83-7FB4A5E97694}" sibTransId="{83301A52-5935-49B3-AA9E-FA7435C91695}"/>
    <dgm:cxn modelId="{14BE5E18-A625-4F55-A27D-6E92B51D68F9}" srcId="{866DDBEC-1E20-4310-AEFA-96F6FEF63DE8}" destId="{043165FC-4B2A-43D3-8B9E-AD628AC4D25F}" srcOrd="1" destOrd="0" parTransId="{2F126348-00F8-414E-B62F-1A3054E72272}" sibTransId="{45FA4374-F3F8-4EC5-B7C6-39FF5F36E600}"/>
    <dgm:cxn modelId="{59584F61-E3DC-4567-8D12-C4232704E6E4}" type="presOf" srcId="{084D6750-B91A-4E81-9F3B-BBB3A626FCFF}" destId="{F7797D3E-A12E-4EF4-A168-99E5DEB11828}" srcOrd="0" destOrd="7" presId="urn:microsoft.com/office/officeart/2005/8/layout/vList5"/>
    <dgm:cxn modelId="{FC7CACF3-9075-4A0F-A3FF-8351A9B0DE6A}" type="presOf" srcId="{F002C150-F05A-4963-92BE-8EA2B68E6A62}" destId="{F7797D3E-A12E-4EF4-A168-99E5DEB11828}" srcOrd="0" destOrd="10" presId="urn:microsoft.com/office/officeart/2005/8/layout/vList5"/>
    <dgm:cxn modelId="{3297FC3D-C3E3-4C2C-8618-AABA42E637E2}" type="presOf" srcId="{1F467EDA-127E-412E-811A-16958CC460BF}" destId="{F7797D3E-A12E-4EF4-A168-99E5DEB11828}" srcOrd="0" destOrd="6" presId="urn:microsoft.com/office/officeart/2005/8/layout/vList5"/>
    <dgm:cxn modelId="{2C0D5E15-C1AB-44DD-837E-B0416E085B1F}" srcId="{358D7E0B-7D87-4333-B184-74E475C66673}" destId="{719415C6-B4B0-480C-8A0D-CECE76C38A97}" srcOrd="3" destOrd="0" parTransId="{858B89A2-0F63-4E7F-ACFB-06D50ADAA58F}" sibTransId="{991F2C37-BE16-46D1-975C-5B91B6DA7F18}"/>
    <dgm:cxn modelId="{D10FA6C8-C921-4C43-ACCE-27373E4FEB10}" type="presOf" srcId="{FA957CC7-3E83-4E86-9E0C-5DCA29962B01}" destId="{711F383A-402B-4F86-AABB-B21A22D1FDB0}" srcOrd="0" destOrd="0" presId="urn:microsoft.com/office/officeart/2005/8/layout/vList5"/>
    <dgm:cxn modelId="{41F00759-20CB-4620-88A4-DA381B7603A7}" type="presOf" srcId="{09DCDC18-C90B-48D1-BFF6-999CE149675A}" destId="{F7797D3E-A12E-4EF4-A168-99E5DEB11828}" srcOrd="0" destOrd="5" presId="urn:microsoft.com/office/officeart/2005/8/layout/vList5"/>
    <dgm:cxn modelId="{D31B425A-4F96-4D86-8B5D-C0AD45E9CBE8}" type="presOf" srcId="{762550AE-6BCD-4855-AB28-2C3B0904DC15}" destId="{F7797D3E-A12E-4EF4-A168-99E5DEB11828}" srcOrd="0" destOrd="3" presId="urn:microsoft.com/office/officeart/2005/8/layout/vList5"/>
    <dgm:cxn modelId="{7A6369A4-CA5F-4E90-B86C-CC6619D1BBCF}" srcId="{866DDBEC-1E20-4310-AEFA-96F6FEF63DE8}" destId="{301BCCFB-04FA-4601-8F4B-A3AFE46309B3}" srcOrd="2" destOrd="0" parTransId="{49EE6D09-E82C-4027-A69C-6140616B5D4F}" sibTransId="{FC1EDD61-63FD-44CC-B161-323EE1FC7FC8}"/>
    <dgm:cxn modelId="{6E689678-4C69-42C8-AF71-396EE550D8DD}" srcId="{A97CF466-FA6B-42CC-BC17-98E921C04D8F}" destId="{1F467EDA-127E-412E-811A-16958CC460BF}" srcOrd="1" destOrd="0" parTransId="{31E5E91B-6CE5-48EB-8BE7-AF595D3BFAD5}" sibTransId="{F3559EF0-EB62-4CE0-9B8F-4FEEF278F4DB}"/>
    <dgm:cxn modelId="{7FAAD2BE-481F-4298-A22A-E5D3368CCB15}" type="presOf" srcId="{358D7E0B-7D87-4333-B184-74E475C66673}" destId="{F7797D3E-A12E-4EF4-A168-99E5DEB11828}" srcOrd="0" destOrd="0" presId="urn:microsoft.com/office/officeart/2005/8/layout/vList5"/>
    <dgm:cxn modelId="{EB80BA36-855C-4C78-89FC-AABE1FFF0602}" type="presOf" srcId="{06E81D67-03F8-4623-8FAD-62FEEB95D2E4}" destId="{3CD94706-2EB0-4415-9870-00F6AD0D4F9D}" srcOrd="0" destOrd="0" presId="urn:microsoft.com/office/officeart/2005/8/layout/vList5"/>
    <dgm:cxn modelId="{BDB5057C-6955-481C-9674-0108AA3F0209}" srcId="{A97CF466-FA6B-42CC-BC17-98E921C04D8F}" destId="{CF400402-37A6-48E1-8035-01450B06C13B}" srcOrd="3" destOrd="0" parTransId="{22830AAB-475D-4C82-BC3A-FD60C0DA9B1E}" sibTransId="{15513AB8-43B4-4E20-AF59-695617420787}"/>
    <dgm:cxn modelId="{1208135C-EE0C-4CBD-A930-88912FEF8B83}" srcId="{866DDBEC-1E20-4310-AEFA-96F6FEF63DE8}" destId="{CA595037-F1AF-4ECD-A165-52D428BF50C7}" srcOrd="3" destOrd="0" parTransId="{21520DFC-A86D-4866-9C90-B35671585CD5}" sibTransId="{B6532316-56F4-4381-9FEA-DFD52AD6F74C}"/>
    <dgm:cxn modelId="{60BDB276-C37C-403D-BD33-EF45BA4F901C}" type="presOf" srcId="{719415C6-B4B0-480C-8A0D-CECE76C38A97}" destId="{F7797D3E-A12E-4EF4-A168-99E5DEB11828}" srcOrd="0" destOrd="4" presId="urn:microsoft.com/office/officeart/2005/8/layout/vList5"/>
    <dgm:cxn modelId="{53CA8500-8953-4E2E-A766-634814B4CCE5}" type="presOf" srcId="{FBEFFDAA-0DF6-4A42-AAA5-DCBF1C873737}" destId="{F7797D3E-A12E-4EF4-A168-99E5DEB11828}" srcOrd="0" destOrd="1" presId="urn:microsoft.com/office/officeart/2005/8/layout/vList5"/>
    <dgm:cxn modelId="{26AA559B-369C-4879-9CAB-D6699437EBF2}" srcId="{4116F763-860F-40D6-801D-5299F004C92E}" destId="{2CE333B4-0ACC-4A64-9B0C-31B7D097BF70}" srcOrd="3" destOrd="0" parTransId="{33F05690-D62C-47A9-9D35-800D198438D3}" sibTransId="{7DD962F1-4E37-460B-A5C2-73D2EA34CAF1}"/>
    <dgm:cxn modelId="{FD278DE1-964C-4D69-9EFB-BF629A8D72A3}" srcId="{A97CF466-FA6B-42CC-BC17-98E921C04D8F}" destId="{38115CCE-7D12-4C95-B35B-46FA007464FB}" srcOrd="4" destOrd="0" parTransId="{3266C307-3346-4F19-BC3A-1D99B71B2042}" sibTransId="{A25F7481-A0DD-49E6-B1F6-5D2D361DF0E5}"/>
    <dgm:cxn modelId="{12DDABEA-84C5-41B2-8A26-259CEE22CACC}" type="presOf" srcId="{2BB5BD51-66CF-441F-A534-14F735F44CC6}" destId="{711F383A-402B-4F86-AABB-B21A22D1FDB0}" srcOrd="0" destOrd="1" presId="urn:microsoft.com/office/officeart/2005/8/layout/vList5"/>
    <dgm:cxn modelId="{4D62D15C-5EC9-45FE-8A36-086C3478848D}" srcId="{2844CF39-D2BE-43D6-9DE7-826766911CA8}" destId="{19C5B99C-2F19-4745-B00B-C9F0EB708725}" srcOrd="1" destOrd="0" parTransId="{634D3704-BD2A-4C82-B3EB-26C4438BBBD0}" sibTransId="{CA83409A-103D-4EEC-A006-5765D76401E4}"/>
    <dgm:cxn modelId="{5DAEED04-0AF4-4ED4-A950-DA48E00B194B}" type="presOf" srcId="{60D59451-88F8-4050-BFC7-835DC1848075}" destId="{AB7D4D17-438B-444B-84C6-43C867283FEF}" srcOrd="0" destOrd="2" presId="urn:microsoft.com/office/officeart/2005/8/layout/vList5"/>
    <dgm:cxn modelId="{385DF34E-3CF2-4293-84A7-7890BC8F90CD}" type="presOf" srcId="{19C5B99C-2F19-4745-B00B-C9F0EB708725}" destId="{AB7D4D17-438B-444B-84C6-43C867283FEF}" srcOrd="0" destOrd="1" presId="urn:microsoft.com/office/officeart/2005/8/layout/vList5"/>
    <dgm:cxn modelId="{8253732C-E6D9-4842-A331-364B12845B3F}" srcId="{358D7E0B-7D87-4333-B184-74E475C66673}" destId="{09DCDC18-C90B-48D1-BFF6-999CE149675A}" srcOrd="4" destOrd="0" parTransId="{FF3EE11B-108D-4F41-8649-6446FC7A449D}" sibTransId="{8CCA52A5-C53D-4DC0-99B3-D12F25B35984}"/>
    <dgm:cxn modelId="{1FE87D99-639C-4CBA-9F5D-33F28670C3C1}" type="presOf" srcId="{D42AF20B-6AAD-4ED2-8AC2-3E51CD2A0603}" destId="{F7797D3E-A12E-4EF4-A168-99E5DEB11828}" srcOrd="0" destOrd="2" presId="urn:microsoft.com/office/officeart/2005/8/layout/vList5"/>
    <dgm:cxn modelId="{08E6753E-9E84-47F8-BA68-925AF40C80E5}" type="presOf" srcId="{F5FA2FA8-5211-48B9-8441-D73234CFCAF1}" destId="{AB7D4D17-438B-444B-84C6-43C867283FEF}" srcOrd="0" destOrd="3" presId="urn:microsoft.com/office/officeart/2005/8/layout/vList5"/>
    <dgm:cxn modelId="{486C4062-0253-45B0-AB6D-80FF8A0EDF5A}" type="presParOf" srcId="{53245A16-753A-4690-B8C5-8286865569D5}" destId="{ADDE2585-65EA-4807-9D7F-60B4ED1D9DFF}" srcOrd="0" destOrd="0" presId="urn:microsoft.com/office/officeart/2005/8/layout/vList5"/>
    <dgm:cxn modelId="{910D2992-71E2-4634-A44A-F22E3DDFAABD}" type="presParOf" srcId="{ADDE2585-65EA-4807-9D7F-60B4ED1D9DFF}" destId="{B913067B-C76D-4738-9619-CC1EC61B6556}" srcOrd="0" destOrd="0" presId="urn:microsoft.com/office/officeart/2005/8/layout/vList5"/>
    <dgm:cxn modelId="{4E2AF60C-4F6F-4E56-9BB5-A9B2CAA971BF}" type="presParOf" srcId="{ADDE2585-65EA-4807-9D7F-60B4ED1D9DFF}" destId="{F7797D3E-A12E-4EF4-A168-99E5DEB11828}" srcOrd="1" destOrd="0" presId="urn:microsoft.com/office/officeart/2005/8/layout/vList5"/>
    <dgm:cxn modelId="{82D3BC5E-1C5B-454F-80D6-9848FDC39FE8}" type="presParOf" srcId="{53245A16-753A-4690-B8C5-8286865569D5}" destId="{7D850AD6-6030-46DC-B6A6-984D9CE8BD89}" srcOrd="1" destOrd="0" presId="urn:microsoft.com/office/officeart/2005/8/layout/vList5"/>
    <dgm:cxn modelId="{924F8D8F-5C94-4879-AA6D-F915EA859666}" type="presParOf" srcId="{53245A16-753A-4690-B8C5-8286865569D5}" destId="{B567D80A-BA47-408E-A99E-57A4595F8C6B}" srcOrd="2" destOrd="0" presId="urn:microsoft.com/office/officeart/2005/8/layout/vList5"/>
    <dgm:cxn modelId="{8C306BEE-9E5E-4D2D-8B7D-4964F2C5554C}" type="presParOf" srcId="{B567D80A-BA47-408E-A99E-57A4595F8C6B}" destId="{D5A78688-4F20-4EF4-8CDD-E2D5851DF116}" srcOrd="0" destOrd="0" presId="urn:microsoft.com/office/officeart/2005/8/layout/vList5"/>
    <dgm:cxn modelId="{5C8653C1-2540-4353-9EDC-EEAC43D33C35}" type="presParOf" srcId="{B567D80A-BA47-408E-A99E-57A4595F8C6B}" destId="{AB7D4D17-438B-444B-84C6-43C867283FEF}" srcOrd="1" destOrd="0" presId="urn:microsoft.com/office/officeart/2005/8/layout/vList5"/>
    <dgm:cxn modelId="{8817DE59-09DE-4BD3-8DED-11268027BAE9}" type="presParOf" srcId="{53245A16-753A-4690-B8C5-8286865569D5}" destId="{D1193A06-CC24-467A-B2FF-A70AA30E372A}" srcOrd="3" destOrd="0" presId="urn:microsoft.com/office/officeart/2005/8/layout/vList5"/>
    <dgm:cxn modelId="{B182B8FD-44BC-4257-8356-FAC05983F767}" type="presParOf" srcId="{53245A16-753A-4690-B8C5-8286865569D5}" destId="{BD7D5136-A88C-4537-BDED-67FDCEBF5F98}" srcOrd="4" destOrd="0" presId="urn:microsoft.com/office/officeart/2005/8/layout/vList5"/>
    <dgm:cxn modelId="{ED121D3B-9CEA-43DE-9A85-6506A92184C4}" type="presParOf" srcId="{BD7D5136-A88C-4537-BDED-67FDCEBF5F98}" destId="{6DBEE6CC-A7B1-4D8F-BF18-E4B743D916E1}" srcOrd="0" destOrd="0" presId="urn:microsoft.com/office/officeart/2005/8/layout/vList5"/>
    <dgm:cxn modelId="{769B6E34-CEE1-490D-9631-E024895CFE6E}" type="presParOf" srcId="{BD7D5136-A88C-4537-BDED-67FDCEBF5F98}" destId="{3CD94706-2EB0-4415-9870-00F6AD0D4F9D}" srcOrd="1" destOrd="0" presId="urn:microsoft.com/office/officeart/2005/8/layout/vList5"/>
    <dgm:cxn modelId="{E1B01AC5-DEBF-4B37-A1D1-81A745A21A93}" type="presParOf" srcId="{53245A16-753A-4690-B8C5-8286865569D5}" destId="{D573D2CB-749D-4AC5-AA67-BE05A7BB821E}" srcOrd="5" destOrd="0" presId="urn:microsoft.com/office/officeart/2005/8/layout/vList5"/>
    <dgm:cxn modelId="{1B7F9578-E1F3-43E7-B937-CB1A39E5980A}" type="presParOf" srcId="{53245A16-753A-4690-B8C5-8286865569D5}" destId="{BBE20C13-D8B1-4941-AF50-D30736523B91}" srcOrd="6" destOrd="0" presId="urn:microsoft.com/office/officeart/2005/8/layout/vList5"/>
    <dgm:cxn modelId="{05F279C4-6257-4131-B068-1C8C1B939B11}" type="presParOf" srcId="{BBE20C13-D8B1-4941-AF50-D30736523B91}" destId="{ABF4E118-A07A-4A6A-88B3-29ECEC78204D}" srcOrd="0" destOrd="0" presId="urn:microsoft.com/office/officeart/2005/8/layout/vList5"/>
    <dgm:cxn modelId="{EB22C278-4BAF-499C-88D4-FB92107D077A}" type="presParOf" srcId="{BBE20C13-D8B1-4941-AF50-D30736523B91}" destId="{711F383A-402B-4F86-AABB-B21A22D1FDB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9703B9-B178-45C3-A1E2-A72A768F51AB}" type="doc">
      <dgm:prSet loTypeId="urn:microsoft.com/office/officeart/2005/8/layout/radial6" loCatId="relationship" qsTypeId="urn:microsoft.com/office/officeart/2005/8/quickstyle/simple1" qsCatId="simple" csTypeId="urn:microsoft.com/office/officeart/2005/8/colors/colorful1#4" csCatId="colorful" phldr="1"/>
      <dgm:spPr/>
      <dgm:t>
        <a:bodyPr/>
        <a:lstStyle/>
        <a:p>
          <a:endParaRPr lang="en-US"/>
        </a:p>
      </dgm:t>
    </dgm:pt>
    <dgm:pt modelId="{30E442ED-0991-4D98-BA31-40965B30F266}">
      <dgm:prSet phldrT="[Text]" custT="1"/>
      <dgm:spPr/>
      <dgm:t>
        <a:bodyPr/>
        <a:lstStyle/>
        <a:p>
          <a:r>
            <a:rPr lang="en-US" sz="1600" dirty="0" smtClean="0">
              <a:solidFill>
                <a:schemeClr val="tx1"/>
              </a:solidFill>
            </a:rPr>
            <a:t>Business &amp; IT  Stakeholders</a:t>
          </a:r>
          <a:endParaRPr lang="en-US" sz="1600" dirty="0">
            <a:solidFill>
              <a:schemeClr val="tx1"/>
            </a:solidFill>
          </a:endParaRPr>
        </a:p>
      </dgm:t>
    </dgm:pt>
    <dgm:pt modelId="{777B2F78-7187-4647-AA28-7942A823E329}" type="parTrans" cxnId="{EE24A322-A612-49B5-9B7A-99F3BFCD2281}">
      <dgm:prSet/>
      <dgm:spPr/>
      <dgm:t>
        <a:bodyPr/>
        <a:lstStyle/>
        <a:p>
          <a:endParaRPr lang="en-US"/>
        </a:p>
      </dgm:t>
    </dgm:pt>
    <dgm:pt modelId="{ADFCE40B-B4F4-44CC-8FB7-EA4312AC4FA2}" type="sibTrans" cxnId="{EE24A322-A612-49B5-9B7A-99F3BFCD2281}">
      <dgm:prSet/>
      <dgm:spPr/>
      <dgm:t>
        <a:bodyPr/>
        <a:lstStyle/>
        <a:p>
          <a:endParaRPr lang="en-US"/>
        </a:p>
      </dgm:t>
    </dgm:pt>
    <dgm:pt modelId="{53AAADFF-CA08-4E4E-9F7C-81CD897B17B9}">
      <dgm:prSet phldrT="[Text]"/>
      <dgm:spPr/>
      <dgm:t>
        <a:bodyPr/>
        <a:lstStyle/>
        <a:p>
          <a:r>
            <a:rPr lang="en-US" dirty="0" smtClean="0"/>
            <a:t>Moving away from a stable Application environment</a:t>
          </a:r>
          <a:endParaRPr lang="en-US" dirty="0"/>
        </a:p>
      </dgm:t>
    </dgm:pt>
    <dgm:pt modelId="{48F8FD3B-05BC-4A85-A43A-9D41F5FBF632}" type="parTrans" cxnId="{E82F54E4-067D-441B-8B6C-D76B728D6AD5}">
      <dgm:prSet/>
      <dgm:spPr/>
      <dgm:t>
        <a:bodyPr/>
        <a:lstStyle/>
        <a:p>
          <a:endParaRPr lang="en-US"/>
        </a:p>
      </dgm:t>
    </dgm:pt>
    <dgm:pt modelId="{530A9357-57F5-4C64-A414-BB922C9A861F}" type="sibTrans" cxnId="{E82F54E4-067D-441B-8B6C-D76B728D6AD5}">
      <dgm:prSet/>
      <dgm:spPr/>
      <dgm:t>
        <a:bodyPr/>
        <a:lstStyle/>
        <a:p>
          <a:endParaRPr lang="en-US"/>
        </a:p>
      </dgm:t>
    </dgm:pt>
    <dgm:pt modelId="{E66A7AC8-95A1-4917-9A81-2D28E0FF9B21}">
      <dgm:prSet phldrT="[Text]"/>
      <dgm:spPr/>
      <dgm:t>
        <a:bodyPr/>
        <a:lstStyle/>
        <a:p>
          <a:r>
            <a:rPr lang="en-US" dirty="0" smtClean="0"/>
            <a:t>Impact to Users and Customers</a:t>
          </a:r>
          <a:endParaRPr lang="en-US" dirty="0"/>
        </a:p>
      </dgm:t>
    </dgm:pt>
    <dgm:pt modelId="{99F72E80-9D2F-420A-9C71-6087A1500BBD}" type="parTrans" cxnId="{E1C3AEEE-2B96-4EB9-B484-D2C2539D70B1}">
      <dgm:prSet/>
      <dgm:spPr/>
      <dgm:t>
        <a:bodyPr/>
        <a:lstStyle/>
        <a:p>
          <a:endParaRPr lang="en-US"/>
        </a:p>
      </dgm:t>
    </dgm:pt>
    <dgm:pt modelId="{29CFD842-E34F-49AC-8979-8C801EBDA1C1}" type="sibTrans" cxnId="{E1C3AEEE-2B96-4EB9-B484-D2C2539D70B1}">
      <dgm:prSet/>
      <dgm:spPr/>
      <dgm:t>
        <a:bodyPr/>
        <a:lstStyle/>
        <a:p>
          <a:endParaRPr lang="en-US"/>
        </a:p>
      </dgm:t>
    </dgm:pt>
    <dgm:pt modelId="{E3EE1254-9EE0-4630-A678-A6C7EDD0E27B}">
      <dgm:prSet phldrT="[Text]"/>
      <dgm:spPr/>
      <dgm:t>
        <a:bodyPr/>
        <a:lstStyle/>
        <a:p>
          <a:r>
            <a:rPr lang="en-US" dirty="0" smtClean="0"/>
            <a:t>Business and Technology Benefits</a:t>
          </a:r>
          <a:endParaRPr lang="en-US" dirty="0"/>
        </a:p>
      </dgm:t>
    </dgm:pt>
    <dgm:pt modelId="{FE7E87C6-F219-4E95-94C5-F90FF4E9B6B9}" type="parTrans" cxnId="{01F5BA16-0BB2-42CD-AB97-AFE45FD34C8E}">
      <dgm:prSet/>
      <dgm:spPr/>
      <dgm:t>
        <a:bodyPr/>
        <a:lstStyle/>
        <a:p>
          <a:endParaRPr lang="en-US"/>
        </a:p>
      </dgm:t>
    </dgm:pt>
    <dgm:pt modelId="{C92C72AC-46D1-4C18-BAB8-9319238B512B}" type="sibTrans" cxnId="{01F5BA16-0BB2-42CD-AB97-AFE45FD34C8E}">
      <dgm:prSet/>
      <dgm:spPr/>
      <dgm:t>
        <a:bodyPr/>
        <a:lstStyle/>
        <a:p>
          <a:endParaRPr lang="en-US"/>
        </a:p>
      </dgm:t>
    </dgm:pt>
    <dgm:pt modelId="{7750213F-0215-4BF3-8616-3716F94C29BD}">
      <dgm:prSet phldrT="[Text]"/>
      <dgm:spPr/>
      <dgm:t>
        <a:bodyPr/>
        <a:lstStyle/>
        <a:p>
          <a:r>
            <a:rPr lang="en-US" dirty="0" smtClean="0"/>
            <a:t>Cost and Schedule</a:t>
          </a:r>
          <a:endParaRPr lang="en-US" dirty="0"/>
        </a:p>
      </dgm:t>
    </dgm:pt>
    <dgm:pt modelId="{4E2A3B41-3F99-4C04-ACC5-04C7E15D61E6}" type="parTrans" cxnId="{1813E0E3-DCE5-4BDB-A991-3BC7C61DE794}">
      <dgm:prSet/>
      <dgm:spPr/>
      <dgm:t>
        <a:bodyPr/>
        <a:lstStyle/>
        <a:p>
          <a:endParaRPr lang="en-US"/>
        </a:p>
      </dgm:t>
    </dgm:pt>
    <dgm:pt modelId="{90B2F1CB-2EDD-41CF-98EE-300B819FB653}" type="sibTrans" cxnId="{1813E0E3-DCE5-4BDB-A991-3BC7C61DE794}">
      <dgm:prSet/>
      <dgm:spPr/>
      <dgm:t>
        <a:bodyPr/>
        <a:lstStyle/>
        <a:p>
          <a:endParaRPr lang="en-US"/>
        </a:p>
      </dgm:t>
    </dgm:pt>
    <dgm:pt modelId="{1FAF478E-77EE-4CF4-9683-1ED3FBAAD767}">
      <dgm:prSet phldrT="[Text]"/>
      <dgm:spPr/>
      <dgm:t>
        <a:bodyPr/>
        <a:lstStyle/>
        <a:p>
          <a:r>
            <a:rPr lang="en-US" dirty="0" smtClean="0"/>
            <a:t>Resource skills and Training</a:t>
          </a:r>
          <a:endParaRPr lang="en-US" dirty="0"/>
        </a:p>
      </dgm:t>
    </dgm:pt>
    <dgm:pt modelId="{4C9963DC-C0EC-4EB2-A922-EFA29941849E}" type="parTrans" cxnId="{7C93975B-1CF6-46E0-A9E4-D2F6278517EC}">
      <dgm:prSet/>
      <dgm:spPr/>
      <dgm:t>
        <a:bodyPr/>
        <a:lstStyle/>
        <a:p>
          <a:endParaRPr lang="en-US"/>
        </a:p>
      </dgm:t>
    </dgm:pt>
    <dgm:pt modelId="{DEFA3FB5-3FB2-4D99-9C5E-58D67A44811B}" type="sibTrans" cxnId="{7C93975B-1CF6-46E0-A9E4-D2F6278517EC}">
      <dgm:prSet/>
      <dgm:spPr/>
      <dgm:t>
        <a:bodyPr/>
        <a:lstStyle/>
        <a:p>
          <a:endParaRPr lang="en-US"/>
        </a:p>
      </dgm:t>
    </dgm:pt>
    <dgm:pt modelId="{96E09FB2-D8A5-49D6-B1C2-E70112B0159C}">
      <dgm:prSet phldrT="[Text]"/>
      <dgm:spPr/>
      <dgm:t>
        <a:bodyPr/>
        <a:lstStyle/>
        <a:p>
          <a:r>
            <a:rPr lang="en-US" dirty="0" smtClean="0"/>
            <a:t>Resource bandwidth to handle migration effort</a:t>
          </a:r>
          <a:endParaRPr lang="en-US" dirty="0"/>
        </a:p>
      </dgm:t>
    </dgm:pt>
    <dgm:pt modelId="{D1D9BA66-B2BF-41A4-BB3B-40A62AAF4C55}" type="parTrans" cxnId="{49963315-1B9F-4502-9EA3-6C3204FCECB0}">
      <dgm:prSet/>
      <dgm:spPr/>
      <dgm:t>
        <a:bodyPr/>
        <a:lstStyle/>
        <a:p>
          <a:endParaRPr lang="en-US"/>
        </a:p>
      </dgm:t>
    </dgm:pt>
    <dgm:pt modelId="{45959625-7108-4A18-AEE3-0A725B48CF74}" type="sibTrans" cxnId="{49963315-1B9F-4502-9EA3-6C3204FCECB0}">
      <dgm:prSet/>
      <dgm:spPr/>
      <dgm:t>
        <a:bodyPr/>
        <a:lstStyle/>
        <a:p>
          <a:endParaRPr lang="en-US"/>
        </a:p>
      </dgm:t>
    </dgm:pt>
    <dgm:pt modelId="{96172B9E-0EB7-4A73-BA5D-0817BE4B975C}" type="pres">
      <dgm:prSet presAssocID="{7F9703B9-B178-45C3-A1E2-A72A768F51AB}" presName="Name0" presStyleCnt="0">
        <dgm:presLayoutVars>
          <dgm:chMax val="1"/>
          <dgm:dir/>
          <dgm:animLvl val="ctr"/>
          <dgm:resizeHandles val="exact"/>
        </dgm:presLayoutVars>
      </dgm:prSet>
      <dgm:spPr/>
      <dgm:t>
        <a:bodyPr/>
        <a:lstStyle/>
        <a:p>
          <a:endParaRPr lang="en-US"/>
        </a:p>
      </dgm:t>
    </dgm:pt>
    <dgm:pt modelId="{1FBDD689-675C-48EA-8A4F-511F6E2218FE}" type="pres">
      <dgm:prSet presAssocID="{30E442ED-0991-4D98-BA31-40965B30F266}" presName="centerShape" presStyleLbl="node0" presStyleIdx="0" presStyleCnt="1"/>
      <dgm:spPr/>
      <dgm:t>
        <a:bodyPr/>
        <a:lstStyle/>
        <a:p>
          <a:endParaRPr lang="en-US"/>
        </a:p>
      </dgm:t>
    </dgm:pt>
    <dgm:pt modelId="{0B7E3BF3-64AE-41B8-8334-F40514E4A707}" type="pres">
      <dgm:prSet presAssocID="{53AAADFF-CA08-4E4E-9F7C-81CD897B17B9}" presName="node" presStyleLbl="node1" presStyleIdx="0" presStyleCnt="6">
        <dgm:presLayoutVars>
          <dgm:bulletEnabled val="1"/>
        </dgm:presLayoutVars>
      </dgm:prSet>
      <dgm:spPr/>
      <dgm:t>
        <a:bodyPr/>
        <a:lstStyle/>
        <a:p>
          <a:endParaRPr lang="en-US"/>
        </a:p>
      </dgm:t>
    </dgm:pt>
    <dgm:pt modelId="{A936F3EE-7F6C-4697-B52D-94BB3BA3EA79}" type="pres">
      <dgm:prSet presAssocID="{53AAADFF-CA08-4E4E-9F7C-81CD897B17B9}" presName="dummy" presStyleCnt="0"/>
      <dgm:spPr/>
    </dgm:pt>
    <dgm:pt modelId="{4F81474A-8015-4DF1-ABFB-E23F88289E1E}" type="pres">
      <dgm:prSet presAssocID="{530A9357-57F5-4C64-A414-BB922C9A861F}" presName="sibTrans" presStyleLbl="sibTrans2D1" presStyleIdx="0" presStyleCnt="6"/>
      <dgm:spPr/>
      <dgm:t>
        <a:bodyPr/>
        <a:lstStyle/>
        <a:p>
          <a:endParaRPr lang="en-US"/>
        </a:p>
      </dgm:t>
    </dgm:pt>
    <dgm:pt modelId="{191B01D7-4BC6-41CB-BF18-8FCCC47C764A}" type="pres">
      <dgm:prSet presAssocID="{E66A7AC8-95A1-4917-9A81-2D28E0FF9B21}" presName="node" presStyleLbl="node1" presStyleIdx="1" presStyleCnt="6">
        <dgm:presLayoutVars>
          <dgm:bulletEnabled val="1"/>
        </dgm:presLayoutVars>
      </dgm:prSet>
      <dgm:spPr/>
      <dgm:t>
        <a:bodyPr/>
        <a:lstStyle/>
        <a:p>
          <a:endParaRPr lang="en-US"/>
        </a:p>
      </dgm:t>
    </dgm:pt>
    <dgm:pt modelId="{8D2B2B54-B347-4D61-9DF8-4F2A5738CE36}" type="pres">
      <dgm:prSet presAssocID="{E66A7AC8-95A1-4917-9A81-2D28E0FF9B21}" presName="dummy" presStyleCnt="0"/>
      <dgm:spPr/>
    </dgm:pt>
    <dgm:pt modelId="{3756F44A-A324-4C89-A32C-B79D9586BCCD}" type="pres">
      <dgm:prSet presAssocID="{29CFD842-E34F-49AC-8979-8C801EBDA1C1}" presName="sibTrans" presStyleLbl="sibTrans2D1" presStyleIdx="1" presStyleCnt="6"/>
      <dgm:spPr/>
      <dgm:t>
        <a:bodyPr/>
        <a:lstStyle/>
        <a:p>
          <a:endParaRPr lang="en-US"/>
        </a:p>
      </dgm:t>
    </dgm:pt>
    <dgm:pt modelId="{719F3D71-C852-4D3A-B5CB-BB31016CAC01}" type="pres">
      <dgm:prSet presAssocID="{E3EE1254-9EE0-4630-A678-A6C7EDD0E27B}" presName="node" presStyleLbl="node1" presStyleIdx="2" presStyleCnt="6">
        <dgm:presLayoutVars>
          <dgm:bulletEnabled val="1"/>
        </dgm:presLayoutVars>
      </dgm:prSet>
      <dgm:spPr/>
      <dgm:t>
        <a:bodyPr/>
        <a:lstStyle/>
        <a:p>
          <a:endParaRPr lang="en-US"/>
        </a:p>
      </dgm:t>
    </dgm:pt>
    <dgm:pt modelId="{5550B755-C859-43ED-BA68-8D94D688B9A1}" type="pres">
      <dgm:prSet presAssocID="{E3EE1254-9EE0-4630-A678-A6C7EDD0E27B}" presName="dummy" presStyleCnt="0"/>
      <dgm:spPr/>
    </dgm:pt>
    <dgm:pt modelId="{F6427DB6-632D-44C9-80C0-393370A815AC}" type="pres">
      <dgm:prSet presAssocID="{C92C72AC-46D1-4C18-BAB8-9319238B512B}" presName="sibTrans" presStyleLbl="sibTrans2D1" presStyleIdx="2" presStyleCnt="6"/>
      <dgm:spPr/>
      <dgm:t>
        <a:bodyPr/>
        <a:lstStyle/>
        <a:p>
          <a:endParaRPr lang="en-US"/>
        </a:p>
      </dgm:t>
    </dgm:pt>
    <dgm:pt modelId="{58EBCDFA-7F80-4962-AE2E-F18D16DE58D5}" type="pres">
      <dgm:prSet presAssocID="{7750213F-0215-4BF3-8616-3716F94C29BD}" presName="node" presStyleLbl="node1" presStyleIdx="3" presStyleCnt="6">
        <dgm:presLayoutVars>
          <dgm:bulletEnabled val="1"/>
        </dgm:presLayoutVars>
      </dgm:prSet>
      <dgm:spPr/>
      <dgm:t>
        <a:bodyPr/>
        <a:lstStyle/>
        <a:p>
          <a:endParaRPr lang="en-US"/>
        </a:p>
      </dgm:t>
    </dgm:pt>
    <dgm:pt modelId="{8B917F10-F0DD-434C-A16A-6100E20C0897}" type="pres">
      <dgm:prSet presAssocID="{7750213F-0215-4BF3-8616-3716F94C29BD}" presName="dummy" presStyleCnt="0"/>
      <dgm:spPr/>
    </dgm:pt>
    <dgm:pt modelId="{9E34D1E5-11AA-4BD2-BE78-867471E73AE6}" type="pres">
      <dgm:prSet presAssocID="{90B2F1CB-2EDD-41CF-98EE-300B819FB653}" presName="sibTrans" presStyleLbl="sibTrans2D1" presStyleIdx="3" presStyleCnt="6"/>
      <dgm:spPr/>
      <dgm:t>
        <a:bodyPr/>
        <a:lstStyle/>
        <a:p>
          <a:endParaRPr lang="en-US"/>
        </a:p>
      </dgm:t>
    </dgm:pt>
    <dgm:pt modelId="{34FEAF4D-28D9-42D3-BEA5-693B2610B750}" type="pres">
      <dgm:prSet presAssocID="{1FAF478E-77EE-4CF4-9683-1ED3FBAAD767}" presName="node" presStyleLbl="node1" presStyleIdx="4" presStyleCnt="6">
        <dgm:presLayoutVars>
          <dgm:bulletEnabled val="1"/>
        </dgm:presLayoutVars>
      </dgm:prSet>
      <dgm:spPr/>
      <dgm:t>
        <a:bodyPr/>
        <a:lstStyle/>
        <a:p>
          <a:endParaRPr lang="en-US"/>
        </a:p>
      </dgm:t>
    </dgm:pt>
    <dgm:pt modelId="{298330F9-345B-4B84-BF93-9A1558F87E30}" type="pres">
      <dgm:prSet presAssocID="{1FAF478E-77EE-4CF4-9683-1ED3FBAAD767}" presName="dummy" presStyleCnt="0"/>
      <dgm:spPr/>
    </dgm:pt>
    <dgm:pt modelId="{388266AF-DDA4-44DD-B7B2-FF8E1857F700}" type="pres">
      <dgm:prSet presAssocID="{DEFA3FB5-3FB2-4D99-9C5E-58D67A44811B}" presName="sibTrans" presStyleLbl="sibTrans2D1" presStyleIdx="4" presStyleCnt="6"/>
      <dgm:spPr/>
      <dgm:t>
        <a:bodyPr/>
        <a:lstStyle/>
        <a:p>
          <a:endParaRPr lang="en-US"/>
        </a:p>
      </dgm:t>
    </dgm:pt>
    <dgm:pt modelId="{7A27DCCF-3E8B-42D3-9E71-BCEF140C7FB4}" type="pres">
      <dgm:prSet presAssocID="{96E09FB2-D8A5-49D6-B1C2-E70112B0159C}" presName="node" presStyleLbl="node1" presStyleIdx="5" presStyleCnt="6">
        <dgm:presLayoutVars>
          <dgm:bulletEnabled val="1"/>
        </dgm:presLayoutVars>
      </dgm:prSet>
      <dgm:spPr/>
      <dgm:t>
        <a:bodyPr/>
        <a:lstStyle/>
        <a:p>
          <a:endParaRPr lang="en-US"/>
        </a:p>
      </dgm:t>
    </dgm:pt>
    <dgm:pt modelId="{750E8394-A5FB-48AA-BA37-76F619506FA4}" type="pres">
      <dgm:prSet presAssocID="{96E09FB2-D8A5-49D6-B1C2-E70112B0159C}" presName="dummy" presStyleCnt="0"/>
      <dgm:spPr/>
    </dgm:pt>
    <dgm:pt modelId="{D323D5D9-71EA-4422-BF65-8DD38FE1718B}" type="pres">
      <dgm:prSet presAssocID="{45959625-7108-4A18-AEE3-0A725B48CF74}" presName="sibTrans" presStyleLbl="sibTrans2D1" presStyleIdx="5" presStyleCnt="6"/>
      <dgm:spPr/>
      <dgm:t>
        <a:bodyPr/>
        <a:lstStyle/>
        <a:p>
          <a:endParaRPr lang="en-US"/>
        </a:p>
      </dgm:t>
    </dgm:pt>
  </dgm:ptLst>
  <dgm:cxnLst>
    <dgm:cxn modelId="{49963315-1B9F-4502-9EA3-6C3204FCECB0}" srcId="{30E442ED-0991-4D98-BA31-40965B30F266}" destId="{96E09FB2-D8A5-49D6-B1C2-E70112B0159C}" srcOrd="5" destOrd="0" parTransId="{D1D9BA66-B2BF-41A4-BB3B-40A62AAF4C55}" sibTransId="{45959625-7108-4A18-AEE3-0A725B48CF74}"/>
    <dgm:cxn modelId="{E1C3AEEE-2B96-4EB9-B484-D2C2539D70B1}" srcId="{30E442ED-0991-4D98-BA31-40965B30F266}" destId="{E66A7AC8-95A1-4917-9A81-2D28E0FF9B21}" srcOrd="1" destOrd="0" parTransId="{99F72E80-9D2F-420A-9C71-6087A1500BBD}" sibTransId="{29CFD842-E34F-49AC-8979-8C801EBDA1C1}"/>
    <dgm:cxn modelId="{6BF93F0E-3D6F-4FA7-8A0F-D545EB93DA8E}" type="presOf" srcId="{7F9703B9-B178-45C3-A1E2-A72A768F51AB}" destId="{96172B9E-0EB7-4A73-BA5D-0817BE4B975C}" srcOrd="0" destOrd="0" presId="urn:microsoft.com/office/officeart/2005/8/layout/radial6"/>
    <dgm:cxn modelId="{7C93975B-1CF6-46E0-A9E4-D2F6278517EC}" srcId="{30E442ED-0991-4D98-BA31-40965B30F266}" destId="{1FAF478E-77EE-4CF4-9683-1ED3FBAAD767}" srcOrd="4" destOrd="0" parTransId="{4C9963DC-C0EC-4EB2-A922-EFA29941849E}" sibTransId="{DEFA3FB5-3FB2-4D99-9C5E-58D67A44811B}"/>
    <dgm:cxn modelId="{7709BCA3-85A0-4BF3-B151-05D394EB7170}" type="presOf" srcId="{1FAF478E-77EE-4CF4-9683-1ED3FBAAD767}" destId="{34FEAF4D-28D9-42D3-BEA5-693B2610B750}" srcOrd="0" destOrd="0" presId="urn:microsoft.com/office/officeart/2005/8/layout/radial6"/>
    <dgm:cxn modelId="{1813E0E3-DCE5-4BDB-A991-3BC7C61DE794}" srcId="{30E442ED-0991-4D98-BA31-40965B30F266}" destId="{7750213F-0215-4BF3-8616-3716F94C29BD}" srcOrd="3" destOrd="0" parTransId="{4E2A3B41-3F99-4C04-ACC5-04C7E15D61E6}" sibTransId="{90B2F1CB-2EDD-41CF-98EE-300B819FB653}"/>
    <dgm:cxn modelId="{01F5BA16-0BB2-42CD-AB97-AFE45FD34C8E}" srcId="{30E442ED-0991-4D98-BA31-40965B30F266}" destId="{E3EE1254-9EE0-4630-A678-A6C7EDD0E27B}" srcOrd="2" destOrd="0" parTransId="{FE7E87C6-F219-4E95-94C5-F90FF4E9B6B9}" sibTransId="{C92C72AC-46D1-4C18-BAB8-9319238B512B}"/>
    <dgm:cxn modelId="{A105FAED-06B6-4291-821B-D539CC11EED3}" type="presOf" srcId="{DEFA3FB5-3FB2-4D99-9C5E-58D67A44811B}" destId="{388266AF-DDA4-44DD-B7B2-FF8E1857F700}" srcOrd="0" destOrd="0" presId="urn:microsoft.com/office/officeart/2005/8/layout/radial6"/>
    <dgm:cxn modelId="{246423C2-0840-4F87-85F6-FD39D0EA24E8}" type="presOf" srcId="{29CFD842-E34F-49AC-8979-8C801EBDA1C1}" destId="{3756F44A-A324-4C89-A32C-B79D9586BCCD}" srcOrd="0" destOrd="0" presId="urn:microsoft.com/office/officeart/2005/8/layout/radial6"/>
    <dgm:cxn modelId="{28146598-EF9D-4F96-AB0E-5EC421A8365E}" type="presOf" srcId="{45959625-7108-4A18-AEE3-0A725B48CF74}" destId="{D323D5D9-71EA-4422-BF65-8DD38FE1718B}" srcOrd="0" destOrd="0" presId="urn:microsoft.com/office/officeart/2005/8/layout/radial6"/>
    <dgm:cxn modelId="{14964F81-6FFB-42D6-B389-BECC00BDF959}" type="presOf" srcId="{E66A7AC8-95A1-4917-9A81-2D28E0FF9B21}" destId="{191B01D7-4BC6-41CB-BF18-8FCCC47C764A}" srcOrd="0" destOrd="0" presId="urn:microsoft.com/office/officeart/2005/8/layout/radial6"/>
    <dgm:cxn modelId="{B34020A7-6692-4BCE-B3CF-8884C07ED8E2}" type="presOf" srcId="{E3EE1254-9EE0-4630-A678-A6C7EDD0E27B}" destId="{719F3D71-C852-4D3A-B5CB-BB31016CAC01}" srcOrd="0" destOrd="0" presId="urn:microsoft.com/office/officeart/2005/8/layout/radial6"/>
    <dgm:cxn modelId="{A6BC28B6-ABF7-4D9A-B572-323DD8A350E8}" type="presOf" srcId="{530A9357-57F5-4C64-A414-BB922C9A861F}" destId="{4F81474A-8015-4DF1-ABFB-E23F88289E1E}" srcOrd="0" destOrd="0" presId="urn:microsoft.com/office/officeart/2005/8/layout/radial6"/>
    <dgm:cxn modelId="{BE898C7C-A266-4245-ABBC-47AF6CC06A41}" type="presOf" srcId="{96E09FB2-D8A5-49D6-B1C2-E70112B0159C}" destId="{7A27DCCF-3E8B-42D3-9E71-BCEF140C7FB4}" srcOrd="0" destOrd="0" presId="urn:microsoft.com/office/officeart/2005/8/layout/radial6"/>
    <dgm:cxn modelId="{B834A1E7-D21D-4A72-B16F-48A6393529B7}" type="presOf" srcId="{30E442ED-0991-4D98-BA31-40965B30F266}" destId="{1FBDD689-675C-48EA-8A4F-511F6E2218FE}" srcOrd="0" destOrd="0" presId="urn:microsoft.com/office/officeart/2005/8/layout/radial6"/>
    <dgm:cxn modelId="{34E47408-4DEB-481E-99BE-9D35A8B34073}" type="presOf" srcId="{7750213F-0215-4BF3-8616-3716F94C29BD}" destId="{58EBCDFA-7F80-4962-AE2E-F18D16DE58D5}" srcOrd="0" destOrd="0" presId="urn:microsoft.com/office/officeart/2005/8/layout/radial6"/>
    <dgm:cxn modelId="{B969CCD0-10AA-40D3-9550-B8249433229B}" type="presOf" srcId="{C92C72AC-46D1-4C18-BAB8-9319238B512B}" destId="{F6427DB6-632D-44C9-80C0-393370A815AC}" srcOrd="0" destOrd="0" presId="urn:microsoft.com/office/officeart/2005/8/layout/radial6"/>
    <dgm:cxn modelId="{AC431DA4-0308-4BF0-8CD5-8C5CF681A890}" type="presOf" srcId="{90B2F1CB-2EDD-41CF-98EE-300B819FB653}" destId="{9E34D1E5-11AA-4BD2-BE78-867471E73AE6}" srcOrd="0" destOrd="0" presId="urn:microsoft.com/office/officeart/2005/8/layout/radial6"/>
    <dgm:cxn modelId="{E82F54E4-067D-441B-8B6C-D76B728D6AD5}" srcId="{30E442ED-0991-4D98-BA31-40965B30F266}" destId="{53AAADFF-CA08-4E4E-9F7C-81CD897B17B9}" srcOrd="0" destOrd="0" parTransId="{48F8FD3B-05BC-4A85-A43A-9D41F5FBF632}" sibTransId="{530A9357-57F5-4C64-A414-BB922C9A861F}"/>
    <dgm:cxn modelId="{A847B7FC-9BFD-415F-8131-0A1713623B65}" type="presOf" srcId="{53AAADFF-CA08-4E4E-9F7C-81CD897B17B9}" destId="{0B7E3BF3-64AE-41B8-8334-F40514E4A707}" srcOrd="0" destOrd="0" presId="urn:microsoft.com/office/officeart/2005/8/layout/radial6"/>
    <dgm:cxn modelId="{EE24A322-A612-49B5-9B7A-99F3BFCD2281}" srcId="{7F9703B9-B178-45C3-A1E2-A72A768F51AB}" destId="{30E442ED-0991-4D98-BA31-40965B30F266}" srcOrd="0" destOrd="0" parTransId="{777B2F78-7187-4647-AA28-7942A823E329}" sibTransId="{ADFCE40B-B4F4-44CC-8FB7-EA4312AC4FA2}"/>
    <dgm:cxn modelId="{0A8F4FFE-CF54-4D73-BC5C-C5C17423A75A}" type="presParOf" srcId="{96172B9E-0EB7-4A73-BA5D-0817BE4B975C}" destId="{1FBDD689-675C-48EA-8A4F-511F6E2218FE}" srcOrd="0" destOrd="0" presId="urn:microsoft.com/office/officeart/2005/8/layout/radial6"/>
    <dgm:cxn modelId="{2F52C48C-5556-4F50-B1D0-76348F9E4E6E}" type="presParOf" srcId="{96172B9E-0EB7-4A73-BA5D-0817BE4B975C}" destId="{0B7E3BF3-64AE-41B8-8334-F40514E4A707}" srcOrd="1" destOrd="0" presId="urn:microsoft.com/office/officeart/2005/8/layout/radial6"/>
    <dgm:cxn modelId="{C93C70D9-043C-4B84-90CC-296EA96031C8}" type="presParOf" srcId="{96172B9E-0EB7-4A73-BA5D-0817BE4B975C}" destId="{A936F3EE-7F6C-4697-B52D-94BB3BA3EA79}" srcOrd="2" destOrd="0" presId="urn:microsoft.com/office/officeart/2005/8/layout/radial6"/>
    <dgm:cxn modelId="{74E4A140-7399-42BD-A08F-945490537591}" type="presParOf" srcId="{96172B9E-0EB7-4A73-BA5D-0817BE4B975C}" destId="{4F81474A-8015-4DF1-ABFB-E23F88289E1E}" srcOrd="3" destOrd="0" presId="urn:microsoft.com/office/officeart/2005/8/layout/radial6"/>
    <dgm:cxn modelId="{AFC233BD-6B31-4E22-8A56-94D42F334546}" type="presParOf" srcId="{96172B9E-0EB7-4A73-BA5D-0817BE4B975C}" destId="{191B01D7-4BC6-41CB-BF18-8FCCC47C764A}" srcOrd="4" destOrd="0" presId="urn:microsoft.com/office/officeart/2005/8/layout/radial6"/>
    <dgm:cxn modelId="{2C8338D1-FB92-4852-815E-3032FFE75323}" type="presParOf" srcId="{96172B9E-0EB7-4A73-BA5D-0817BE4B975C}" destId="{8D2B2B54-B347-4D61-9DF8-4F2A5738CE36}" srcOrd="5" destOrd="0" presId="urn:microsoft.com/office/officeart/2005/8/layout/radial6"/>
    <dgm:cxn modelId="{FD5C40AF-1E3F-4BAA-BB3B-8E197D466591}" type="presParOf" srcId="{96172B9E-0EB7-4A73-BA5D-0817BE4B975C}" destId="{3756F44A-A324-4C89-A32C-B79D9586BCCD}" srcOrd="6" destOrd="0" presId="urn:microsoft.com/office/officeart/2005/8/layout/radial6"/>
    <dgm:cxn modelId="{34B6409B-A60A-4309-AEA0-4640DD38BF5B}" type="presParOf" srcId="{96172B9E-0EB7-4A73-BA5D-0817BE4B975C}" destId="{719F3D71-C852-4D3A-B5CB-BB31016CAC01}" srcOrd="7" destOrd="0" presId="urn:microsoft.com/office/officeart/2005/8/layout/radial6"/>
    <dgm:cxn modelId="{8BBE792A-EFFC-4686-9155-97F36B73B389}" type="presParOf" srcId="{96172B9E-0EB7-4A73-BA5D-0817BE4B975C}" destId="{5550B755-C859-43ED-BA68-8D94D688B9A1}" srcOrd="8" destOrd="0" presId="urn:microsoft.com/office/officeart/2005/8/layout/radial6"/>
    <dgm:cxn modelId="{2E5D8B00-0F05-4A40-97B9-1ED282FD834E}" type="presParOf" srcId="{96172B9E-0EB7-4A73-BA5D-0817BE4B975C}" destId="{F6427DB6-632D-44C9-80C0-393370A815AC}" srcOrd="9" destOrd="0" presId="urn:microsoft.com/office/officeart/2005/8/layout/radial6"/>
    <dgm:cxn modelId="{805F20D6-2645-4268-A9BA-58F33B344041}" type="presParOf" srcId="{96172B9E-0EB7-4A73-BA5D-0817BE4B975C}" destId="{58EBCDFA-7F80-4962-AE2E-F18D16DE58D5}" srcOrd="10" destOrd="0" presId="urn:microsoft.com/office/officeart/2005/8/layout/radial6"/>
    <dgm:cxn modelId="{6B756B61-82F6-45F5-BA54-6D1F34A7E55A}" type="presParOf" srcId="{96172B9E-0EB7-4A73-BA5D-0817BE4B975C}" destId="{8B917F10-F0DD-434C-A16A-6100E20C0897}" srcOrd="11" destOrd="0" presId="urn:microsoft.com/office/officeart/2005/8/layout/radial6"/>
    <dgm:cxn modelId="{A159126F-B517-4D53-9906-C0D6867AC154}" type="presParOf" srcId="{96172B9E-0EB7-4A73-BA5D-0817BE4B975C}" destId="{9E34D1E5-11AA-4BD2-BE78-867471E73AE6}" srcOrd="12" destOrd="0" presId="urn:microsoft.com/office/officeart/2005/8/layout/radial6"/>
    <dgm:cxn modelId="{558E2EFC-C717-42B4-8CF4-C82FB08B8D12}" type="presParOf" srcId="{96172B9E-0EB7-4A73-BA5D-0817BE4B975C}" destId="{34FEAF4D-28D9-42D3-BEA5-693B2610B750}" srcOrd="13" destOrd="0" presId="urn:microsoft.com/office/officeart/2005/8/layout/radial6"/>
    <dgm:cxn modelId="{B746101C-EA98-47F1-9ECA-6AFD84EB990F}" type="presParOf" srcId="{96172B9E-0EB7-4A73-BA5D-0817BE4B975C}" destId="{298330F9-345B-4B84-BF93-9A1558F87E30}" srcOrd="14" destOrd="0" presId="urn:microsoft.com/office/officeart/2005/8/layout/radial6"/>
    <dgm:cxn modelId="{416058CB-C78F-427D-943B-1E2BDD426EFA}" type="presParOf" srcId="{96172B9E-0EB7-4A73-BA5D-0817BE4B975C}" destId="{388266AF-DDA4-44DD-B7B2-FF8E1857F700}" srcOrd="15" destOrd="0" presId="urn:microsoft.com/office/officeart/2005/8/layout/radial6"/>
    <dgm:cxn modelId="{5470A0C3-B33D-4DA7-8847-EB4F61D6AD27}" type="presParOf" srcId="{96172B9E-0EB7-4A73-BA5D-0817BE4B975C}" destId="{7A27DCCF-3E8B-42D3-9E71-BCEF140C7FB4}" srcOrd="16" destOrd="0" presId="urn:microsoft.com/office/officeart/2005/8/layout/radial6"/>
    <dgm:cxn modelId="{AB7CBACC-296B-4829-949E-255F1058172F}" type="presParOf" srcId="{96172B9E-0EB7-4A73-BA5D-0817BE4B975C}" destId="{750E8394-A5FB-48AA-BA37-76F619506FA4}" srcOrd="17" destOrd="0" presId="urn:microsoft.com/office/officeart/2005/8/layout/radial6"/>
    <dgm:cxn modelId="{B6D7451E-8C14-46B2-B5C7-C9F5145DD54C}" type="presParOf" srcId="{96172B9E-0EB7-4A73-BA5D-0817BE4B975C}" destId="{D323D5D9-71EA-4422-BF65-8DD38FE1718B}"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78345-DA2B-422E-A012-2BBAA7BD93AA}">
      <dsp:nvSpPr>
        <dsp:cNvPr id="0" name=""/>
        <dsp:cNvSpPr/>
      </dsp:nvSpPr>
      <dsp:spPr>
        <a:xfrm rot="5400000">
          <a:off x="5347311" y="-2307763"/>
          <a:ext cx="534753" cy="5284412"/>
        </a:xfrm>
        <a:prstGeom prst="round2SameRect">
          <a:avLst/>
        </a:prstGeom>
        <a:solidFill>
          <a:srgbClr val="A092B4">
            <a:tint val="40000"/>
            <a:alpha val="90000"/>
            <a:hueOff val="0"/>
            <a:satOff val="0"/>
            <a:lumOff val="0"/>
            <a:alphaOff val="0"/>
          </a:srgbClr>
        </a:solidFill>
        <a:ln w="25400" cap="flat" cmpd="sng" algn="ctr">
          <a:solidFill>
            <a:srgbClr val="A092B4">
              <a:tint val="40000"/>
              <a:alpha val="9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Arial"/>
              <a:ea typeface="+mn-ea"/>
              <a:cs typeface="+mn-cs"/>
            </a:rPr>
            <a:t>JEE 6 Platform - CDI, EJB, JSF, JMS, JPA, JAX-WS, JAX-RS, JAAS, Java GS</a:t>
          </a:r>
          <a:endParaRPr lang="en-US" sz="1000" kern="1200" dirty="0">
            <a:solidFill>
              <a:sysClr val="windowText" lastClr="000000">
                <a:hueOff val="0"/>
                <a:satOff val="0"/>
                <a:lumOff val="0"/>
                <a:alphaOff val="0"/>
              </a:sysClr>
            </a:solidFill>
            <a:latin typeface="Arial"/>
            <a:ea typeface="+mn-ea"/>
            <a:cs typeface="+mn-cs"/>
          </a:endParaRPr>
        </a:p>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Arial"/>
              <a:ea typeface="+mn-ea"/>
              <a:cs typeface="+mn-cs"/>
            </a:rPr>
            <a:t>Prominent Java Frameworks - Spring, Hibernate, JSF, GWT, </a:t>
          </a:r>
          <a:r>
            <a:rPr lang="en-US" sz="1000" kern="1200" dirty="0" err="1" smtClean="0">
              <a:solidFill>
                <a:sysClr val="windowText" lastClr="000000">
                  <a:hueOff val="0"/>
                  <a:satOff val="0"/>
                  <a:lumOff val="0"/>
                  <a:alphaOff val="0"/>
                </a:sysClr>
              </a:solidFill>
              <a:latin typeface="Arial"/>
              <a:ea typeface="+mn-ea"/>
              <a:cs typeface="+mn-cs"/>
            </a:rPr>
            <a:t>smartGWT</a:t>
          </a:r>
          <a:r>
            <a:rPr lang="en-US" sz="1000" kern="1200" dirty="0" smtClean="0">
              <a:solidFill>
                <a:sysClr val="windowText" lastClr="000000">
                  <a:hueOff val="0"/>
                  <a:satOff val="0"/>
                  <a:lumOff val="0"/>
                  <a:alphaOff val="0"/>
                </a:sysClr>
              </a:solidFill>
              <a:latin typeface="Arial"/>
              <a:ea typeface="+mn-ea"/>
              <a:cs typeface="+mn-cs"/>
            </a:rPr>
            <a:t>,  Hibernate, Struts</a:t>
          </a:r>
          <a:endParaRPr lang="en-US" sz="1000" kern="1200" dirty="0">
            <a:solidFill>
              <a:sysClr val="windowText" lastClr="000000">
                <a:hueOff val="0"/>
                <a:satOff val="0"/>
                <a:lumOff val="0"/>
                <a:alphaOff val="0"/>
              </a:sysClr>
            </a:solidFill>
            <a:latin typeface="Arial"/>
            <a:ea typeface="+mn-ea"/>
            <a:cs typeface="+mn-cs"/>
          </a:endParaRPr>
        </a:p>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Arial"/>
              <a:ea typeface="+mn-ea"/>
              <a:cs typeface="+mn-cs"/>
            </a:rPr>
            <a:t>Using Grails, Rails, PHP</a:t>
          </a:r>
          <a:endParaRPr lang="en-US" sz="1000" kern="1200" dirty="0">
            <a:solidFill>
              <a:sysClr val="windowText" lastClr="000000">
                <a:hueOff val="0"/>
                <a:satOff val="0"/>
                <a:lumOff val="0"/>
                <a:alphaOff val="0"/>
              </a:sysClr>
            </a:solidFill>
            <a:latin typeface="Arial"/>
            <a:ea typeface="+mn-ea"/>
            <a:cs typeface="+mn-cs"/>
          </a:endParaRPr>
        </a:p>
      </dsp:txBody>
      <dsp:txXfrm rot="-5400000">
        <a:off x="2972482" y="93170"/>
        <a:ext cx="5258308" cy="482545"/>
      </dsp:txXfrm>
    </dsp:sp>
    <dsp:sp modelId="{0B26E6F1-CC61-42A9-8304-F9B93A954FEC}">
      <dsp:nvSpPr>
        <dsp:cNvPr id="0" name=""/>
        <dsp:cNvSpPr/>
      </dsp:nvSpPr>
      <dsp:spPr>
        <a:xfrm>
          <a:off x="0" y="221"/>
          <a:ext cx="2972482" cy="668441"/>
        </a:xfrm>
        <a:prstGeom prst="roundRect">
          <a:avLst/>
        </a:prstGeom>
        <a:solidFill>
          <a:srgbClr val="A092B4">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kern="1200" dirty="0" smtClean="0">
              <a:solidFill>
                <a:sysClr val="window" lastClr="FFFFFF"/>
              </a:solidFill>
              <a:latin typeface="Arial"/>
              <a:ea typeface="+mn-ea"/>
              <a:cs typeface="+mn-cs"/>
            </a:rPr>
            <a:t>Application Development</a:t>
          </a:r>
          <a:endParaRPr lang="en-US" sz="1900" kern="1200" dirty="0">
            <a:solidFill>
              <a:sysClr val="window" lastClr="FFFFFF"/>
            </a:solidFill>
            <a:latin typeface="Arial"/>
            <a:ea typeface="+mn-ea"/>
            <a:cs typeface="+mn-cs"/>
          </a:endParaRPr>
        </a:p>
      </dsp:txBody>
      <dsp:txXfrm>
        <a:off x="32631" y="32852"/>
        <a:ext cx="2907220" cy="603179"/>
      </dsp:txXfrm>
    </dsp:sp>
    <dsp:sp modelId="{8ECCC346-C472-4AF8-9577-EF9BD8FC11C0}">
      <dsp:nvSpPr>
        <dsp:cNvPr id="0" name=""/>
        <dsp:cNvSpPr/>
      </dsp:nvSpPr>
      <dsp:spPr>
        <a:xfrm rot="5400000">
          <a:off x="5347311" y="-1605899"/>
          <a:ext cx="534753" cy="5284412"/>
        </a:xfrm>
        <a:prstGeom prst="round2SameRect">
          <a:avLst/>
        </a:prstGeom>
        <a:solidFill>
          <a:srgbClr val="625753">
            <a:tint val="40000"/>
            <a:alpha val="90000"/>
            <a:hueOff val="0"/>
            <a:satOff val="0"/>
            <a:lumOff val="0"/>
            <a:alphaOff val="0"/>
          </a:srgbClr>
        </a:solidFill>
        <a:ln w="25400" cap="flat" cmpd="sng" algn="ctr">
          <a:solidFill>
            <a:srgbClr val="625753">
              <a:tint val="40000"/>
              <a:alpha val="9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Arial"/>
              <a:ea typeface="+mn-ea"/>
              <a:cs typeface="+mn-cs"/>
            </a:rPr>
            <a:t>Layered Architecture, Modularization, Security, Error Handling, Audit Logging </a:t>
          </a:r>
          <a:endParaRPr lang="en-US" sz="1000" kern="1200" dirty="0">
            <a:solidFill>
              <a:sysClr val="windowText" lastClr="000000">
                <a:hueOff val="0"/>
                <a:satOff val="0"/>
                <a:lumOff val="0"/>
                <a:alphaOff val="0"/>
              </a:sysClr>
            </a:solidFill>
            <a:latin typeface="Arial"/>
            <a:ea typeface="+mn-ea"/>
            <a:cs typeface="+mn-cs"/>
          </a:endParaRPr>
        </a:p>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Arial"/>
              <a:ea typeface="+mn-ea"/>
              <a:cs typeface="+mn-cs"/>
            </a:rPr>
            <a:t>Capacity Planning, Estimation Modeling</a:t>
          </a:r>
          <a:endParaRPr lang="en-US" sz="1000" kern="1200" dirty="0">
            <a:solidFill>
              <a:sysClr val="windowText" lastClr="000000">
                <a:hueOff val="0"/>
                <a:satOff val="0"/>
                <a:lumOff val="0"/>
                <a:alphaOff val="0"/>
              </a:sysClr>
            </a:solidFill>
            <a:latin typeface="Arial"/>
            <a:ea typeface="+mn-ea"/>
            <a:cs typeface="+mn-cs"/>
          </a:endParaRPr>
        </a:p>
      </dsp:txBody>
      <dsp:txXfrm rot="-5400000">
        <a:off x="2972482" y="795034"/>
        <a:ext cx="5258308" cy="482545"/>
      </dsp:txXfrm>
    </dsp:sp>
    <dsp:sp modelId="{4FE4A501-6A15-49E4-B87D-A3936D2AB13E}">
      <dsp:nvSpPr>
        <dsp:cNvPr id="0" name=""/>
        <dsp:cNvSpPr/>
      </dsp:nvSpPr>
      <dsp:spPr>
        <a:xfrm>
          <a:off x="0" y="702085"/>
          <a:ext cx="2972482" cy="668441"/>
        </a:xfrm>
        <a:prstGeom prst="roundRect">
          <a:avLst/>
        </a:prstGeom>
        <a:solidFill>
          <a:srgbClr val="625753">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kern="1200" dirty="0" smtClean="0">
              <a:solidFill>
                <a:sysClr val="window" lastClr="FFFFFF"/>
              </a:solidFill>
              <a:latin typeface="Arial"/>
              <a:ea typeface="+mn-ea"/>
              <a:cs typeface="+mn-cs"/>
            </a:rPr>
            <a:t>Solution Architecture Definition</a:t>
          </a:r>
          <a:endParaRPr lang="en-US" sz="1900" kern="1200" dirty="0">
            <a:solidFill>
              <a:sysClr val="window" lastClr="FFFFFF"/>
            </a:solidFill>
            <a:latin typeface="Arial"/>
            <a:ea typeface="+mn-ea"/>
            <a:cs typeface="+mn-cs"/>
          </a:endParaRPr>
        </a:p>
      </dsp:txBody>
      <dsp:txXfrm>
        <a:off x="32631" y="734716"/>
        <a:ext cx="2907220" cy="603179"/>
      </dsp:txXfrm>
    </dsp:sp>
    <dsp:sp modelId="{59974D24-2AED-4219-9A37-5DEC1AD5E312}">
      <dsp:nvSpPr>
        <dsp:cNvPr id="0" name=""/>
        <dsp:cNvSpPr/>
      </dsp:nvSpPr>
      <dsp:spPr>
        <a:xfrm rot="5400000">
          <a:off x="5347311" y="-904035"/>
          <a:ext cx="534753" cy="5284412"/>
        </a:xfrm>
        <a:prstGeom prst="round2SameRect">
          <a:avLst/>
        </a:prstGeom>
        <a:solidFill>
          <a:srgbClr val="BE3A3A">
            <a:tint val="40000"/>
            <a:alpha val="90000"/>
            <a:hueOff val="0"/>
            <a:satOff val="0"/>
            <a:lumOff val="0"/>
            <a:alphaOff val="0"/>
          </a:srgbClr>
        </a:solidFill>
        <a:ln w="25400" cap="flat" cmpd="sng" algn="ctr">
          <a:solidFill>
            <a:srgbClr val="BE3A3A">
              <a:tint val="40000"/>
              <a:alpha val="9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Arial"/>
              <a:ea typeface="+mn-ea"/>
              <a:cs typeface="+mn-cs"/>
            </a:rPr>
            <a:t>Develop Architecture Blueprint</a:t>
          </a:r>
          <a:endParaRPr lang="en-US" sz="1000" kern="1200" dirty="0">
            <a:solidFill>
              <a:sysClr val="windowText" lastClr="000000">
                <a:hueOff val="0"/>
                <a:satOff val="0"/>
                <a:lumOff val="0"/>
                <a:alphaOff val="0"/>
              </a:sysClr>
            </a:solidFill>
            <a:latin typeface="Arial"/>
            <a:ea typeface="+mn-ea"/>
            <a:cs typeface="+mn-cs"/>
          </a:endParaRPr>
        </a:p>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Arial"/>
              <a:ea typeface="+mn-ea"/>
              <a:cs typeface="+mn-cs"/>
            </a:rPr>
            <a:t>Architecture Review &amp; Recommendation</a:t>
          </a:r>
          <a:endParaRPr lang="en-US" sz="1000" kern="1200" dirty="0">
            <a:solidFill>
              <a:sysClr val="windowText" lastClr="000000">
                <a:hueOff val="0"/>
                <a:satOff val="0"/>
                <a:lumOff val="0"/>
                <a:alphaOff val="0"/>
              </a:sysClr>
            </a:solidFill>
            <a:latin typeface="Arial"/>
            <a:ea typeface="+mn-ea"/>
            <a:cs typeface="+mn-cs"/>
          </a:endParaRPr>
        </a:p>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Arial"/>
              <a:ea typeface="+mn-ea"/>
              <a:cs typeface="+mn-cs"/>
            </a:rPr>
            <a:t>Focus on Quality of Service parameters: Scalability, Performance, Interoperability, Usability</a:t>
          </a:r>
          <a:endParaRPr lang="en-US" sz="1000" kern="1200" dirty="0">
            <a:solidFill>
              <a:sysClr val="windowText" lastClr="000000">
                <a:hueOff val="0"/>
                <a:satOff val="0"/>
                <a:lumOff val="0"/>
                <a:alphaOff val="0"/>
              </a:sysClr>
            </a:solidFill>
            <a:latin typeface="Arial"/>
            <a:ea typeface="+mn-ea"/>
            <a:cs typeface="+mn-cs"/>
          </a:endParaRPr>
        </a:p>
      </dsp:txBody>
      <dsp:txXfrm rot="-5400000">
        <a:off x="2972482" y="1496898"/>
        <a:ext cx="5258308" cy="482545"/>
      </dsp:txXfrm>
    </dsp:sp>
    <dsp:sp modelId="{C38D9CA1-242E-43D2-893D-8229F2E0A3FA}">
      <dsp:nvSpPr>
        <dsp:cNvPr id="0" name=""/>
        <dsp:cNvSpPr/>
      </dsp:nvSpPr>
      <dsp:spPr>
        <a:xfrm>
          <a:off x="0" y="1403949"/>
          <a:ext cx="2972482" cy="668441"/>
        </a:xfrm>
        <a:prstGeom prst="roundRect">
          <a:avLst/>
        </a:prstGeom>
        <a:solidFill>
          <a:srgbClr val="BE3A3A">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kern="1200" dirty="0" smtClean="0">
              <a:solidFill>
                <a:sysClr val="window" lastClr="FFFFFF"/>
              </a:solidFill>
              <a:latin typeface="Arial"/>
              <a:ea typeface="+mn-ea"/>
              <a:cs typeface="+mn-cs"/>
            </a:rPr>
            <a:t>Solution Architecture Assessment</a:t>
          </a:r>
          <a:endParaRPr lang="en-US" sz="1900" kern="1200" dirty="0">
            <a:solidFill>
              <a:sysClr val="window" lastClr="FFFFFF"/>
            </a:solidFill>
            <a:latin typeface="Arial"/>
            <a:ea typeface="+mn-ea"/>
            <a:cs typeface="+mn-cs"/>
          </a:endParaRPr>
        </a:p>
      </dsp:txBody>
      <dsp:txXfrm>
        <a:off x="32631" y="1436580"/>
        <a:ext cx="2907220" cy="603179"/>
      </dsp:txXfrm>
    </dsp:sp>
    <dsp:sp modelId="{0C683A1D-75C7-4610-B130-37BFF586A96D}">
      <dsp:nvSpPr>
        <dsp:cNvPr id="0" name=""/>
        <dsp:cNvSpPr/>
      </dsp:nvSpPr>
      <dsp:spPr>
        <a:xfrm rot="5400000">
          <a:off x="5347311" y="-202171"/>
          <a:ext cx="534753" cy="5284412"/>
        </a:xfrm>
        <a:prstGeom prst="round2SameRect">
          <a:avLst/>
        </a:prstGeom>
        <a:solidFill>
          <a:srgbClr val="FFC000">
            <a:tint val="40000"/>
            <a:alpha val="90000"/>
            <a:hueOff val="0"/>
            <a:satOff val="0"/>
            <a:lumOff val="0"/>
            <a:alphaOff val="0"/>
          </a:srgbClr>
        </a:solidFill>
        <a:ln w="25400" cap="flat" cmpd="sng" algn="ctr">
          <a:solidFill>
            <a:srgbClr val="FFC000">
              <a:tint val="40000"/>
              <a:alpha val="9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Arial"/>
              <a:ea typeface="+mn-ea"/>
              <a:cs typeface="+mn-cs"/>
            </a:rPr>
            <a:t>Develop Enterprise Integration Methodology</a:t>
          </a:r>
          <a:endParaRPr lang="en-US" sz="1000" kern="1200" dirty="0">
            <a:solidFill>
              <a:sysClr val="windowText" lastClr="000000">
                <a:hueOff val="0"/>
                <a:satOff val="0"/>
                <a:lumOff val="0"/>
                <a:alphaOff val="0"/>
              </a:sysClr>
            </a:solidFill>
            <a:latin typeface="Arial"/>
            <a:ea typeface="+mn-ea"/>
            <a:cs typeface="+mn-cs"/>
          </a:endParaRPr>
        </a:p>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Arial"/>
              <a:ea typeface="+mn-ea"/>
              <a:cs typeface="+mn-cs"/>
            </a:rPr>
            <a:t>Define System Integration Components</a:t>
          </a:r>
          <a:endParaRPr lang="en-US" sz="1000" kern="1200" dirty="0">
            <a:solidFill>
              <a:sysClr val="windowText" lastClr="000000">
                <a:hueOff val="0"/>
                <a:satOff val="0"/>
                <a:lumOff val="0"/>
                <a:alphaOff val="0"/>
              </a:sysClr>
            </a:solidFill>
            <a:latin typeface="Arial"/>
            <a:ea typeface="+mn-ea"/>
            <a:cs typeface="+mn-cs"/>
          </a:endParaRPr>
        </a:p>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Arial"/>
              <a:ea typeface="+mn-ea"/>
              <a:cs typeface="+mn-cs"/>
            </a:rPr>
            <a:t>Focus on Standards, Security, Performance and Interoperability</a:t>
          </a:r>
          <a:endParaRPr lang="en-US" sz="1000" kern="1200" dirty="0">
            <a:solidFill>
              <a:sysClr val="windowText" lastClr="000000">
                <a:hueOff val="0"/>
                <a:satOff val="0"/>
                <a:lumOff val="0"/>
                <a:alphaOff val="0"/>
              </a:sysClr>
            </a:solidFill>
            <a:latin typeface="Arial"/>
            <a:ea typeface="+mn-ea"/>
            <a:cs typeface="+mn-cs"/>
          </a:endParaRPr>
        </a:p>
      </dsp:txBody>
      <dsp:txXfrm rot="-5400000">
        <a:off x="2972482" y="2198762"/>
        <a:ext cx="5258308" cy="482545"/>
      </dsp:txXfrm>
    </dsp:sp>
    <dsp:sp modelId="{52C5915B-7B82-4601-AB46-FC08132B8783}">
      <dsp:nvSpPr>
        <dsp:cNvPr id="0" name=""/>
        <dsp:cNvSpPr/>
      </dsp:nvSpPr>
      <dsp:spPr>
        <a:xfrm>
          <a:off x="0" y="2105813"/>
          <a:ext cx="2972482" cy="668441"/>
        </a:xfrm>
        <a:prstGeom prst="roundRect">
          <a:avLst/>
        </a:prstGeom>
        <a:solidFill>
          <a:srgbClr val="FFC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kern="1200" dirty="0" smtClean="0">
              <a:solidFill>
                <a:sysClr val="window" lastClr="FFFFFF"/>
              </a:solidFill>
              <a:latin typeface="Arial"/>
              <a:ea typeface="+mn-ea"/>
              <a:cs typeface="+mn-cs"/>
            </a:rPr>
            <a:t>Enterprise Application Integration</a:t>
          </a:r>
          <a:endParaRPr lang="en-US" sz="1900" kern="1200" dirty="0">
            <a:solidFill>
              <a:sysClr val="window" lastClr="FFFFFF"/>
            </a:solidFill>
            <a:latin typeface="Arial"/>
            <a:ea typeface="+mn-ea"/>
            <a:cs typeface="+mn-cs"/>
          </a:endParaRPr>
        </a:p>
      </dsp:txBody>
      <dsp:txXfrm>
        <a:off x="32631" y="2138444"/>
        <a:ext cx="2907220" cy="603179"/>
      </dsp:txXfrm>
    </dsp:sp>
    <dsp:sp modelId="{AB4EE574-2E40-443E-8D46-4FF63EF55F84}">
      <dsp:nvSpPr>
        <dsp:cNvPr id="0" name=""/>
        <dsp:cNvSpPr/>
      </dsp:nvSpPr>
      <dsp:spPr>
        <a:xfrm rot="5400000">
          <a:off x="5347311" y="499692"/>
          <a:ext cx="534753" cy="5284412"/>
        </a:xfrm>
        <a:prstGeom prst="round2SameRect">
          <a:avLst/>
        </a:prstGeom>
        <a:solidFill>
          <a:srgbClr val="00B050">
            <a:tint val="40000"/>
            <a:alpha val="90000"/>
            <a:hueOff val="0"/>
            <a:satOff val="0"/>
            <a:lumOff val="0"/>
            <a:alphaOff val="0"/>
          </a:srgbClr>
        </a:solidFill>
        <a:ln w="25400" cap="flat" cmpd="sng" algn="ctr">
          <a:solidFill>
            <a:srgbClr val="00B050">
              <a:tint val="40000"/>
              <a:alpha val="9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Arial"/>
              <a:ea typeface="+mn-ea"/>
              <a:cs typeface="+mn-cs"/>
            </a:rPr>
            <a:t>Waterfall and Agile Development Methodologies</a:t>
          </a:r>
          <a:endParaRPr lang="en-US" sz="1000" kern="1200" dirty="0">
            <a:solidFill>
              <a:sysClr val="windowText" lastClr="000000">
                <a:hueOff val="0"/>
                <a:satOff val="0"/>
                <a:lumOff val="0"/>
                <a:alphaOff val="0"/>
              </a:sysClr>
            </a:solidFill>
            <a:latin typeface="Arial"/>
            <a:ea typeface="+mn-ea"/>
            <a:cs typeface="+mn-cs"/>
          </a:endParaRPr>
        </a:p>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Arial"/>
              <a:ea typeface="+mn-ea"/>
              <a:cs typeface="+mn-cs"/>
            </a:rPr>
            <a:t>Agile and Application Life Cycle Management Tools</a:t>
          </a:r>
          <a:endParaRPr lang="en-US" sz="1000" kern="1200" dirty="0">
            <a:solidFill>
              <a:sysClr val="windowText" lastClr="000000">
                <a:hueOff val="0"/>
                <a:satOff val="0"/>
                <a:lumOff val="0"/>
                <a:alphaOff val="0"/>
              </a:sysClr>
            </a:solidFill>
            <a:latin typeface="Arial"/>
            <a:ea typeface="+mn-ea"/>
            <a:cs typeface="+mn-cs"/>
          </a:endParaRPr>
        </a:p>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Arial"/>
              <a:ea typeface="+mn-ea"/>
              <a:cs typeface="+mn-cs"/>
            </a:rPr>
            <a:t>Continuous Integration Tools – Jenkins, Ant, Hudson, Sonar, Maven</a:t>
          </a:r>
          <a:endParaRPr lang="en-US" sz="1000" kern="1200" dirty="0">
            <a:solidFill>
              <a:sysClr val="windowText" lastClr="000000">
                <a:hueOff val="0"/>
                <a:satOff val="0"/>
                <a:lumOff val="0"/>
                <a:alphaOff val="0"/>
              </a:sysClr>
            </a:solidFill>
            <a:latin typeface="Arial"/>
            <a:ea typeface="+mn-ea"/>
            <a:cs typeface="+mn-cs"/>
          </a:endParaRPr>
        </a:p>
      </dsp:txBody>
      <dsp:txXfrm rot="-5400000">
        <a:off x="2972482" y="2900625"/>
        <a:ext cx="5258308" cy="482545"/>
      </dsp:txXfrm>
    </dsp:sp>
    <dsp:sp modelId="{7C8752AC-32C8-475F-8C6F-7960C240E9D0}">
      <dsp:nvSpPr>
        <dsp:cNvPr id="0" name=""/>
        <dsp:cNvSpPr/>
      </dsp:nvSpPr>
      <dsp:spPr>
        <a:xfrm>
          <a:off x="0" y="2807677"/>
          <a:ext cx="2972482" cy="668441"/>
        </a:xfrm>
        <a:prstGeom prst="roundRect">
          <a:avLst/>
        </a:prstGeom>
        <a:solidFill>
          <a:srgbClr val="00B05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kern="1200" dirty="0" smtClean="0">
              <a:solidFill>
                <a:sysClr val="window" lastClr="FFFFFF"/>
              </a:solidFill>
              <a:latin typeface="Arial"/>
              <a:ea typeface="+mn-ea"/>
              <a:cs typeface="+mn-cs"/>
            </a:rPr>
            <a:t>Development Methodologies and Tools</a:t>
          </a:r>
          <a:endParaRPr lang="en-US" sz="1900" kern="1200" dirty="0">
            <a:solidFill>
              <a:sysClr val="window" lastClr="FFFFFF"/>
            </a:solidFill>
            <a:latin typeface="Arial"/>
            <a:ea typeface="+mn-ea"/>
            <a:cs typeface="+mn-cs"/>
          </a:endParaRPr>
        </a:p>
      </dsp:txBody>
      <dsp:txXfrm>
        <a:off x="32631" y="2840308"/>
        <a:ext cx="2907220" cy="603179"/>
      </dsp:txXfrm>
    </dsp:sp>
    <dsp:sp modelId="{393C1982-429E-4178-AF9B-D17E4E79AE0D}">
      <dsp:nvSpPr>
        <dsp:cNvPr id="0" name=""/>
        <dsp:cNvSpPr/>
      </dsp:nvSpPr>
      <dsp:spPr>
        <a:xfrm rot="5400000">
          <a:off x="5347311" y="1201556"/>
          <a:ext cx="534753" cy="5284412"/>
        </a:xfrm>
        <a:prstGeom prst="round2SameRect">
          <a:avLst/>
        </a:prstGeom>
        <a:solidFill>
          <a:srgbClr val="A092B4">
            <a:tint val="40000"/>
            <a:alpha val="90000"/>
            <a:hueOff val="0"/>
            <a:satOff val="0"/>
            <a:lumOff val="0"/>
            <a:alphaOff val="0"/>
          </a:srgbClr>
        </a:solidFill>
        <a:ln w="25400" cap="flat" cmpd="sng" algn="ctr">
          <a:solidFill>
            <a:srgbClr val="A092B4">
              <a:tint val="40000"/>
              <a:alpha val="9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Arial"/>
              <a:ea typeface="+mn-ea"/>
              <a:cs typeface="+mn-cs"/>
            </a:rPr>
            <a:t>Develop Performance Analysis and Tuning Framework</a:t>
          </a:r>
          <a:endParaRPr lang="en-US" sz="1000" kern="1200" dirty="0">
            <a:solidFill>
              <a:sysClr val="windowText" lastClr="000000">
                <a:hueOff val="0"/>
                <a:satOff val="0"/>
                <a:lumOff val="0"/>
                <a:alphaOff val="0"/>
              </a:sysClr>
            </a:solidFill>
            <a:latin typeface="Arial"/>
            <a:ea typeface="+mn-ea"/>
            <a:cs typeface="+mn-cs"/>
          </a:endParaRPr>
        </a:p>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Arial"/>
              <a:ea typeface="+mn-ea"/>
              <a:cs typeface="+mn-cs"/>
            </a:rPr>
            <a:t>Tools for Load Testing and Performance Analysis</a:t>
          </a:r>
          <a:endParaRPr lang="en-US" sz="1000" kern="1200" dirty="0">
            <a:solidFill>
              <a:sysClr val="windowText" lastClr="000000">
                <a:hueOff val="0"/>
                <a:satOff val="0"/>
                <a:lumOff val="0"/>
                <a:alphaOff val="0"/>
              </a:sysClr>
            </a:solidFill>
            <a:latin typeface="Arial"/>
            <a:ea typeface="+mn-ea"/>
            <a:cs typeface="+mn-cs"/>
          </a:endParaRPr>
        </a:p>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Arial"/>
              <a:ea typeface="+mn-ea"/>
              <a:cs typeface="+mn-cs"/>
            </a:rPr>
            <a:t>Design Reviews for Performance Improvement</a:t>
          </a:r>
          <a:endParaRPr lang="en-US" sz="1000" kern="1200" dirty="0">
            <a:solidFill>
              <a:sysClr val="windowText" lastClr="000000">
                <a:hueOff val="0"/>
                <a:satOff val="0"/>
                <a:lumOff val="0"/>
                <a:alphaOff val="0"/>
              </a:sysClr>
            </a:solidFill>
            <a:latin typeface="Arial"/>
            <a:ea typeface="+mn-ea"/>
            <a:cs typeface="+mn-cs"/>
          </a:endParaRPr>
        </a:p>
      </dsp:txBody>
      <dsp:txXfrm rot="-5400000">
        <a:off x="2972482" y="3602489"/>
        <a:ext cx="5258308" cy="482545"/>
      </dsp:txXfrm>
    </dsp:sp>
    <dsp:sp modelId="{1E2B2944-9E77-4B18-A77C-0181155FB2F5}">
      <dsp:nvSpPr>
        <dsp:cNvPr id="0" name=""/>
        <dsp:cNvSpPr/>
      </dsp:nvSpPr>
      <dsp:spPr>
        <a:xfrm>
          <a:off x="0" y="3509541"/>
          <a:ext cx="2972482" cy="668441"/>
        </a:xfrm>
        <a:prstGeom prst="roundRect">
          <a:avLst/>
        </a:prstGeom>
        <a:solidFill>
          <a:srgbClr val="A092B4">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kern="1200" dirty="0" smtClean="0">
              <a:solidFill>
                <a:sysClr val="window" lastClr="FFFFFF"/>
              </a:solidFill>
              <a:latin typeface="Arial"/>
              <a:ea typeface="+mn-ea"/>
              <a:cs typeface="+mn-cs"/>
            </a:rPr>
            <a:t>Performance Engineering</a:t>
          </a:r>
          <a:endParaRPr lang="en-US" sz="1900" kern="1200" dirty="0">
            <a:solidFill>
              <a:sysClr val="window" lastClr="FFFFFF"/>
            </a:solidFill>
            <a:latin typeface="Arial"/>
            <a:ea typeface="+mn-ea"/>
            <a:cs typeface="+mn-cs"/>
          </a:endParaRPr>
        </a:p>
      </dsp:txBody>
      <dsp:txXfrm>
        <a:off x="32631" y="3542172"/>
        <a:ext cx="2907220" cy="603179"/>
      </dsp:txXfrm>
    </dsp:sp>
    <dsp:sp modelId="{58E31151-C812-4403-85AE-A83AF942B3AF}">
      <dsp:nvSpPr>
        <dsp:cNvPr id="0" name=""/>
        <dsp:cNvSpPr/>
      </dsp:nvSpPr>
      <dsp:spPr>
        <a:xfrm rot="5400000">
          <a:off x="5347311" y="1903420"/>
          <a:ext cx="534753" cy="5284412"/>
        </a:xfrm>
        <a:prstGeom prst="round2SameRect">
          <a:avLst/>
        </a:prstGeom>
        <a:solidFill>
          <a:srgbClr val="625753">
            <a:tint val="40000"/>
            <a:alpha val="90000"/>
            <a:hueOff val="0"/>
            <a:satOff val="0"/>
            <a:lumOff val="0"/>
            <a:alphaOff val="0"/>
          </a:srgbClr>
        </a:solidFill>
        <a:ln w="25400" cap="flat" cmpd="sng" algn="ctr">
          <a:solidFill>
            <a:srgbClr val="625753">
              <a:tint val="40000"/>
              <a:alpha val="9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Arial"/>
              <a:ea typeface="+mn-ea"/>
              <a:cs typeface="+mn-cs"/>
            </a:rPr>
            <a:t>Define SOA based Solution Architecture</a:t>
          </a:r>
          <a:endParaRPr lang="en-US" sz="1000" kern="1200" dirty="0">
            <a:solidFill>
              <a:sysClr val="windowText" lastClr="000000">
                <a:hueOff val="0"/>
                <a:satOff val="0"/>
                <a:lumOff val="0"/>
                <a:alphaOff val="0"/>
              </a:sysClr>
            </a:solidFill>
            <a:latin typeface="Arial"/>
            <a:ea typeface="+mn-ea"/>
            <a:cs typeface="+mn-cs"/>
          </a:endParaRPr>
        </a:p>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Arial"/>
              <a:ea typeface="+mn-ea"/>
              <a:cs typeface="+mn-cs"/>
            </a:rPr>
            <a:t>Service Identifiation, Design and Development</a:t>
          </a:r>
        </a:p>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Arial"/>
              <a:ea typeface="+mn-ea"/>
              <a:cs typeface="+mn-cs"/>
            </a:rPr>
            <a:t>SOA Governance</a:t>
          </a:r>
        </a:p>
      </dsp:txBody>
      <dsp:txXfrm rot="-5400000">
        <a:off x="2972482" y="4304353"/>
        <a:ext cx="5258308" cy="482545"/>
      </dsp:txXfrm>
    </dsp:sp>
    <dsp:sp modelId="{352800D9-1BFD-48F1-8EF2-AF3C39EEE9E8}">
      <dsp:nvSpPr>
        <dsp:cNvPr id="0" name=""/>
        <dsp:cNvSpPr/>
      </dsp:nvSpPr>
      <dsp:spPr>
        <a:xfrm>
          <a:off x="0" y="4211405"/>
          <a:ext cx="2972482" cy="668441"/>
        </a:xfrm>
        <a:prstGeom prst="roundRect">
          <a:avLst/>
        </a:prstGeom>
        <a:solidFill>
          <a:srgbClr val="625753">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kern="1200" dirty="0" smtClean="0">
              <a:solidFill>
                <a:sysClr val="window" lastClr="FFFFFF"/>
              </a:solidFill>
              <a:latin typeface="Arial"/>
              <a:ea typeface="+mn-ea"/>
              <a:cs typeface="+mn-cs"/>
            </a:rPr>
            <a:t>SOA Services</a:t>
          </a:r>
          <a:endParaRPr lang="en-US" sz="1900" kern="1200" dirty="0">
            <a:solidFill>
              <a:sysClr val="window" lastClr="FFFFFF"/>
            </a:solidFill>
            <a:latin typeface="Arial"/>
            <a:ea typeface="+mn-ea"/>
            <a:cs typeface="+mn-cs"/>
          </a:endParaRPr>
        </a:p>
      </dsp:txBody>
      <dsp:txXfrm>
        <a:off x="32631" y="4244036"/>
        <a:ext cx="2907220" cy="603179"/>
      </dsp:txXfrm>
    </dsp:sp>
    <dsp:sp modelId="{4094509B-FC4B-4B44-9354-DF42533D62A7}">
      <dsp:nvSpPr>
        <dsp:cNvPr id="0" name=""/>
        <dsp:cNvSpPr/>
      </dsp:nvSpPr>
      <dsp:spPr>
        <a:xfrm rot="5400000">
          <a:off x="5347311" y="2605284"/>
          <a:ext cx="534753" cy="5284412"/>
        </a:xfrm>
        <a:prstGeom prst="round2SameRect">
          <a:avLst/>
        </a:prstGeom>
        <a:solidFill>
          <a:srgbClr val="BE3A3A">
            <a:tint val="40000"/>
            <a:alpha val="90000"/>
            <a:hueOff val="0"/>
            <a:satOff val="0"/>
            <a:lumOff val="0"/>
            <a:alphaOff val="0"/>
          </a:srgbClr>
        </a:solidFill>
        <a:ln w="25400" cap="flat" cmpd="sng" algn="ctr">
          <a:solidFill>
            <a:srgbClr val="BE3A3A">
              <a:tint val="40000"/>
              <a:alpha val="9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Arial"/>
              <a:ea typeface="+mn-ea"/>
              <a:cs typeface="+mn-cs"/>
            </a:rPr>
            <a:t>Legacy Migration from Mainframe, ColdFusion, Oracle Forms to Java</a:t>
          </a:r>
          <a:endParaRPr lang="en-US" sz="1000" kern="1200" dirty="0">
            <a:solidFill>
              <a:sysClr val="windowText" lastClr="000000">
                <a:hueOff val="0"/>
                <a:satOff val="0"/>
                <a:lumOff val="0"/>
                <a:alphaOff val="0"/>
              </a:sysClr>
            </a:solidFill>
            <a:latin typeface="Arial"/>
            <a:ea typeface="+mn-ea"/>
            <a:cs typeface="+mn-cs"/>
          </a:endParaRPr>
        </a:p>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Arial"/>
              <a:ea typeface="+mn-ea"/>
              <a:cs typeface="+mn-cs"/>
            </a:rPr>
            <a:t>Application modernization using latest Java Frameworks</a:t>
          </a:r>
          <a:endParaRPr lang="en-US" sz="1000" kern="1200" dirty="0">
            <a:solidFill>
              <a:sysClr val="windowText" lastClr="000000">
                <a:hueOff val="0"/>
                <a:satOff val="0"/>
                <a:lumOff val="0"/>
                <a:alphaOff val="0"/>
              </a:sysClr>
            </a:solidFill>
            <a:latin typeface="Arial"/>
            <a:ea typeface="+mn-ea"/>
            <a:cs typeface="+mn-cs"/>
          </a:endParaRPr>
        </a:p>
      </dsp:txBody>
      <dsp:txXfrm rot="-5400000">
        <a:off x="2972482" y="5006217"/>
        <a:ext cx="5258308" cy="482545"/>
      </dsp:txXfrm>
    </dsp:sp>
    <dsp:sp modelId="{6F9B4AC7-F6A2-41B6-B0B3-FB6A7E629250}">
      <dsp:nvSpPr>
        <dsp:cNvPr id="0" name=""/>
        <dsp:cNvSpPr/>
      </dsp:nvSpPr>
      <dsp:spPr>
        <a:xfrm>
          <a:off x="0" y="4913269"/>
          <a:ext cx="2972482" cy="668441"/>
        </a:xfrm>
        <a:prstGeom prst="roundRect">
          <a:avLst/>
        </a:prstGeom>
        <a:solidFill>
          <a:srgbClr val="BE3A3A">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kern="1200" dirty="0" smtClean="0">
              <a:solidFill>
                <a:sysClr val="window" lastClr="FFFFFF"/>
              </a:solidFill>
              <a:latin typeface="Arial"/>
              <a:ea typeface="+mn-ea"/>
              <a:cs typeface="+mn-cs"/>
            </a:rPr>
            <a:t>Application Migration</a:t>
          </a:r>
          <a:endParaRPr lang="en-US" sz="1900" kern="1200" dirty="0">
            <a:solidFill>
              <a:sysClr val="window" lastClr="FFFFFF"/>
            </a:solidFill>
            <a:latin typeface="Arial"/>
            <a:ea typeface="+mn-ea"/>
            <a:cs typeface="+mn-cs"/>
          </a:endParaRPr>
        </a:p>
      </dsp:txBody>
      <dsp:txXfrm>
        <a:off x="32631" y="4945900"/>
        <a:ext cx="2907220" cy="6031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BE7A9-D597-4752-8FC1-1EA18386D357}">
      <dsp:nvSpPr>
        <dsp:cNvPr id="0" name=""/>
        <dsp:cNvSpPr/>
      </dsp:nvSpPr>
      <dsp:spPr>
        <a:xfrm>
          <a:off x="0" y="373690"/>
          <a:ext cx="6928437" cy="7245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7724" tIns="208280" rIns="537724" bIns="71120" numCol="1" spcCol="1270" anchor="t" anchorCtr="0">
          <a:noAutofit/>
        </a:bodyPr>
        <a:lstStyle/>
        <a:p>
          <a:pPr marL="57150" lvl="1" indent="-57150" algn="l" defTabSz="444500">
            <a:lnSpc>
              <a:spcPct val="90000"/>
            </a:lnSpc>
            <a:spcBef>
              <a:spcPct val="0"/>
            </a:spcBef>
            <a:spcAft>
              <a:spcPct val="15000"/>
            </a:spcAft>
            <a:buChar char="••"/>
          </a:pPr>
          <a:r>
            <a:rPr lang="en-IN" sz="1000" kern="1200" dirty="0" smtClean="0"/>
            <a:t>Leverage Sizing calculator based on Source and Target CPU speed</a:t>
          </a:r>
          <a:endParaRPr lang="en-IN" sz="1000" kern="1200" dirty="0"/>
        </a:p>
        <a:p>
          <a:pPr marL="57150" lvl="1" indent="-57150" algn="l" defTabSz="444500">
            <a:lnSpc>
              <a:spcPct val="90000"/>
            </a:lnSpc>
            <a:spcBef>
              <a:spcPct val="0"/>
            </a:spcBef>
            <a:spcAft>
              <a:spcPct val="15000"/>
            </a:spcAft>
            <a:buChar char="••"/>
          </a:pPr>
          <a:r>
            <a:rPr lang="en-IN" sz="1000" kern="1200" dirty="0" smtClean="0"/>
            <a:t>Confirm with Vendors on the sizing</a:t>
          </a:r>
          <a:endParaRPr lang="en-IN" sz="1000" kern="1200" dirty="0"/>
        </a:p>
        <a:p>
          <a:pPr marL="57150" lvl="1" indent="-57150" algn="l" defTabSz="444500">
            <a:lnSpc>
              <a:spcPct val="90000"/>
            </a:lnSpc>
            <a:spcBef>
              <a:spcPct val="0"/>
            </a:spcBef>
            <a:spcAft>
              <a:spcPct val="15000"/>
            </a:spcAft>
            <a:buChar char="••"/>
          </a:pPr>
          <a:r>
            <a:rPr lang="en-IN" sz="1000" kern="1200" dirty="0" smtClean="0"/>
            <a:t>Perform scaled down performance analysis</a:t>
          </a:r>
          <a:endParaRPr lang="en-IN" sz="1000" kern="1200" dirty="0"/>
        </a:p>
      </dsp:txBody>
      <dsp:txXfrm>
        <a:off x="0" y="373690"/>
        <a:ext cx="6928437" cy="724500"/>
      </dsp:txXfrm>
    </dsp:sp>
    <dsp:sp modelId="{EFF42CD2-EBA6-4FAD-A997-E123049098BC}">
      <dsp:nvSpPr>
        <dsp:cNvPr id="0" name=""/>
        <dsp:cNvSpPr/>
      </dsp:nvSpPr>
      <dsp:spPr>
        <a:xfrm>
          <a:off x="346421" y="226090"/>
          <a:ext cx="4849905" cy="2952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315" tIns="0" rIns="183315" bIns="0" numCol="1" spcCol="1270" anchor="ctr" anchorCtr="0">
          <a:noAutofit/>
        </a:bodyPr>
        <a:lstStyle/>
        <a:p>
          <a:pPr lvl="0" algn="l" defTabSz="444500">
            <a:lnSpc>
              <a:spcPct val="90000"/>
            </a:lnSpc>
            <a:spcBef>
              <a:spcPct val="0"/>
            </a:spcBef>
            <a:spcAft>
              <a:spcPct val="35000"/>
            </a:spcAft>
          </a:pPr>
          <a:r>
            <a:rPr lang="en-IN" sz="1000" kern="1200" dirty="0" smtClean="0"/>
            <a:t>Capacity planning</a:t>
          </a:r>
          <a:endParaRPr lang="en-IN" sz="1000" kern="1200" dirty="0"/>
        </a:p>
      </dsp:txBody>
      <dsp:txXfrm>
        <a:off x="360831" y="240500"/>
        <a:ext cx="4821085" cy="266380"/>
      </dsp:txXfrm>
    </dsp:sp>
    <dsp:sp modelId="{51A48576-2D48-4179-A92A-4004FEB4A6AE}">
      <dsp:nvSpPr>
        <dsp:cNvPr id="0" name=""/>
        <dsp:cNvSpPr/>
      </dsp:nvSpPr>
      <dsp:spPr>
        <a:xfrm>
          <a:off x="0" y="1299790"/>
          <a:ext cx="6928437" cy="724500"/>
        </a:xfrm>
        <a:prstGeom prst="rect">
          <a:avLst/>
        </a:prstGeom>
        <a:solidFill>
          <a:schemeClr val="lt1">
            <a:alpha val="90000"/>
            <a:hueOff val="0"/>
            <a:satOff val="0"/>
            <a:lumOff val="0"/>
            <a:alphaOff val="0"/>
          </a:schemeClr>
        </a:solidFill>
        <a:ln w="25400" cap="flat" cmpd="sng" algn="ctr">
          <a:solidFill>
            <a:schemeClr val="accent5">
              <a:hueOff val="-4045671"/>
              <a:satOff val="-4380"/>
              <a:lumOff val="-37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7724" tIns="208280" rIns="537724" bIns="71120" numCol="1" spcCol="1270" anchor="t" anchorCtr="0">
          <a:noAutofit/>
        </a:bodyPr>
        <a:lstStyle/>
        <a:p>
          <a:pPr marL="57150" lvl="1" indent="-57150" algn="l" defTabSz="444500">
            <a:lnSpc>
              <a:spcPct val="90000"/>
            </a:lnSpc>
            <a:spcBef>
              <a:spcPct val="0"/>
            </a:spcBef>
            <a:spcAft>
              <a:spcPct val="15000"/>
            </a:spcAft>
            <a:buChar char="••"/>
          </a:pPr>
          <a:r>
            <a:rPr lang="en-IN" sz="1000" kern="1200" dirty="0" smtClean="0"/>
            <a:t>Environment Setup</a:t>
          </a:r>
          <a:endParaRPr lang="en-IN" sz="1000" kern="1200" dirty="0"/>
        </a:p>
        <a:p>
          <a:pPr marL="57150" lvl="1" indent="-57150" algn="l" defTabSz="444500">
            <a:lnSpc>
              <a:spcPct val="90000"/>
            </a:lnSpc>
            <a:spcBef>
              <a:spcPct val="0"/>
            </a:spcBef>
            <a:spcAft>
              <a:spcPct val="15000"/>
            </a:spcAft>
            <a:buChar char="••"/>
          </a:pPr>
          <a:r>
            <a:rPr lang="en-IN" sz="1000" kern="1200" dirty="0" smtClean="0"/>
            <a:t>Application deployment</a:t>
          </a:r>
          <a:endParaRPr lang="en-IN" sz="1000" kern="1200" dirty="0"/>
        </a:p>
        <a:p>
          <a:pPr marL="57150" lvl="1" indent="-57150" algn="l" defTabSz="444500">
            <a:lnSpc>
              <a:spcPct val="90000"/>
            </a:lnSpc>
            <a:spcBef>
              <a:spcPct val="0"/>
            </a:spcBef>
            <a:spcAft>
              <a:spcPct val="15000"/>
            </a:spcAft>
            <a:buChar char="••"/>
          </a:pPr>
          <a:r>
            <a:rPr lang="en-IN" sz="1000" kern="1200" dirty="0" smtClean="0"/>
            <a:t>Functional and non-functional testing </a:t>
          </a:r>
          <a:endParaRPr lang="en-IN" sz="1000" kern="1200" dirty="0"/>
        </a:p>
      </dsp:txBody>
      <dsp:txXfrm>
        <a:off x="0" y="1299790"/>
        <a:ext cx="6928437" cy="724500"/>
      </dsp:txXfrm>
    </dsp:sp>
    <dsp:sp modelId="{41CE6231-13B6-430F-81AF-9E15C6633908}">
      <dsp:nvSpPr>
        <dsp:cNvPr id="0" name=""/>
        <dsp:cNvSpPr/>
      </dsp:nvSpPr>
      <dsp:spPr>
        <a:xfrm>
          <a:off x="346421" y="1152190"/>
          <a:ext cx="4849905" cy="295200"/>
        </a:xfrm>
        <a:prstGeom prst="roundRect">
          <a:avLst/>
        </a:prstGeom>
        <a:solidFill>
          <a:schemeClr val="accent5">
            <a:hueOff val="-4045671"/>
            <a:satOff val="-4380"/>
            <a:lumOff val="-3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315" tIns="0" rIns="183315" bIns="0" numCol="1" spcCol="1270" anchor="ctr" anchorCtr="0">
          <a:noAutofit/>
        </a:bodyPr>
        <a:lstStyle/>
        <a:p>
          <a:pPr lvl="0" algn="l" defTabSz="444500">
            <a:lnSpc>
              <a:spcPct val="90000"/>
            </a:lnSpc>
            <a:spcBef>
              <a:spcPct val="0"/>
            </a:spcBef>
            <a:spcAft>
              <a:spcPct val="35000"/>
            </a:spcAft>
          </a:pPr>
          <a:r>
            <a:rPr lang="en-IN" sz="1000" kern="1200" dirty="0" smtClean="0"/>
            <a:t>Pre-production Environment</a:t>
          </a:r>
          <a:endParaRPr lang="en-IN" sz="1000" kern="1200" dirty="0"/>
        </a:p>
      </dsp:txBody>
      <dsp:txXfrm>
        <a:off x="360831" y="1166600"/>
        <a:ext cx="4821085" cy="266380"/>
      </dsp:txXfrm>
    </dsp:sp>
    <dsp:sp modelId="{7C10BBBC-C39D-4B1E-B1E7-5FF86835CCDB}">
      <dsp:nvSpPr>
        <dsp:cNvPr id="0" name=""/>
        <dsp:cNvSpPr/>
      </dsp:nvSpPr>
      <dsp:spPr>
        <a:xfrm>
          <a:off x="0" y="2225890"/>
          <a:ext cx="6928437" cy="1039500"/>
        </a:xfrm>
        <a:prstGeom prst="rect">
          <a:avLst/>
        </a:prstGeom>
        <a:solidFill>
          <a:schemeClr val="lt1">
            <a:alpha val="90000"/>
            <a:hueOff val="0"/>
            <a:satOff val="0"/>
            <a:lumOff val="0"/>
            <a:alphaOff val="0"/>
          </a:schemeClr>
        </a:solidFill>
        <a:ln w="25400" cap="flat" cmpd="sng" algn="ctr">
          <a:solidFill>
            <a:schemeClr val="accent5">
              <a:hueOff val="-8091342"/>
              <a:satOff val="-8761"/>
              <a:lumOff val="-74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7724" tIns="208280" rIns="537724" bIns="71120" numCol="1" spcCol="1270" anchor="t" anchorCtr="0">
          <a:noAutofit/>
        </a:bodyPr>
        <a:lstStyle/>
        <a:p>
          <a:pPr marL="57150" lvl="1" indent="-57150" algn="l" defTabSz="444500">
            <a:lnSpc>
              <a:spcPct val="90000"/>
            </a:lnSpc>
            <a:spcBef>
              <a:spcPct val="0"/>
            </a:spcBef>
            <a:spcAft>
              <a:spcPct val="15000"/>
            </a:spcAft>
            <a:buChar char="••"/>
          </a:pPr>
          <a:r>
            <a:rPr lang="en-IN" sz="1000" kern="1200" dirty="0" smtClean="0"/>
            <a:t>Include new Hardware iteratively as part of the cluster horizontally</a:t>
          </a:r>
          <a:endParaRPr lang="en-IN" sz="1000" kern="1200" dirty="0"/>
        </a:p>
        <a:p>
          <a:pPr marL="57150" lvl="1" indent="-57150" algn="l" defTabSz="444500">
            <a:lnSpc>
              <a:spcPct val="90000"/>
            </a:lnSpc>
            <a:spcBef>
              <a:spcPct val="0"/>
            </a:spcBef>
            <a:spcAft>
              <a:spcPct val="15000"/>
            </a:spcAft>
            <a:buChar char="••"/>
          </a:pPr>
          <a:r>
            <a:rPr lang="en-IN" sz="1000" kern="1200" dirty="0" smtClean="0"/>
            <a:t>Share load progressively starting with non-peak hours</a:t>
          </a:r>
          <a:endParaRPr lang="en-IN" sz="1000" kern="1200" dirty="0"/>
        </a:p>
        <a:p>
          <a:pPr marL="57150" lvl="1" indent="-57150" algn="l" defTabSz="444500">
            <a:lnSpc>
              <a:spcPct val="90000"/>
            </a:lnSpc>
            <a:spcBef>
              <a:spcPct val="0"/>
            </a:spcBef>
            <a:spcAft>
              <a:spcPct val="15000"/>
            </a:spcAft>
            <a:buChar char="••"/>
          </a:pPr>
          <a:r>
            <a:rPr lang="en-IN" sz="1000" kern="1200" dirty="0" smtClean="0"/>
            <a:t>Increase the load to peak </a:t>
          </a:r>
          <a:r>
            <a:rPr lang="en-IN" sz="1000" kern="1200" dirty="0" err="1" smtClean="0"/>
            <a:t>hrs</a:t>
          </a:r>
          <a:endParaRPr lang="en-IN" sz="1000" kern="1200" dirty="0"/>
        </a:p>
        <a:p>
          <a:pPr marL="57150" lvl="1" indent="-57150" algn="l" defTabSz="444500">
            <a:lnSpc>
              <a:spcPct val="90000"/>
            </a:lnSpc>
            <a:spcBef>
              <a:spcPct val="0"/>
            </a:spcBef>
            <a:spcAft>
              <a:spcPct val="15000"/>
            </a:spcAft>
            <a:buChar char="••"/>
          </a:pPr>
          <a:r>
            <a:rPr lang="en-IN" sz="1000" kern="1200" dirty="0" smtClean="0"/>
            <a:t>Share the load equally between old and new hardware</a:t>
          </a:r>
          <a:endParaRPr lang="en-IN" sz="1000" kern="1200" dirty="0"/>
        </a:p>
        <a:p>
          <a:pPr marL="57150" lvl="1" indent="-57150" algn="l" defTabSz="444500">
            <a:lnSpc>
              <a:spcPct val="90000"/>
            </a:lnSpc>
            <a:spcBef>
              <a:spcPct val="0"/>
            </a:spcBef>
            <a:spcAft>
              <a:spcPct val="15000"/>
            </a:spcAft>
            <a:buChar char="••"/>
          </a:pPr>
          <a:r>
            <a:rPr lang="en-IN" sz="1000" kern="1200" dirty="0" smtClean="0"/>
            <a:t>Monitor the Parallel Run results</a:t>
          </a:r>
          <a:endParaRPr lang="en-IN" sz="1000" kern="1200" dirty="0"/>
        </a:p>
      </dsp:txBody>
      <dsp:txXfrm>
        <a:off x="0" y="2225890"/>
        <a:ext cx="6928437" cy="1039500"/>
      </dsp:txXfrm>
    </dsp:sp>
    <dsp:sp modelId="{54624F88-AA00-4142-98DF-5D4F9D60B9CE}">
      <dsp:nvSpPr>
        <dsp:cNvPr id="0" name=""/>
        <dsp:cNvSpPr/>
      </dsp:nvSpPr>
      <dsp:spPr>
        <a:xfrm>
          <a:off x="346421" y="2078290"/>
          <a:ext cx="4849905" cy="295200"/>
        </a:xfrm>
        <a:prstGeom prst="roundRect">
          <a:avLst/>
        </a:prstGeom>
        <a:solidFill>
          <a:schemeClr val="accent5">
            <a:hueOff val="-8091342"/>
            <a:satOff val="-8761"/>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315" tIns="0" rIns="183315" bIns="0" numCol="1" spcCol="1270" anchor="ctr" anchorCtr="0">
          <a:noAutofit/>
        </a:bodyPr>
        <a:lstStyle/>
        <a:p>
          <a:pPr lvl="0" algn="l" defTabSz="444500">
            <a:lnSpc>
              <a:spcPct val="90000"/>
            </a:lnSpc>
            <a:spcBef>
              <a:spcPct val="0"/>
            </a:spcBef>
            <a:spcAft>
              <a:spcPct val="35000"/>
            </a:spcAft>
          </a:pPr>
          <a:r>
            <a:rPr lang="en-IN" sz="1000" kern="1200" dirty="0" smtClean="0"/>
            <a:t>New Hardware Introduction</a:t>
          </a:r>
          <a:endParaRPr lang="en-IN" sz="1000" kern="1200" dirty="0"/>
        </a:p>
      </dsp:txBody>
      <dsp:txXfrm>
        <a:off x="360831" y="2092700"/>
        <a:ext cx="4821085" cy="266380"/>
      </dsp:txXfrm>
    </dsp:sp>
    <dsp:sp modelId="{1F3B93B4-B155-4843-9A9B-1EEDC035C1DF}">
      <dsp:nvSpPr>
        <dsp:cNvPr id="0" name=""/>
        <dsp:cNvSpPr/>
      </dsp:nvSpPr>
      <dsp:spPr>
        <a:xfrm>
          <a:off x="0" y="3466990"/>
          <a:ext cx="6928437" cy="724500"/>
        </a:xfrm>
        <a:prstGeom prst="rect">
          <a:avLst/>
        </a:prstGeom>
        <a:solidFill>
          <a:schemeClr val="lt1">
            <a:alpha val="90000"/>
            <a:hueOff val="0"/>
            <a:satOff val="0"/>
            <a:lumOff val="0"/>
            <a:alphaOff val="0"/>
          </a:schemeClr>
        </a:solidFill>
        <a:ln w="25400" cap="flat" cmpd="sng" algn="ctr">
          <a:solidFill>
            <a:schemeClr val="accent5">
              <a:hueOff val="-12137013"/>
              <a:satOff val="-13141"/>
              <a:lumOff val="-111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7724" tIns="208280" rIns="537724" bIns="71120" numCol="1" spcCol="1270" anchor="t" anchorCtr="0">
          <a:noAutofit/>
        </a:bodyPr>
        <a:lstStyle/>
        <a:p>
          <a:pPr marL="57150" lvl="1" indent="-57150" algn="l" defTabSz="444500">
            <a:lnSpc>
              <a:spcPct val="90000"/>
            </a:lnSpc>
            <a:spcBef>
              <a:spcPct val="0"/>
            </a:spcBef>
            <a:spcAft>
              <a:spcPct val="15000"/>
            </a:spcAft>
            <a:buChar char="••"/>
          </a:pPr>
          <a:r>
            <a:rPr lang="en-IN" sz="1000" kern="1200" dirty="0" smtClean="0"/>
            <a:t>Reduce the Load on the old Hardware progressively</a:t>
          </a:r>
          <a:endParaRPr lang="en-IN" sz="1000" kern="1200" dirty="0"/>
        </a:p>
        <a:p>
          <a:pPr marL="57150" lvl="1" indent="-57150" algn="l" defTabSz="444500">
            <a:lnSpc>
              <a:spcPct val="90000"/>
            </a:lnSpc>
            <a:spcBef>
              <a:spcPct val="0"/>
            </a:spcBef>
            <a:spcAft>
              <a:spcPct val="15000"/>
            </a:spcAft>
            <a:buChar char="••"/>
          </a:pPr>
          <a:r>
            <a:rPr lang="en-IN" sz="1000" kern="1200" dirty="0" smtClean="0"/>
            <a:t>Stop the traffic to old hardware and keep on hot standby</a:t>
          </a:r>
          <a:endParaRPr lang="en-IN" sz="1000" kern="1200" dirty="0"/>
        </a:p>
        <a:p>
          <a:pPr marL="57150" lvl="1" indent="-57150" algn="l" defTabSz="444500">
            <a:lnSpc>
              <a:spcPct val="90000"/>
            </a:lnSpc>
            <a:spcBef>
              <a:spcPct val="0"/>
            </a:spcBef>
            <a:spcAft>
              <a:spcPct val="15000"/>
            </a:spcAft>
            <a:buChar char="••"/>
          </a:pPr>
          <a:r>
            <a:rPr lang="en-IN" sz="1000" kern="1200" dirty="0" smtClean="0"/>
            <a:t>Monitoring the performance of the new Hardware </a:t>
          </a:r>
          <a:endParaRPr lang="en-IN" sz="1000" kern="1200" dirty="0"/>
        </a:p>
      </dsp:txBody>
      <dsp:txXfrm>
        <a:off x="0" y="3466990"/>
        <a:ext cx="6928437" cy="724500"/>
      </dsp:txXfrm>
    </dsp:sp>
    <dsp:sp modelId="{820F609B-B409-436D-B940-36AD17766F00}">
      <dsp:nvSpPr>
        <dsp:cNvPr id="0" name=""/>
        <dsp:cNvSpPr/>
      </dsp:nvSpPr>
      <dsp:spPr>
        <a:xfrm>
          <a:off x="346421" y="3319390"/>
          <a:ext cx="4849905" cy="295200"/>
        </a:xfrm>
        <a:prstGeom prst="roundRect">
          <a:avLst/>
        </a:prstGeom>
        <a:solidFill>
          <a:schemeClr val="accent5">
            <a:hueOff val="-12137013"/>
            <a:satOff val="-13141"/>
            <a:lumOff val="-111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315" tIns="0" rIns="183315" bIns="0" numCol="1" spcCol="1270" anchor="ctr" anchorCtr="0">
          <a:noAutofit/>
        </a:bodyPr>
        <a:lstStyle/>
        <a:p>
          <a:pPr lvl="0" algn="l" defTabSz="444500">
            <a:lnSpc>
              <a:spcPct val="90000"/>
            </a:lnSpc>
            <a:spcBef>
              <a:spcPct val="0"/>
            </a:spcBef>
            <a:spcAft>
              <a:spcPct val="35000"/>
            </a:spcAft>
          </a:pPr>
          <a:r>
            <a:rPr lang="en-IN" sz="1000" kern="1200" dirty="0" smtClean="0"/>
            <a:t>Old Hardware Footprint Reduction</a:t>
          </a:r>
          <a:endParaRPr lang="en-IN" sz="1000" kern="1200" dirty="0"/>
        </a:p>
      </dsp:txBody>
      <dsp:txXfrm>
        <a:off x="360831" y="3333800"/>
        <a:ext cx="4821085" cy="266380"/>
      </dsp:txXfrm>
    </dsp:sp>
    <dsp:sp modelId="{7FE14DA4-31D4-4B86-80A1-CF56732F526F}">
      <dsp:nvSpPr>
        <dsp:cNvPr id="0" name=""/>
        <dsp:cNvSpPr/>
      </dsp:nvSpPr>
      <dsp:spPr>
        <a:xfrm>
          <a:off x="0" y="4393090"/>
          <a:ext cx="6928437" cy="567000"/>
        </a:xfrm>
        <a:prstGeom prst="rect">
          <a:avLst/>
        </a:prstGeom>
        <a:solidFill>
          <a:schemeClr val="lt1">
            <a:alpha val="90000"/>
            <a:hueOff val="0"/>
            <a:satOff val="0"/>
            <a:lumOff val="0"/>
            <a:alphaOff val="0"/>
          </a:schemeClr>
        </a:solidFill>
        <a:ln w="25400" cap="flat" cmpd="sng" algn="ctr">
          <a:solidFill>
            <a:schemeClr val="accent5">
              <a:hueOff val="-16182684"/>
              <a:satOff val="-17522"/>
              <a:lumOff val="-149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7724" tIns="208280" rIns="537724" bIns="71120" numCol="1" spcCol="1270" anchor="t" anchorCtr="0">
          <a:noAutofit/>
        </a:bodyPr>
        <a:lstStyle/>
        <a:p>
          <a:pPr marL="57150" lvl="1" indent="-57150" algn="l" defTabSz="444500">
            <a:lnSpc>
              <a:spcPct val="90000"/>
            </a:lnSpc>
            <a:spcBef>
              <a:spcPct val="0"/>
            </a:spcBef>
            <a:spcAft>
              <a:spcPct val="15000"/>
            </a:spcAft>
            <a:buChar char="••"/>
          </a:pPr>
          <a:r>
            <a:rPr lang="en-IN" sz="1000" kern="1200" dirty="0" smtClean="0"/>
            <a:t>Monitor the results of the new hardware throughput</a:t>
          </a:r>
          <a:endParaRPr lang="en-IN" sz="1000" kern="1200" dirty="0"/>
        </a:p>
        <a:p>
          <a:pPr marL="57150" lvl="1" indent="-57150" algn="l" defTabSz="444500">
            <a:lnSpc>
              <a:spcPct val="90000"/>
            </a:lnSpc>
            <a:spcBef>
              <a:spcPct val="0"/>
            </a:spcBef>
            <a:spcAft>
              <a:spcPct val="15000"/>
            </a:spcAft>
            <a:buChar char="••"/>
          </a:pPr>
          <a:r>
            <a:rPr lang="en-IN" sz="1000" kern="1200" dirty="0" smtClean="0"/>
            <a:t>With favourable results, old hardware can be decommissioned and declare GO-LIVE</a:t>
          </a:r>
          <a:endParaRPr lang="en-IN" sz="1000" kern="1200" dirty="0"/>
        </a:p>
      </dsp:txBody>
      <dsp:txXfrm>
        <a:off x="0" y="4393090"/>
        <a:ext cx="6928437" cy="567000"/>
      </dsp:txXfrm>
    </dsp:sp>
    <dsp:sp modelId="{1B7DB878-1D3F-478B-9CFB-E6DEAF954E6B}">
      <dsp:nvSpPr>
        <dsp:cNvPr id="0" name=""/>
        <dsp:cNvSpPr/>
      </dsp:nvSpPr>
      <dsp:spPr>
        <a:xfrm>
          <a:off x="346421" y="4245490"/>
          <a:ext cx="4849905" cy="295200"/>
        </a:xfrm>
        <a:prstGeom prst="roundRect">
          <a:avLst/>
        </a:prstGeom>
        <a:solidFill>
          <a:schemeClr val="accent5">
            <a:hueOff val="-16182684"/>
            <a:satOff val="-17522"/>
            <a:lumOff val="-14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315" tIns="0" rIns="183315" bIns="0" numCol="1" spcCol="1270" anchor="ctr" anchorCtr="0">
          <a:noAutofit/>
        </a:bodyPr>
        <a:lstStyle/>
        <a:p>
          <a:pPr lvl="0" algn="l" defTabSz="444500">
            <a:lnSpc>
              <a:spcPct val="90000"/>
            </a:lnSpc>
            <a:spcBef>
              <a:spcPct val="0"/>
            </a:spcBef>
            <a:spcAft>
              <a:spcPct val="35000"/>
            </a:spcAft>
          </a:pPr>
          <a:r>
            <a:rPr lang="en-IN" sz="1000" kern="1200" dirty="0" smtClean="0"/>
            <a:t>Old Hardware Removal</a:t>
          </a:r>
          <a:endParaRPr lang="en-IN" sz="1000" kern="1200" dirty="0"/>
        </a:p>
      </dsp:txBody>
      <dsp:txXfrm>
        <a:off x="360831" y="4259900"/>
        <a:ext cx="4821085" cy="266380"/>
      </dsp:txXfrm>
    </dsp:sp>
    <dsp:sp modelId="{7565DC7F-1B40-4F22-947B-D5AA469E6833}">
      <dsp:nvSpPr>
        <dsp:cNvPr id="0" name=""/>
        <dsp:cNvSpPr/>
      </dsp:nvSpPr>
      <dsp:spPr>
        <a:xfrm>
          <a:off x="0" y="5161690"/>
          <a:ext cx="6928437" cy="724500"/>
        </a:xfrm>
        <a:prstGeom prst="rect">
          <a:avLst/>
        </a:prstGeom>
        <a:solidFill>
          <a:schemeClr val="lt1">
            <a:alpha val="90000"/>
            <a:hueOff val="0"/>
            <a:satOff val="0"/>
            <a:lumOff val="0"/>
            <a:alphaOff val="0"/>
          </a:schemeClr>
        </a:solidFill>
        <a:ln w="25400" cap="flat" cmpd="sng" algn="ctr">
          <a:solidFill>
            <a:schemeClr val="accent5">
              <a:hueOff val="-20228355"/>
              <a:satOff val="-21902"/>
              <a:lumOff val="-186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7724" tIns="208280" rIns="537724" bIns="71120" numCol="1" spcCol="1270" anchor="t" anchorCtr="0">
          <a:noAutofit/>
        </a:bodyPr>
        <a:lstStyle/>
        <a:p>
          <a:pPr marL="57150" lvl="1" indent="-57150" algn="l" defTabSz="444500">
            <a:lnSpc>
              <a:spcPct val="90000"/>
            </a:lnSpc>
            <a:spcBef>
              <a:spcPct val="0"/>
            </a:spcBef>
            <a:spcAft>
              <a:spcPct val="15000"/>
            </a:spcAft>
            <a:buChar char="••"/>
          </a:pPr>
          <a:r>
            <a:rPr lang="en-IN" sz="1000" kern="1200" dirty="0" smtClean="0"/>
            <a:t>Platform &amp; Application set up</a:t>
          </a:r>
          <a:endParaRPr lang="en-IN" sz="1000" kern="1200" dirty="0"/>
        </a:p>
        <a:p>
          <a:pPr marL="57150" lvl="1" indent="-57150" algn="l" defTabSz="444500">
            <a:lnSpc>
              <a:spcPct val="90000"/>
            </a:lnSpc>
            <a:spcBef>
              <a:spcPct val="0"/>
            </a:spcBef>
            <a:spcAft>
              <a:spcPct val="15000"/>
            </a:spcAft>
            <a:buChar char="••"/>
          </a:pPr>
          <a:r>
            <a:rPr lang="en-IN" sz="1000" kern="1200" dirty="0" smtClean="0"/>
            <a:t>Repeat the logic for hardware management</a:t>
          </a:r>
          <a:endParaRPr lang="en-IN" sz="1000" kern="1200" dirty="0"/>
        </a:p>
        <a:p>
          <a:pPr marL="57150" lvl="1" indent="-57150" algn="l" defTabSz="444500">
            <a:lnSpc>
              <a:spcPct val="90000"/>
            </a:lnSpc>
            <a:spcBef>
              <a:spcPct val="0"/>
            </a:spcBef>
            <a:spcAft>
              <a:spcPct val="15000"/>
            </a:spcAft>
            <a:buChar char="••"/>
          </a:pPr>
          <a:r>
            <a:rPr lang="en-IN" sz="1000" kern="1200" dirty="0" smtClean="0"/>
            <a:t>Assess the test results and declare GO-LIVE</a:t>
          </a:r>
          <a:endParaRPr lang="en-IN" sz="1000" kern="1200" dirty="0"/>
        </a:p>
      </dsp:txBody>
      <dsp:txXfrm>
        <a:off x="0" y="5161690"/>
        <a:ext cx="6928437" cy="724500"/>
      </dsp:txXfrm>
    </dsp:sp>
    <dsp:sp modelId="{E89EF05D-335E-40C5-AF15-6438D6DB3438}">
      <dsp:nvSpPr>
        <dsp:cNvPr id="0" name=""/>
        <dsp:cNvSpPr/>
      </dsp:nvSpPr>
      <dsp:spPr>
        <a:xfrm>
          <a:off x="346421" y="5014090"/>
          <a:ext cx="4849905" cy="295200"/>
        </a:xfrm>
        <a:prstGeom prst="roundRect">
          <a:avLst/>
        </a:prstGeom>
        <a:solidFill>
          <a:schemeClr val="accent5">
            <a:hueOff val="-20228355"/>
            <a:satOff val="-21902"/>
            <a:lumOff val="-186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315" tIns="0" rIns="183315" bIns="0" numCol="1" spcCol="1270" anchor="ctr" anchorCtr="0">
          <a:noAutofit/>
        </a:bodyPr>
        <a:lstStyle/>
        <a:p>
          <a:pPr lvl="0" algn="l" defTabSz="444500">
            <a:lnSpc>
              <a:spcPct val="90000"/>
            </a:lnSpc>
            <a:spcBef>
              <a:spcPct val="0"/>
            </a:spcBef>
            <a:spcAft>
              <a:spcPct val="35000"/>
            </a:spcAft>
          </a:pPr>
          <a:r>
            <a:rPr lang="en-IN" sz="1000" kern="1200" dirty="0" smtClean="0"/>
            <a:t>Production environment</a:t>
          </a:r>
          <a:endParaRPr lang="en-IN" sz="1000" kern="1200" dirty="0"/>
        </a:p>
      </dsp:txBody>
      <dsp:txXfrm>
        <a:off x="360831" y="5028500"/>
        <a:ext cx="4821085" cy="266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9F11B-8CEE-49C6-A9D0-81B1541E60A7}">
      <dsp:nvSpPr>
        <dsp:cNvPr id="0" name=""/>
        <dsp:cNvSpPr/>
      </dsp:nvSpPr>
      <dsp:spPr>
        <a:xfrm>
          <a:off x="0" y="0"/>
          <a:ext cx="1248072" cy="5218545"/>
        </a:xfrm>
        <a:prstGeom prst="roundRect">
          <a:avLst>
            <a:gd name="adj" fmla="val 10000"/>
          </a:avLst>
        </a:prstGeom>
        <a:solidFill>
          <a:srgbClr val="C0504D">
            <a:tint val="40000"/>
            <a:hueOff val="0"/>
            <a:satOff val="0"/>
            <a:lumOff val="0"/>
            <a:alphaOff val="0"/>
          </a:srgb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Arial"/>
              <a:ea typeface="+mn-ea"/>
              <a:cs typeface="+mn-cs"/>
            </a:rPr>
            <a:t>Application Inventory &amp; Dependency Analysis</a:t>
          </a:r>
          <a:endParaRPr lang="en-US" sz="1400" b="1" kern="1200" dirty="0">
            <a:solidFill>
              <a:sysClr val="windowText" lastClr="000000">
                <a:hueOff val="0"/>
                <a:satOff val="0"/>
                <a:lumOff val="0"/>
                <a:alphaOff val="0"/>
              </a:sysClr>
            </a:solidFill>
            <a:latin typeface="Arial"/>
            <a:ea typeface="+mn-ea"/>
            <a:cs typeface="+mn-cs"/>
          </a:endParaRPr>
        </a:p>
      </dsp:txBody>
      <dsp:txXfrm>
        <a:off x="36555" y="36555"/>
        <a:ext cx="1174962" cy="1492453"/>
      </dsp:txXfrm>
    </dsp:sp>
    <dsp:sp modelId="{F16E47CB-4DDA-4DCB-98D1-3585EA14670B}">
      <dsp:nvSpPr>
        <dsp:cNvPr id="0" name=""/>
        <dsp:cNvSpPr/>
      </dsp:nvSpPr>
      <dsp:spPr>
        <a:xfrm>
          <a:off x="101763" y="1615416"/>
          <a:ext cx="1075785" cy="1025235"/>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en-US" sz="1050" b="1" kern="1200" dirty="0" smtClean="0">
              <a:solidFill>
                <a:sysClr val="window" lastClr="FFFFFF"/>
              </a:solidFill>
              <a:latin typeface="Arial"/>
              <a:ea typeface="+mn-ea"/>
              <a:cs typeface="+mn-cs"/>
            </a:rPr>
            <a:t>Application and Infrastructure Inventory</a:t>
          </a:r>
          <a:endParaRPr lang="en-US" sz="1050" b="1" kern="1200" dirty="0">
            <a:solidFill>
              <a:sysClr val="window" lastClr="FFFFFF"/>
            </a:solidFill>
            <a:latin typeface="Arial"/>
            <a:ea typeface="+mn-ea"/>
            <a:cs typeface="+mn-cs"/>
          </a:endParaRPr>
        </a:p>
      </dsp:txBody>
      <dsp:txXfrm>
        <a:off x="131791" y="1645444"/>
        <a:ext cx="1015729" cy="965179"/>
      </dsp:txXfrm>
    </dsp:sp>
    <dsp:sp modelId="{9B2CB5A0-BE43-4444-843E-273C299B7480}">
      <dsp:nvSpPr>
        <dsp:cNvPr id="0" name=""/>
        <dsp:cNvSpPr/>
      </dsp:nvSpPr>
      <dsp:spPr>
        <a:xfrm>
          <a:off x="148537" y="2798379"/>
          <a:ext cx="982237" cy="1025235"/>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en-US" sz="1050" b="1" kern="1200" dirty="0" smtClean="0">
              <a:solidFill>
                <a:sysClr val="window" lastClr="FFFFFF"/>
              </a:solidFill>
              <a:latin typeface="Arial"/>
              <a:ea typeface="+mn-ea"/>
              <a:cs typeface="+mn-cs"/>
            </a:rPr>
            <a:t>Identify</a:t>
          </a:r>
        </a:p>
        <a:p>
          <a:pPr lvl="0" algn="ctr" defTabSz="466725">
            <a:lnSpc>
              <a:spcPct val="90000"/>
            </a:lnSpc>
            <a:spcBef>
              <a:spcPct val="0"/>
            </a:spcBef>
            <a:spcAft>
              <a:spcPct val="35000"/>
            </a:spcAft>
          </a:pPr>
          <a:r>
            <a:rPr lang="en-US" sz="1050" b="1" kern="1200" dirty="0" smtClean="0">
              <a:solidFill>
                <a:sysClr val="window" lastClr="FFFFFF"/>
              </a:solidFill>
              <a:latin typeface="Arial"/>
              <a:ea typeface="+mn-ea"/>
              <a:cs typeface="+mn-cs"/>
            </a:rPr>
            <a:t>3rd Party Components</a:t>
          </a:r>
        </a:p>
        <a:p>
          <a:pPr lvl="0" algn="ctr" defTabSz="466725">
            <a:lnSpc>
              <a:spcPct val="90000"/>
            </a:lnSpc>
            <a:spcBef>
              <a:spcPct val="0"/>
            </a:spcBef>
            <a:spcAft>
              <a:spcPct val="35000"/>
            </a:spcAft>
          </a:pPr>
          <a:r>
            <a:rPr lang="en-US" sz="1050" b="1" kern="1200" dirty="0" smtClean="0">
              <a:solidFill>
                <a:sysClr val="window" lastClr="FFFFFF"/>
              </a:solidFill>
              <a:latin typeface="Arial"/>
              <a:ea typeface="+mn-ea"/>
              <a:cs typeface="+mn-cs"/>
            </a:rPr>
            <a:t>used</a:t>
          </a:r>
          <a:endParaRPr lang="en-US" sz="1050" b="1" kern="1200" dirty="0">
            <a:solidFill>
              <a:sysClr val="window" lastClr="FFFFFF"/>
            </a:solidFill>
            <a:latin typeface="Arial"/>
            <a:ea typeface="+mn-ea"/>
            <a:cs typeface="+mn-cs"/>
          </a:endParaRPr>
        </a:p>
      </dsp:txBody>
      <dsp:txXfrm>
        <a:off x="177306" y="2827148"/>
        <a:ext cx="924699" cy="967697"/>
      </dsp:txXfrm>
    </dsp:sp>
    <dsp:sp modelId="{855FDCF6-FB08-434B-906C-7C7EE29C4AE1}">
      <dsp:nvSpPr>
        <dsp:cNvPr id="0" name=""/>
        <dsp:cNvSpPr/>
      </dsp:nvSpPr>
      <dsp:spPr>
        <a:xfrm>
          <a:off x="105760" y="3981343"/>
          <a:ext cx="1067792" cy="1025235"/>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en-US" sz="1050" b="1" kern="1200" dirty="0" smtClean="0">
              <a:solidFill>
                <a:sysClr val="window" lastClr="FFFFFF"/>
              </a:solidFill>
              <a:latin typeface="Arial"/>
              <a:ea typeface="+mn-ea"/>
              <a:cs typeface="+mn-cs"/>
            </a:rPr>
            <a:t>Identify Code Dependencies</a:t>
          </a:r>
          <a:endParaRPr lang="en-US" sz="1050" b="1" kern="1200" dirty="0">
            <a:solidFill>
              <a:sysClr val="window" lastClr="FFFFFF"/>
            </a:solidFill>
            <a:latin typeface="Arial"/>
            <a:ea typeface="+mn-ea"/>
            <a:cs typeface="+mn-cs"/>
          </a:endParaRPr>
        </a:p>
      </dsp:txBody>
      <dsp:txXfrm>
        <a:off x="135788" y="4011371"/>
        <a:ext cx="1007736" cy="965179"/>
      </dsp:txXfrm>
    </dsp:sp>
    <dsp:sp modelId="{A6CD7E57-C17F-4E2C-8169-2CE145C58D03}">
      <dsp:nvSpPr>
        <dsp:cNvPr id="0" name=""/>
        <dsp:cNvSpPr/>
      </dsp:nvSpPr>
      <dsp:spPr>
        <a:xfrm>
          <a:off x="1284973" y="0"/>
          <a:ext cx="1200600" cy="5218545"/>
        </a:xfrm>
        <a:prstGeom prst="roundRect">
          <a:avLst>
            <a:gd name="adj" fmla="val 10000"/>
          </a:avLst>
        </a:prstGeom>
        <a:solidFill>
          <a:srgbClr val="C0504D">
            <a:tint val="40000"/>
            <a:hueOff val="0"/>
            <a:satOff val="0"/>
            <a:lumOff val="0"/>
            <a:alphaOff val="0"/>
          </a:srgb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Arial"/>
              <a:ea typeface="+mn-ea"/>
              <a:cs typeface="+mn-cs"/>
            </a:rPr>
            <a:t>Application Grouping &amp; Planning</a:t>
          </a:r>
          <a:endParaRPr lang="en-US" sz="1400" b="1" kern="1200" dirty="0">
            <a:solidFill>
              <a:sysClr val="windowText" lastClr="000000">
                <a:hueOff val="0"/>
                <a:satOff val="0"/>
                <a:lumOff val="0"/>
                <a:alphaOff val="0"/>
              </a:sysClr>
            </a:solidFill>
            <a:latin typeface="Arial"/>
            <a:ea typeface="+mn-ea"/>
            <a:cs typeface="+mn-cs"/>
          </a:endParaRPr>
        </a:p>
      </dsp:txBody>
      <dsp:txXfrm>
        <a:off x="1320137" y="35164"/>
        <a:ext cx="1130272" cy="1495235"/>
      </dsp:txXfrm>
    </dsp:sp>
    <dsp:sp modelId="{39AAD351-C5F5-4C65-8729-B8B6C3CC1E8C}">
      <dsp:nvSpPr>
        <dsp:cNvPr id="0" name=""/>
        <dsp:cNvSpPr/>
      </dsp:nvSpPr>
      <dsp:spPr>
        <a:xfrm>
          <a:off x="1324255" y="1598895"/>
          <a:ext cx="1122106" cy="964357"/>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en-US" sz="1050" b="1" kern="1200" dirty="0" smtClean="0">
              <a:solidFill>
                <a:sysClr val="window" lastClr="FFFFFF"/>
              </a:solidFill>
              <a:latin typeface="Arial"/>
              <a:ea typeface="+mn-ea"/>
              <a:cs typeface="+mn-cs"/>
            </a:rPr>
            <a:t>Group Applications by Target Platform, Tech Stack and Complexity</a:t>
          </a:r>
          <a:endParaRPr lang="en-US" sz="1050" b="1" kern="1200" dirty="0">
            <a:solidFill>
              <a:sysClr val="window" lastClr="FFFFFF"/>
            </a:solidFill>
            <a:latin typeface="Arial"/>
            <a:ea typeface="+mn-ea"/>
            <a:cs typeface="+mn-cs"/>
          </a:endParaRPr>
        </a:p>
      </dsp:txBody>
      <dsp:txXfrm>
        <a:off x="1352500" y="1627140"/>
        <a:ext cx="1065616" cy="907867"/>
      </dsp:txXfrm>
    </dsp:sp>
    <dsp:sp modelId="{C10721C0-8B10-47BB-A07A-9F3E624BE9B0}">
      <dsp:nvSpPr>
        <dsp:cNvPr id="0" name=""/>
        <dsp:cNvSpPr/>
      </dsp:nvSpPr>
      <dsp:spPr>
        <a:xfrm>
          <a:off x="1468982" y="2725058"/>
          <a:ext cx="832651" cy="1051735"/>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en-US" sz="1050" b="1" kern="1200" dirty="0" smtClean="0">
              <a:solidFill>
                <a:sysClr val="window" lastClr="FFFFFF"/>
              </a:solidFill>
              <a:latin typeface="Arial"/>
              <a:ea typeface="+mn-ea"/>
              <a:cs typeface="+mn-cs"/>
            </a:rPr>
            <a:t>High-level Migration Planning (</a:t>
          </a:r>
          <a:r>
            <a:rPr lang="en-US" sz="1050" b="1" kern="1200" dirty="0" err="1" smtClean="0">
              <a:solidFill>
                <a:sysClr val="window" lastClr="FFFFFF"/>
              </a:solidFill>
              <a:latin typeface="Arial"/>
              <a:ea typeface="+mn-ea"/>
              <a:cs typeface="+mn-cs"/>
            </a:rPr>
            <a:t>PoC</a:t>
          </a:r>
          <a:r>
            <a:rPr lang="en-US" sz="1050" b="1" kern="1200" dirty="0" smtClean="0">
              <a:solidFill>
                <a:sysClr val="window" lastClr="FFFFFF"/>
              </a:solidFill>
              <a:latin typeface="Arial"/>
              <a:ea typeface="+mn-ea"/>
              <a:cs typeface="+mn-cs"/>
            </a:rPr>
            <a:t> and Application Group)</a:t>
          </a:r>
          <a:endParaRPr lang="en-US" sz="1050" b="1" kern="1200" dirty="0">
            <a:solidFill>
              <a:sysClr val="window" lastClr="FFFFFF"/>
            </a:solidFill>
            <a:latin typeface="Arial"/>
            <a:ea typeface="+mn-ea"/>
            <a:cs typeface="+mn-cs"/>
          </a:endParaRPr>
        </a:p>
      </dsp:txBody>
      <dsp:txXfrm>
        <a:off x="1493370" y="2749446"/>
        <a:ext cx="783875" cy="1002959"/>
      </dsp:txXfrm>
    </dsp:sp>
    <dsp:sp modelId="{58AD0609-51E1-4F4A-98BD-529DEECA3D7C}">
      <dsp:nvSpPr>
        <dsp:cNvPr id="0" name=""/>
        <dsp:cNvSpPr/>
      </dsp:nvSpPr>
      <dsp:spPr>
        <a:xfrm>
          <a:off x="1468982" y="3938599"/>
          <a:ext cx="832651" cy="1051735"/>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en-US" sz="1050" b="1" kern="1200" dirty="0" smtClean="0">
              <a:solidFill>
                <a:sysClr val="window" lastClr="FFFFFF"/>
              </a:solidFill>
              <a:latin typeface="Arial"/>
              <a:ea typeface="+mn-ea"/>
              <a:cs typeface="+mn-cs"/>
            </a:rPr>
            <a:t>Infrastructure Planning </a:t>
          </a:r>
          <a:endParaRPr lang="en-US" sz="1050" b="1" kern="1200" dirty="0">
            <a:solidFill>
              <a:sysClr val="window" lastClr="FFFFFF"/>
            </a:solidFill>
            <a:latin typeface="Arial"/>
            <a:ea typeface="+mn-ea"/>
            <a:cs typeface="+mn-cs"/>
          </a:endParaRPr>
        </a:p>
      </dsp:txBody>
      <dsp:txXfrm>
        <a:off x="1493370" y="3962987"/>
        <a:ext cx="783875" cy="1002959"/>
      </dsp:txXfrm>
    </dsp:sp>
    <dsp:sp modelId="{C625E015-BB1D-41E2-84F9-16A3DA5C3844}">
      <dsp:nvSpPr>
        <dsp:cNvPr id="0" name=""/>
        <dsp:cNvSpPr/>
      </dsp:nvSpPr>
      <dsp:spPr>
        <a:xfrm>
          <a:off x="2534762" y="0"/>
          <a:ext cx="1119645" cy="5218545"/>
        </a:xfrm>
        <a:prstGeom prst="roundRect">
          <a:avLst>
            <a:gd name="adj" fmla="val 10000"/>
          </a:avLst>
        </a:prstGeom>
        <a:solidFill>
          <a:srgbClr val="C0504D">
            <a:tint val="40000"/>
            <a:hueOff val="0"/>
            <a:satOff val="0"/>
            <a:lumOff val="0"/>
            <a:alphaOff val="0"/>
          </a:srgb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a:solidFill>
                <a:sysClr val="windowText" lastClr="000000">
                  <a:hueOff val="0"/>
                  <a:satOff val="0"/>
                  <a:lumOff val="0"/>
                  <a:alphaOff val="0"/>
                </a:sysClr>
              </a:solidFill>
              <a:latin typeface="Arial"/>
              <a:ea typeface="+mn-ea"/>
              <a:cs typeface="+mn-cs"/>
            </a:rPr>
            <a:t>Pre-Conversion Testing</a:t>
          </a:r>
        </a:p>
      </dsp:txBody>
      <dsp:txXfrm>
        <a:off x="2567555" y="32793"/>
        <a:ext cx="1054059" cy="1499977"/>
      </dsp:txXfrm>
    </dsp:sp>
    <dsp:sp modelId="{57CE6138-6EE9-41F0-BF77-20D0CD5F99DA}">
      <dsp:nvSpPr>
        <dsp:cNvPr id="0" name=""/>
        <dsp:cNvSpPr/>
      </dsp:nvSpPr>
      <dsp:spPr>
        <a:xfrm>
          <a:off x="2665634" y="2081012"/>
          <a:ext cx="832651" cy="651744"/>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en-US" sz="1050" b="1" kern="1200" dirty="0" smtClean="0">
              <a:solidFill>
                <a:sysClr val="window" lastClr="FFFFFF"/>
              </a:solidFill>
              <a:latin typeface="Arial"/>
              <a:ea typeface="+mn-ea"/>
              <a:cs typeface="+mn-cs"/>
            </a:rPr>
            <a:t>Procure / Prepare Regression Test </a:t>
          </a:r>
          <a:r>
            <a:rPr lang="en-US" sz="1050" b="1" kern="1200" dirty="0">
              <a:solidFill>
                <a:sysClr val="window" lastClr="FFFFFF"/>
              </a:solidFill>
              <a:latin typeface="Arial"/>
              <a:ea typeface="+mn-ea"/>
              <a:cs typeface="+mn-cs"/>
            </a:rPr>
            <a:t>Cases</a:t>
          </a:r>
        </a:p>
      </dsp:txBody>
      <dsp:txXfrm>
        <a:off x="2684723" y="2100101"/>
        <a:ext cx="794473" cy="613566"/>
      </dsp:txXfrm>
    </dsp:sp>
    <dsp:sp modelId="{A76EBEF5-E79F-4FD5-A3CF-EC443D69CA5F}">
      <dsp:nvSpPr>
        <dsp:cNvPr id="0" name=""/>
        <dsp:cNvSpPr/>
      </dsp:nvSpPr>
      <dsp:spPr>
        <a:xfrm>
          <a:off x="2666225" y="1601787"/>
          <a:ext cx="832651" cy="381694"/>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n-US" sz="1000" b="1" kern="1200" dirty="0" smtClean="0">
              <a:solidFill>
                <a:sysClr val="window" lastClr="FFFFFF"/>
              </a:solidFill>
              <a:latin typeface="Arial"/>
              <a:ea typeface="+mn-ea"/>
              <a:cs typeface="+mn-cs"/>
            </a:rPr>
            <a:t>Baseline  Code</a:t>
          </a:r>
          <a:endParaRPr lang="en-US" sz="1000" b="1" kern="1200" dirty="0">
            <a:solidFill>
              <a:sysClr val="window" lastClr="FFFFFF"/>
            </a:solidFill>
            <a:latin typeface="Arial"/>
            <a:ea typeface="+mn-ea"/>
            <a:cs typeface="+mn-cs"/>
          </a:endParaRPr>
        </a:p>
      </dsp:txBody>
      <dsp:txXfrm>
        <a:off x="2677404" y="1612966"/>
        <a:ext cx="810293" cy="359336"/>
      </dsp:txXfrm>
    </dsp:sp>
    <dsp:sp modelId="{20AE992B-9DB2-4F11-A78A-31D67F10741A}">
      <dsp:nvSpPr>
        <dsp:cNvPr id="0" name=""/>
        <dsp:cNvSpPr/>
      </dsp:nvSpPr>
      <dsp:spPr>
        <a:xfrm>
          <a:off x="2679281" y="2843049"/>
          <a:ext cx="832651" cy="651744"/>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en-US" sz="1050" b="1" kern="1200" dirty="0" smtClean="0">
              <a:solidFill>
                <a:sysClr val="window" lastClr="FFFFFF"/>
              </a:solidFill>
              <a:latin typeface="Arial"/>
              <a:ea typeface="+mn-ea"/>
              <a:cs typeface="+mn-cs"/>
            </a:rPr>
            <a:t>Regression </a:t>
          </a:r>
          <a:r>
            <a:rPr lang="en-US" sz="1050" b="1" kern="1200" dirty="0">
              <a:solidFill>
                <a:sysClr val="window" lastClr="FFFFFF"/>
              </a:solidFill>
              <a:latin typeface="Arial"/>
              <a:ea typeface="+mn-ea"/>
              <a:cs typeface="+mn-cs"/>
            </a:rPr>
            <a:t>Testing</a:t>
          </a:r>
        </a:p>
      </dsp:txBody>
      <dsp:txXfrm>
        <a:off x="2698370" y="2862138"/>
        <a:ext cx="794473" cy="613566"/>
      </dsp:txXfrm>
    </dsp:sp>
    <dsp:sp modelId="{446D948E-33F5-4C44-A235-16B0CAD1DCD2}">
      <dsp:nvSpPr>
        <dsp:cNvPr id="0" name=""/>
        <dsp:cNvSpPr/>
      </dsp:nvSpPr>
      <dsp:spPr>
        <a:xfrm>
          <a:off x="2636520" y="3595062"/>
          <a:ext cx="918173" cy="651744"/>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en-US" sz="1050" b="1" kern="1200" dirty="0" smtClean="0">
              <a:solidFill>
                <a:sysClr val="window" lastClr="FFFFFF"/>
              </a:solidFill>
              <a:latin typeface="Arial"/>
              <a:ea typeface="+mn-ea"/>
              <a:cs typeface="+mn-cs"/>
            </a:rPr>
            <a:t>Basic Performance </a:t>
          </a:r>
          <a:r>
            <a:rPr lang="en-US" sz="1050" b="1" kern="1200" dirty="0">
              <a:solidFill>
                <a:sysClr val="window" lastClr="FFFFFF"/>
              </a:solidFill>
              <a:latin typeface="Arial"/>
              <a:ea typeface="+mn-ea"/>
              <a:cs typeface="+mn-cs"/>
            </a:rPr>
            <a:t>Testing</a:t>
          </a:r>
        </a:p>
      </dsp:txBody>
      <dsp:txXfrm>
        <a:off x="2655609" y="3614151"/>
        <a:ext cx="879995" cy="613566"/>
      </dsp:txXfrm>
    </dsp:sp>
    <dsp:sp modelId="{1D41BA02-B5A8-4EAA-B3D8-AA9B3B5FD6B2}">
      <dsp:nvSpPr>
        <dsp:cNvPr id="0" name=""/>
        <dsp:cNvSpPr/>
      </dsp:nvSpPr>
      <dsp:spPr>
        <a:xfrm>
          <a:off x="2679281" y="4304719"/>
          <a:ext cx="832651" cy="651744"/>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en-US" sz="1050" b="1" kern="1200" dirty="0">
              <a:solidFill>
                <a:sysClr val="window" lastClr="FFFFFF"/>
              </a:solidFill>
              <a:latin typeface="Arial"/>
              <a:ea typeface="+mn-ea"/>
              <a:cs typeface="+mn-cs"/>
            </a:rPr>
            <a:t>Capture Test </a:t>
          </a:r>
          <a:r>
            <a:rPr lang="en-US" sz="1050" b="1" kern="1200" dirty="0" smtClean="0">
              <a:solidFill>
                <a:sysClr val="window" lastClr="FFFFFF"/>
              </a:solidFill>
              <a:latin typeface="Arial"/>
              <a:ea typeface="+mn-ea"/>
              <a:cs typeface="+mn-cs"/>
            </a:rPr>
            <a:t>Results</a:t>
          </a:r>
          <a:endParaRPr lang="en-US" sz="1050" b="1" kern="1200" dirty="0">
            <a:solidFill>
              <a:sysClr val="window" lastClr="FFFFFF"/>
            </a:solidFill>
            <a:latin typeface="Arial"/>
            <a:ea typeface="+mn-ea"/>
            <a:cs typeface="+mn-cs"/>
          </a:endParaRPr>
        </a:p>
      </dsp:txBody>
      <dsp:txXfrm>
        <a:off x="2698370" y="4323808"/>
        <a:ext cx="794473" cy="613566"/>
      </dsp:txXfrm>
    </dsp:sp>
    <dsp:sp modelId="{6D94F13C-DD51-46CC-8B3E-56DB9A5D0ADD}">
      <dsp:nvSpPr>
        <dsp:cNvPr id="0" name=""/>
        <dsp:cNvSpPr/>
      </dsp:nvSpPr>
      <dsp:spPr>
        <a:xfrm>
          <a:off x="3706251" y="0"/>
          <a:ext cx="1300497" cy="5218545"/>
        </a:xfrm>
        <a:prstGeom prst="roundRect">
          <a:avLst>
            <a:gd name="adj" fmla="val 10000"/>
          </a:avLst>
        </a:prstGeom>
        <a:solidFill>
          <a:srgbClr val="C0504D">
            <a:tint val="40000"/>
            <a:hueOff val="0"/>
            <a:satOff val="0"/>
            <a:lumOff val="0"/>
            <a:alphaOff val="0"/>
          </a:srgb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Arial"/>
              <a:ea typeface="+mn-ea"/>
              <a:cs typeface="+mn-cs"/>
            </a:rPr>
            <a:t>Migration  &amp; Unit Testing</a:t>
          </a:r>
          <a:endParaRPr lang="en-US" sz="1400" b="1" kern="1200" dirty="0">
            <a:solidFill>
              <a:sysClr val="windowText" lastClr="000000">
                <a:hueOff val="0"/>
                <a:satOff val="0"/>
                <a:lumOff val="0"/>
                <a:alphaOff val="0"/>
              </a:sysClr>
            </a:solidFill>
            <a:latin typeface="Arial"/>
            <a:ea typeface="+mn-ea"/>
            <a:cs typeface="+mn-cs"/>
          </a:endParaRPr>
        </a:p>
      </dsp:txBody>
      <dsp:txXfrm>
        <a:off x="3744341" y="38090"/>
        <a:ext cx="1224317" cy="1489383"/>
      </dsp:txXfrm>
    </dsp:sp>
    <dsp:sp modelId="{BE835F6E-9984-43DA-8008-C5249657853D}">
      <dsp:nvSpPr>
        <dsp:cNvPr id="0" name=""/>
        <dsp:cNvSpPr/>
      </dsp:nvSpPr>
      <dsp:spPr>
        <a:xfrm>
          <a:off x="3817420" y="1566087"/>
          <a:ext cx="1074920" cy="1468451"/>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en-US" sz="1050" b="1" kern="1200" dirty="0" smtClean="0">
              <a:solidFill>
                <a:sysClr val="window" lastClr="FFFFFF"/>
              </a:solidFill>
              <a:latin typeface="Arial"/>
              <a:ea typeface="+mn-ea"/>
              <a:cs typeface="+mn-cs"/>
            </a:rPr>
            <a:t>Infrastructure Setup</a:t>
          </a:r>
          <a:endParaRPr lang="en-US" sz="1050" b="1" kern="1200" dirty="0">
            <a:solidFill>
              <a:sysClr val="window" lastClr="FFFFFF"/>
            </a:solidFill>
            <a:latin typeface="Arial"/>
            <a:ea typeface="+mn-ea"/>
            <a:cs typeface="+mn-cs"/>
          </a:endParaRPr>
        </a:p>
      </dsp:txBody>
      <dsp:txXfrm>
        <a:off x="3848903" y="1597570"/>
        <a:ext cx="1011954" cy="1405485"/>
      </dsp:txXfrm>
    </dsp:sp>
    <dsp:sp modelId="{6A723A08-8EEA-4B96-960F-2202F1161DC6}">
      <dsp:nvSpPr>
        <dsp:cNvPr id="0" name=""/>
        <dsp:cNvSpPr/>
      </dsp:nvSpPr>
      <dsp:spPr>
        <a:xfrm>
          <a:off x="3888687" y="3162709"/>
          <a:ext cx="932386" cy="833107"/>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en-US" sz="1050" b="1" kern="1200" dirty="0" smtClean="0">
              <a:solidFill>
                <a:sysClr val="window" lastClr="FFFFFF"/>
              </a:solidFill>
              <a:latin typeface="Arial"/>
              <a:ea typeface="+mn-ea"/>
              <a:cs typeface="+mn-cs"/>
            </a:rPr>
            <a:t>Application Deployment</a:t>
          </a:r>
          <a:endParaRPr lang="en-US" sz="1050" b="1" kern="1200" dirty="0">
            <a:solidFill>
              <a:sysClr val="window" lastClr="FFFFFF"/>
            </a:solidFill>
            <a:latin typeface="Arial"/>
            <a:ea typeface="+mn-ea"/>
            <a:cs typeface="+mn-cs"/>
          </a:endParaRPr>
        </a:p>
      </dsp:txBody>
      <dsp:txXfrm>
        <a:off x="3913088" y="3187110"/>
        <a:ext cx="883584" cy="784305"/>
      </dsp:txXfrm>
    </dsp:sp>
    <dsp:sp modelId="{53FCC9AC-C368-4760-820E-816D3D90B75D}">
      <dsp:nvSpPr>
        <dsp:cNvPr id="0" name=""/>
        <dsp:cNvSpPr/>
      </dsp:nvSpPr>
      <dsp:spPr>
        <a:xfrm>
          <a:off x="3938555" y="4123986"/>
          <a:ext cx="832651" cy="833107"/>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en-US" sz="1050" b="1" kern="1200" dirty="0">
              <a:solidFill>
                <a:sysClr val="window" lastClr="FFFFFF"/>
              </a:solidFill>
              <a:latin typeface="Arial"/>
              <a:ea typeface="+mn-ea"/>
              <a:cs typeface="+mn-cs"/>
            </a:rPr>
            <a:t>Unit Testing</a:t>
          </a:r>
        </a:p>
      </dsp:txBody>
      <dsp:txXfrm>
        <a:off x="3962943" y="4148374"/>
        <a:ext cx="783875" cy="784331"/>
      </dsp:txXfrm>
    </dsp:sp>
    <dsp:sp modelId="{0530AFC2-EE52-4937-A0C7-E4EDF1515EEA}">
      <dsp:nvSpPr>
        <dsp:cNvPr id="0" name=""/>
        <dsp:cNvSpPr/>
      </dsp:nvSpPr>
      <dsp:spPr>
        <a:xfrm>
          <a:off x="5058592" y="0"/>
          <a:ext cx="1280014" cy="5218545"/>
        </a:xfrm>
        <a:prstGeom prst="roundRect">
          <a:avLst>
            <a:gd name="adj" fmla="val 10000"/>
          </a:avLst>
        </a:prstGeom>
        <a:solidFill>
          <a:srgbClr val="C0504D">
            <a:tint val="40000"/>
            <a:hueOff val="0"/>
            <a:satOff val="0"/>
            <a:lumOff val="0"/>
            <a:alphaOff val="0"/>
          </a:srgb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Arial"/>
              <a:ea typeface="+mn-ea"/>
              <a:cs typeface="+mn-cs"/>
            </a:rPr>
            <a:t>System  &amp; Performance Testing</a:t>
          </a:r>
          <a:endParaRPr lang="en-US" sz="1400" b="1" kern="1200" dirty="0">
            <a:solidFill>
              <a:sysClr val="windowText" lastClr="000000">
                <a:hueOff val="0"/>
                <a:satOff val="0"/>
                <a:lumOff val="0"/>
                <a:alphaOff val="0"/>
              </a:sysClr>
            </a:solidFill>
            <a:latin typeface="Arial"/>
            <a:ea typeface="+mn-ea"/>
            <a:cs typeface="+mn-cs"/>
          </a:endParaRPr>
        </a:p>
      </dsp:txBody>
      <dsp:txXfrm>
        <a:off x="5096082" y="37490"/>
        <a:ext cx="1205034" cy="1490583"/>
      </dsp:txXfrm>
    </dsp:sp>
    <dsp:sp modelId="{B5833524-1F83-4449-B786-2DB0C76CF0CC}">
      <dsp:nvSpPr>
        <dsp:cNvPr id="0" name=""/>
        <dsp:cNvSpPr/>
      </dsp:nvSpPr>
      <dsp:spPr>
        <a:xfrm>
          <a:off x="5305881" y="1565690"/>
          <a:ext cx="832651" cy="760230"/>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en-US" sz="1050" b="1" kern="1200" dirty="0" smtClean="0">
              <a:solidFill>
                <a:sysClr val="window" lastClr="FFFFFF"/>
              </a:solidFill>
              <a:latin typeface="Arial"/>
              <a:ea typeface="+mn-ea"/>
              <a:cs typeface="+mn-cs"/>
            </a:rPr>
            <a:t>System/</a:t>
          </a:r>
        </a:p>
        <a:p>
          <a:pPr lvl="0" algn="ctr" defTabSz="466725">
            <a:lnSpc>
              <a:spcPct val="90000"/>
            </a:lnSpc>
            <a:spcBef>
              <a:spcPct val="0"/>
            </a:spcBef>
            <a:spcAft>
              <a:spcPct val="35000"/>
            </a:spcAft>
          </a:pPr>
          <a:r>
            <a:rPr lang="en-US" sz="1050" b="1" kern="1200" dirty="0" smtClean="0">
              <a:solidFill>
                <a:sysClr val="window" lastClr="FFFFFF"/>
              </a:solidFill>
              <a:latin typeface="Arial"/>
              <a:ea typeface="+mn-ea"/>
              <a:cs typeface="+mn-cs"/>
            </a:rPr>
            <a:t>Integration  Testing</a:t>
          </a:r>
        </a:p>
      </dsp:txBody>
      <dsp:txXfrm>
        <a:off x="5328147" y="1587956"/>
        <a:ext cx="788119" cy="715698"/>
      </dsp:txXfrm>
    </dsp:sp>
    <dsp:sp modelId="{B9494F36-9FD4-468D-AEC7-16739C8A46FD}">
      <dsp:nvSpPr>
        <dsp:cNvPr id="0" name=""/>
        <dsp:cNvSpPr/>
      </dsp:nvSpPr>
      <dsp:spPr>
        <a:xfrm>
          <a:off x="5305881" y="2442880"/>
          <a:ext cx="832651" cy="760230"/>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n-US" sz="1000" b="1" kern="1200" dirty="0" smtClean="0">
              <a:solidFill>
                <a:sysClr val="window" lastClr="FFFFFF"/>
              </a:solidFill>
              <a:latin typeface="Arial"/>
              <a:ea typeface="+mn-ea"/>
              <a:cs typeface="+mn-cs"/>
            </a:rPr>
            <a:t>Regression Testing</a:t>
          </a:r>
        </a:p>
      </dsp:txBody>
      <dsp:txXfrm>
        <a:off x="5328147" y="2465146"/>
        <a:ext cx="788119" cy="715698"/>
      </dsp:txXfrm>
    </dsp:sp>
    <dsp:sp modelId="{8300E1FB-2750-4DA8-AE48-CBF31065A1F9}">
      <dsp:nvSpPr>
        <dsp:cNvPr id="0" name=""/>
        <dsp:cNvSpPr/>
      </dsp:nvSpPr>
      <dsp:spPr>
        <a:xfrm>
          <a:off x="5294099" y="4228223"/>
          <a:ext cx="832651" cy="760230"/>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en-US" sz="1050" b="1" kern="1200" dirty="0">
              <a:solidFill>
                <a:sysClr val="window" lastClr="FFFFFF"/>
              </a:solidFill>
              <a:latin typeface="Arial"/>
              <a:ea typeface="+mn-ea"/>
              <a:cs typeface="+mn-cs"/>
            </a:rPr>
            <a:t>Compare Pre &amp; Post Test Results</a:t>
          </a:r>
        </a:p>
      </dsp:txBody>
      <dsp:txXfrm>
        <a:off x="5316365" y="4250489"/>
        <a:ext cx="788119" cy="715698"/>
      </dsp:txXfrm>
    </dsp:sp>
    <dsp:sp modelId="{B9D1F5CF-6C4F-4AB5-BD40-2EF1157E0446}">
      <dsp:nvSpPr>
        <dsp:cNvPr id="0" name=""/>
        <dsp:cNvSpPr/>
      </dsp:nvSpPr>
      <dsp:spPr>
        <a:xfrm>
          <a:off x="5212083" y="3330386"/>
          <a:ext cx="996634" cy="760230"/>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en-US" sz="1050" b="1" kern="1200" dirty="0" smtClean="0">
              <a:solidFill>
                <a:sysClr val="window" lastClr="FFFFFF"/>
              </a:solidFill>
              <a:latin typeface="Arial"/>
              <a:ea typeface="+mn-ea"/>
              <a:cs typeface="+mn-cs"/>
            </a:rPr>
            <a:t>Performance and Security  </a:t>
          </a:r>
          <a:r>
            <a:rPr lang="en-US" sz="1050" b="1" kern="1200" dirty="0">
              <a:solidFill>
                <a:sysClr val="window" lastClr="FFFFFF"/>
              </a:solidFill>
              <a:latin typeface="Arial"/>
              <a:ea typeface="+mn-ea"/>
              <a:cs typeface="+mn-cs"/>
            </a:rPr>
            <a:t>Testing</a:t>
          </a:r>
        </a:p>
      </dsp:txBody>
      <dsp:txXfrm>
        <a:off x="5234349" y="3352652"/>
        <a:ext cx="952102" cy="715698"/>
      </dsp:txXfrm>
    </dsp:sp>
    <dsp:sp modelId="{D0221A56-1006-44CE-8CF4-A42ED98E38EF}">
      <dsp:nvSpPr>
        <dsp:cNvPr id="0" name=""/>
        <dsp:cNvSpPr/>
      </dsp:nvSpPr>
      <dsp:spPr>
        <a:xfrm>
          <a:off x="6390449" y="0"/>
          <a:ext cx="1138453" cy="5218545"/>
        </a:xfrm>
        <a:prstGeom prst="roundRect">
          <a:avLst>
            <a:gd name="adj" fmla="val 10000"/>
          </a:avLst>
        </a:prstGeom>
        <a:solidFill>
          <a:srgbClr val="C0504D">
            <a:tint val="40000"/>
            <a:hueOff val="0"/>
            <a:satOff val="0"/>
            <a:lumOff val="0"/>
            <a:alphaOff val="0"/>
          </a:srgb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a:solidFill>
                <a:sysClr val="windowText" lastClr="000000">
                  <a:hueOff val="0"/>
                  <a:satOff val="0"/>
                  <a:lumOff val="0"/>
                  <a:alphaOff val="0"/>
                </a:sysClr>
              </a:solidFill>
              <a:latin typeface="Arial"/>
              <a:ea typeface="+mn-ea"/>
              <a:cs typeface="+mn-cs"/>
            </a:rPr>
            <a:t>Code Retrofitting</a:t>
          </a:r>
        </a:p>
      </dsp:txBody>
      <dsp:txXfrm>
        <a:off x="6423793" y="33344"/>
        <a:ext cx="1071765" cy="1498875"/>
      </dsp:txXfrm>
    </dsp:sp>
    <dsp:sp modelId="{4DFAB47B-01F0-4DF9-A5B4-55AE017318A8}">
      <dsp:nvSpPr>
        <dsp:cNvPr id="0" name=""/>
        <dsp:cNvSpPr/>
      </dsp:nvSpPr>
      <dsp:spPr>
        <a:xfrm>
          <a:off x="6539354" y="1566009"/>
          <a:ext cx="832651" cy="1025235"/>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en-US" sz="1050" b="1" kern="1200" dirty="0" smtClean="0">
              <a:solidFill>
                <a:sysClr val="window" lastClr="FFFFFF"/>
              </a:solidFill>
              <a:latin typeface="Arial"/>
              <a:ea typeface="+mn-ea"/>
              <a:cs typeface="+mn-cs"/>
            </a:rPr>
            <a:t>Migration Issues  Analysis</a:t>
          </a:r>
          <a:endParaRPr lang="en-US" sz="1050" b="1" kern="1200" dirty="0">
            <a:solidFill>
              <a:sysClr val="window" lastClr="FFFFFF"/>
            </a:solidFill>
            <a:latin typeface="Arial"/>
            <a:ea typeface="+mn-ea"/>
            <a:cs typeface="+mn-cs"/>
          </a:endParaRPr>
        </a:p>
      </dsp:txBody>
      <dsp:txXfrm>
        <a:off x="6563742" y="1590397"/>
        <a:ext cx="783875" cy="976459"/>
      </dsp:txXfrm>
    </dsp:sp>
    <dsp:sp modelId="{767C538F-16E6-4AA6-AE0F-44575E347EA2}">
      <dsp:nvSpPr>
        <dsp:cNvPr id="0" name=""/>
        <dsp:cNvSpPr/>
      </dsp:nvSpPr>
      <dsp:spPr>
        <a:xfrm>
          <a:off x="6581561" y="2748973"/>
          <a:ext cx="832651" cy="1025235"/>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en-US" sz="1050" b="1" kern="1200" dirty="0" smtClean="0">
              <a:solidFill>
                <a:sysClr val="window" lastClr="FFFFFF"/>
              </a:solidFill>
              <a:latin typeface="Arial"/>
              <a:ea typeface="+mn-ea"/>
              <a:cs typeface="+mn-cs"/>
            </a:rPr>
            <a:t>Code Changes</a:t>
          </a:r>
          <a:endParaRPr lang="en-US" sz="1050" b="1" kern="1200" dirty="0">
            <a:solidFill>
              <a:sysClr val="window" lastClr="FFFFFF"/>
            </a:solidFill>
            <a:latin typeface="Arial"/>
            <a:ea typeface="+mn-ea"/>
            <a:cs typeface="+mn-cs"/>
          </a:endParaRPr>
        </a:p>
      </dsp:txBody>
      <dsp:txXfrm>
        <a:off x="6605949" y="2773361"/>
        <a:ext cx="783875" cy="976459"/>
      </dsp:txXfrm>
    </dsp:sp>
    <dsp:sp modelId="{532B220C-5BB8-4751-AA8E-F4FED11521F2}">
      <dsp:nvSpPr>
        <dsp:cNvPr id="0" name=""/>
        <dsp:cNvSpPr/>
      </dsp:nvSpPr>
      <dsp:spPr>
        <a:xfrm>
          <a:off x="6611091" y="3931936"/>
          <a:ext cx="712191" cy="1025235"/>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en-US" sz="1050" b="1" kern="1200" dirty="0">
              <a:solidFill>
                <a:sysClr val="window" lastClr="FFFFFF"/>
              </a:solidFill>
              <a:latin typeface="Arial"/>
              <a:ea typeface="+mn-ea"/>
              <a:cs typeface="+mn-cs"/>
            </a:rPr>
            <a:t>Unit  &amp; System </a:t>
          </a:r>
          <a:r>
            <a:rPr lang="en-US" sz="1050" b="1" kern="1200" dirty="0" smtClean="0">
              <a:solidFill>
                <a:sysClr val="window" lastClr="FFFFFF"/>
              </a:solidFill>
              <a:latin typeface="Arial"/>
              <a:ea typeface="+mn-ea"/>
              <a:cs typeface="+mn-cs"/>
            </a:rPr>
            <a:t>Testing of Changes</a:t>
          </a:r>
          <a:endParaRPr lang="en-US" sz="1050" b="1" kern="1200" dirty="0">
            <a:solidFill>
              <a:sysClr val="window" lastClr="FFFFFF"/>
            </a:solidFill>
            <a:latin typeface="Arial"/>
            <a:ea typeface="+mn-ea"/>
            <a:cs typeface="+mn-cs"/>
          </a:endParaRPr>
        </a:p>
      </dsp:txBody>
      <dsp:txXfrm>
        <a:off x="6631950" y="3952795"/>
        <a:ext cx="670473" cy="983517"/>
      </dsp:txXfrm>
    </dsp:sp>
    <dsp:sp modelId="{B987BA55-34D6-4848-8ACB-123C4247D1C8}">
      <dsp:nvSpPr>
        <dsp:cNvPr id="0" name=""/>
        <dsp:cNvSpPr/>
      </dsp:nvSpPr>
      <dsp:spPr>
        <a:xfrm>
          <a:off x="7578092" y="0"/>
          <a:ext cx="1140212" cy="5218545"/>
        </a:xfrm>
        <a:prstGeom prst="roundRect">
          <a:avLst>
            <a:gd name="adj" fmla="val 10000"/>
          </a:avLst>
        </a:prstGeom>
        <a:solidFill>
          <a:srgbClr val="C0504D">
            <a:tint val="40000"/>
            <a:hueOff val="0"/>
            <a:satOff val="0"/>
            <a:lumOff val="0"/>
            <a:alphaOff val="0"/>
          </a:srgb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Arial"/>
              <a:ea typeface="+mn-ea"/>
              <a:cs typeface="+mn-cs"/>
            </a:rPr>
            <a:t>Deployment &amp; Warranty</a:t>
          </a:r>
          <a:endParaRPr lang="en-US" sz="1400" b="1" kern="1200" dirty="0">
            <a:solidFill>
              <a:sysClr val="windowText" lastClr="000000">
                <a:hueOff val="0"/>
                <a:satOff val="0"/>
                <a:lumOff val="0"/>
                <a:alphaOff val="0"/>
              </a:sysClr>
            </a:solidFill>
            <a:latin typeface="Arial"/>
            <a:ea typeface="+mn-ea"/>
            <a:cs typeface="+mn-cs"/>
          </a:endParaRPr>
        </a:p>
      </dsp:txBody>
      <dsp:txXfrm>
        <a:off x="7611488" y="33396"/>
        <a:ext cx="1073420" cy="1498771"/>
      </dsp:txXfrm>
    </dsp:sp>
    <dsp:sp modelId="{C1B407A2-580C-49B0-BCBC-C28ADAC1D3F7}">
      <dsp:nvSpPr>
        <dsp:cNvPr id="0" name=""/>
        <dsp:cNvSpPr/>
      </dsp:nvSpPr>
      <dsp:spPr>
        <a:xfrm>
          <a:off x="7725939" y="1566009"/>
          <a:ext cx="832651" cy="1025235"/>
        </a:xfrm>
        <a:prstGeom prst="roundRect">
          <a:avLst>
            <a:gd name="adj" fmla="val 10000"/>
          </a:avLst>
        </a:prstGeom>
        <a:solidFill>
          <a:srgbClr val="00B050">
            <a:lumMod val="50000"/>
          </a:srgb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en-US" sz="1050" b="1" kern="1200" dirty="0">
              <a:solidFill>
                <a:sysClr val="window" lastClr="FFFFFF"/>
              </a:solidFill>
              <a:latin typeface="Arial"/>
              <a:ea typeface="+mn-ea"/>
              <a:cs typeface="+mn-cs"/>
            </a:rPr>
            <a:t>UAT</a:t>
          </a:r>
        </a:p>
      </dsp:txBody>
      <dsp:txXfrm>
        <a:off x="7750327" y="1590397"/>
        <a:ext cx="783875" cy="976459"/>
      </dsp:txXfrm>
    </dsp:sp>
    <dsp:sp modelId="{E29FA9B6-FC8A-4FD2-89D9-63BA4772A498}">
      <dsp:nvSpPr>
        <dsp:cNvPr id="0" name=""/>
        <dsp:cNvSpPr/>
      </dsp:nvSpPr>
      <dsp:spPr>
        <a:xfrm>
          <a:off x="7620001" y="2748973"/>
          <a:ext cx="1044528" cy="1025235"/>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en-US" sz="1050" b="1" kern="1200" dirty="0" smtClean="0">
              <a:solidFill>
                <a:sysClr val="window" lastClr="FFFFFF"/>
              </a:solidFill>
              <a:latin typeface="Arial"/>
              <a:ea typeface="+mn-ea"/>
              <a:cs typeface="+mn-cs"/>
            </a:rPr>
            <a:t>Production Deployment</a:t>
          </a:r>
          <a:endParaRPr lang="en-US" sz="1050" b="1" kern="1200" dirty="0">
            <a:solidFill>
              <a:sysClr val="window" lastClr="FFFFFF"/>
            </a:solidFill>
            <a:latin typeface="Arial"/>
            <a:ea typeface="+mn-ea"/>
            <a:cs typeface="+mn-cs"/>
          </a:endParaRPr>
        </a:p>
      </dsp:txBody>
      <dsp:txXfrm>
        <a:off x="7650029" y="2779001"/>
        <a:ext cx="984472" cy="965179"/>
      </dsp:txXfrm>
    </dsp:sp>
    <dsp:sp modelId="{7275780B-D927-4CD2-AE2D-2BAB38795CEA}">
      <dsp:nvSpPr>
        <dsp:cNvPr id="0" name=""/>
        <dsp:cNvSpPr/>
      </dsp:nvSpPr>
      <dsp:spPr>
        <a:xfrm>
          <a:off x="7725939" y="3931936"/>
          <a:ext cx="832651" cy="1025235"/>
        </a:xfrm>
        <a:prstGeom prst="roundRect">
          <a:avLst>
            <a:gd name="adj" fmla="val 10000"/>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en-US" sz="1050" b="1" kern="1200" dirty="0">
              <a:solidFill>
                <a:sysClr val="window" lastClr="FFFFFF"/>
              </a:solidFill>
              <a:latin typeface="Arial"/>
              <a:ea typeface="+mn-ea"/>
              <a:cs typeface="+mn-cs"/>
            </a:rPr>
            <a:t>Warranty Support </a:t>
          </a:r>
        </a:p>
      </dsp:txBody>
      <dsp:txXfrm>
        <a:off x="7750327" y="3956324"/>
        <a:ext cx="783875" cy="9764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97D3E-A12E-4EF4-A168-99E5DEB11828}">
      <dsp:nvSpPr>
        <dsp:cNvPr id="0" name=""/>
        <dsp:cNvSpPr/>
      </dsp:nvSpPr>
      <dsp:spPr>
        <a:xfrm rot="5400000">
          <a:off x="4737236" y="-1822384"/>
          <a:ext cx="1037213" cy="4946676"/>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 Operating system and version</a:t>
          </a:r>
          <a:endParaRPr lang="en-US" sz="1000" kern="1200" dirty="0"/>
        </a:p>
        <a:p>
          <a:pPr marL="57150" lvl="1" indent="-57150" algn="l" defTabSz="444500">
            <a:lnSpc>
              <a:spcPct val="90000"/>
            </a:lnSpc>
            <a:spcBef>
              <a:spcPct val="0"/>
            </a:spcBef>
            <a:spcAft>
              <a:spcPct val="15000"/>
            </a:spcAft>
            <a:buChar char="••"/>
          </a:pPr>
          <a:r>
            <a:rPr lang="en-US" sz="1000" kern="1200" dirty="0" smtClean="0"/>
            <a:t> Number and type of processors</a:t>
          </a:r>
          <a:endParaRPr lang="en-US" sz="1000" kern="1200" dirty="0"/>
        </a:p>
        <a:p>
          <a:pPr marL="57150" lvl="1" indent="-57150" algn="l" defTabSz="444500">
            <a:lnSpc>
              <a:spcPct val="90000"/>
            </a:lnSpc>
            <a:spcBef>
              <a:spcPct val="0"/>
            </a:spcBef>
            <a:spcAft>
              <a:spcPct val="15000"/>
            </a:spcAft>
            <a:buChar char="••"/>
          </a:pPr>
          <a:r>
            <a:rPr lang="en-US" sz="1000" kern="1200" dirty="0" smtClean="0"/>
            <a:t> Memory capacity</a:t>
          </a:r>
          <a:endParaRPr lang="en-US" sz="1000" kern="1200" dirty="0"/>
        </a:p>
        <a:p>
          <a:pPr marL="57150" lvl="1" indent="-57150" algn="l" defTabSz="444500">
            <a:lnSpc>
              <a:spcPct val="90000"/>
            </a:lnSpc>
            <a:spcBef>
              <a:spcPct val="0"/>
            </a:spcBef>
            <a:spcAft>
              <a:spcPct val="15000"/>
            </a:spcAft>
            <a:buChar char="••"/>
          </a:pPr>
          <a:r>
            <a:rPr lang="en-US" sz="1000" kern="1200" dirty="0" smtClean="0"/>
            <a:t> Size and type of physical disks/storage</a:t>
          </a:r>
          <a:endParaRPr lang="en-US" sz="1000" kern="1200" dirty="0"/>
        </a:p>
      </dsp:txBody>
      <dsp:txXfrm rot="-5400000">
        <a:off x="2782505" y="182980"/>
        <a:ext cx="4896043" cy="935947"/>
      </dsp:txXfrm>
    </dsp:sp>
    <dsp:sp modelId="{B913067B-C76D-4738-9619-CC1EC61B6556}">
      <dsp:nvSpPr>
        <dsp:cNvPr id="0" name=""/>
        <dsp:cNvSpPr/>
      </dsp:nvSpPr>
      <dsp:spPr>
        <a:xfrm>
          <a:off x="0" y="2695"/>
          <a:ext cx="2782505" cy="129651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Identify current hardware and operating system specification</a:t>
          </a:r>
          <a:endParaRPr lang="en-US" sz="2000" kern="1200" dirty="0"/>
        </a:p>
      </dsp:txBody>
      <dsp:txXfrm>
        <a:off x="63291" y="65986"/>
        <a:ext cx="2655923" cy="1169935"/>
      </dsp:txXfrm>
    </dsp:sp>
    <dsp:sp modelId="{AB7D4D17-438B-444B-84C6-43C867283FEF}">
      <dsp:nvSpPr>
        <dsp:cNvPr id="0" name=""/>
        <dsp:cNvSpPr/>
      </dsp:nvSpPr>
      <dsp:spPr>
        <a:xfrm rot="5400000">
          <a:off x="4685282" y="-461041"/>
          <a:ext cx="1141121" cy="4946676"/>
        </a:xfrm>
        <a:prstGeom prst="round2SameRect">
          <a:avLst/>
        </a:prstGeom>
        <a:solidFill>
          <a:schemeClr val="accent3">
            <a:tint val="40000"/>
            <a:alpha val="90000"/>
            <a:hueOff val="177282"/>
            <a:satOff val="4485"/>
            <a:lumOff val="649"/>
            <a:alphaOff val="0"/>
          </a:schemeClr>
        </a:solidFill>
        <a:ln w="25400" cap="flat" cmpd="sng" algn="ctr">
          <a:solidFill>
            <a:schemeClr val="accent3">
              <a:tint val="40000"/>
              <a:alpha val="90000"/>
              <a:hueOff val="177282"/>
              <a:satOff val="4485"/>
              <a:lumOff val="6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t> </a:t>
          </a:r>
          <a:r>
            <a:rPr lang="en-US" sz="1000" kern="1200" dirty="0" smtClean="0"/>
            <a:t>Application server and version</a:t>
          </a:r>
          <a:endParaRPr lang="en-US" sz="1000" kern="1200" dirty="0"/>
        </a:p>
        <a:p>
          <a:pPr marL="57150" lvl="1" indent="-57150" algn="l" defTabSz="444500">
            <a:lnSpc>
              <a:spcPct val="90000"/>
            </a:lnSpc>
            <a:spcBef>
              <a:spcPct val="0"/>
            </a:spcBef>
            <a:spcAft>
              <a:spcPct val="15000"/>
            </a:spcAft>
            <a:buChar char="••"/>
          </a:pPr>
          <a:r>
            <a:rPr lang="en-US" sz="1000" kern="1200" dirty="0" smtClean="0"/>
            <a:t> Additional application server components such as portal, ESB, or business process mapping tools</a:t>
          </a:r>
          <a:endParaRPr lang="en-US" sz="1000" kern="1200" dirty="0"/>
        </a:p>
        <a:p>
          <a:pPr marL="57150" lvl="1" indent="-57150" algn="l" defTabSz="444500">
            <a:lnSpc>
              <a:spcPct val="90000"/>
            </a:lnSpc>
            <a:spcBef>
              <a:spcPct val="0"/>
            </a:spcBef>
            <a:spcAft>
              <a:spcPct val="15000"/>
            </a:spcAft>
            <a:buChar char="••"/>
          </a:pPr>
          <a:r>
            <a:rPr lang="en-US" sz="1000" kern="1200" dirty="0" smtClean="0"/>
            <a:t> Third party, vendor-specific, and open source components or libraries</a:t>
          </a:r>
          <a:endParaRPr lang="en-US" sz="1000" kern="1200" dirty="0"/>
        </a:p>
        <a:p>
          <a:pPr marL="57150" lvl="1" indent="-57150" algn="l" defTabSz="444500">
            <a:lnSpc>
              <a:spcPct val="90000"/>
            </a:lnSpc>
            <a:spcBef>
              <a:spcPct val="0"/>
            </a:spcBef>
            <a:spcAft>
              <a:spcPct val="15000"/>
            </a:spcAft>
            <a:buChar char="••"/>
          </a:pPr>
          <a:r>
            <a:rPr lang="en-US" sz="1000" kern="1200" dirty="0" smtClean="0"/>
            <a:t> JVM and JRE versions</a:t>
          </a:r>
          <a:endParaRPr lang="en-US" sz="1000" kern="1200" dirty="0"/>
        </a:p>
        <a:p>
          <a:pPr marL="57150" lvl="1" indent="-57150" algn="l" defTabSz="444500">
            <a:lnSpc>
              <a:spcPct val="90000"/>
            </a:lnSpc>
            <a:spcBef>
              <a:spcPct val="0"/>
            </a:spcBef>
            <a:spcAft>
              <a:spcPct val="15000"/>
            </a:spcAft>
            <a:buChar char="••"/>
          </a:pPr>
          <a:r>
            <a:rPr lang="en-US" sz="1000" kern="1200" dirty="0" smtClean="0"/>
            <a:t> Integrated applications</a:t>
          </a:r>
          <a:endParaRPr lang="en-US" sz="1000" kern="1200" dirty="0"/>
        </a:p>
        <a:p>
          <a:pPr marL="57150" lvl="1" indent="-57150" algn="l" defTabSz="444500">
            <a:lnSpc>
              <a:spcPct val="90000"/>
            </a:lnSpc>
            <a:spcBef>
              <a:spcPct val="0"/>
            </a:spcBef>
            <a:spcAft>
              <a:spcPct val="15000"/>
            </a:spcAft>
            <a:buChar char="••"/>
          </a:pPr>
          <a:r>
            <a:rPr lang="en-US" sz="1000" kern="1200" dirty="0" smtClean="0"/>
            <a:t> Clustering configurations</a:t>
          </a:r>
          <a:endParaRPr lang="en-US" sz="1000" kern="1200" dirty="0"/>
        </a:p>
      </dsp:txBody>
      <dsp:txXfrm rot="-5400000">
        <a:off x="2782505" y="1497441"/>
        <a:ext cx="4890971" cy="1029711"/>
      </dsp:txXfrm>
    </dsp:sp>
    <dsp:sp modelId="{D5A78688-4F20-4EF4-8CDD-E2D5851DF116}">
      <dsp:nvSpPr>
        <dsp:cNvPr id="0" name=""/>
        <dsp:cNvSpPr/>
      </dsp:nvSpPr>
      <dsp:spPr>
        <a:xfrm>
          <a:off x="0" y="1364038"/>
          <a:ext cx="2782505" cy="1296517"/>
        </a:xfrm>
        <a:prstGeom prst="roundRect">
          <a:avLst/>
        </a:prstGeom>
        <a:solidFill>
          <a:schemeClr val="accent3">
            <a:hueOff val="61487"/>
            <a:satOff val="2538"/>
            <a:lumOff val="49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Collect current application software specifications</a:t>
          </a:r>
          <a:endParaRPr lang="en-US" sz="2000" kern="1200" dirty="0"/>
        </a:p>
      </dsp:txBody>
      <dsp:txXfrm>
        <a:off x="63291" y="1427329"/>
        <a:ext cx="2655923" cy="1169935"/>
      </dsp:txXfrm>
    </dsp:sp>
    <dsp:sp modelId="{3CD94706-2EB0-4415-9870-00F6AD0D4F9D}">
      <dsp:nvSpPr>
        <dsp:cNvPr id="0" name=""/>
        <dsp:cNvSpPr/>
      </dsp:nvSpPr>
      <dsp:spPr>
        <a:xfrm rot="5400000">
          <a:off x="4737236" y="900301"/>
          <a:ext cx="1037213" cy="4946676"/>
        </a:xfrm>
        <a:prstGeom prst="round2SameRect">
          <a:avLst/>
        </a:prstGeom>
        <a:solidFill>
          <a:schemeClr val="accent3">
            <a:tint val="40000"/>
            <a:alpha val="90000"/>
            <a:hueOff val="354565"/>
            <a:satOff val="8971"/>
            <a:lumOff val="1299"/>
            <a:alphaOff val="0"/>
          </a:schemeClr>
        </a:solidFill>
        <a:ln w="25400" cap="flat" cmpd="sng" algn="ctr">
          <a:solidFill>
            <a:schemeClr val="accent3">
              <a:tint val="40000"/>
              <a:alpha val="90000"/>
              <a:hueOff val="354565"/>
              <a:satOff val="8971"/>
              <a:lumOff val="12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 Application review to identify any code or configuration incompatibilities</a:t>
          </a:r>
          <a:endParaRPr lang="en-US" sz="1000" kern="1200" dirty="0"/>
        </a:p>
        <a:p>
          <a:pPr marL="57150" lvl="1" indent="-57150" algn="l" defTabSz="444500">
            <a:lnSpc>
              <a:spcPct val="90000"/>
            </a:lnSpc>
            <a:spcBef>
              <a:spcPct val="0"/>
            </a:spcBef>
            <a:spcAft>
              <a:spcPct val="15000"/>
            </a:spcAft>
            <a:buChar char="••"/>
          </a:pPr>
          <a:r>
            <a:rPr lang="en-US" sz="1000" kern="1200" dirty="0" smtClean="0"/>
            <a:t> Identify code or configuration modifications</a:t>
          </a:r>
          <a:endParaRPr lang="en-US" sz="1000" kern="1200" dirty="0"/>
        </a:p>
      </dsp:txBody>
      <dsp:txXfrm rot="-5400000">
        <a:off x="2782505" y="2905666"/>
        <a:ext cx="4896043" cy="935947"/>
      </dsp:txXfrm>
    </dsp:sp>
    <dsp:sp modelId="{6DBEE6CC-A7B1-4D8F-BF18-E4B743D916E1}">
      <dsp:nvSpPr>
        <dsp:cNvPr id="0" name=""/>
        <dsp:cNvSpPr/>
      </dsp:nvSpPr>
      <dsp:spPr>
        <a:xfrm>
          <a:off x="0" y="2725381"/>
          <a:ext cx="2782505" cy="1296517"/>
        </a:xfrm>
        <a:prstGeom prst="roundRect">
          <a:avLst/>
        </a:prstGeom>
        <a:solidFill>
          <a:schemeClr val="accent3">
            <a:hueOff val="122975"/>
            <a:satOff val="5077"/>
            <a:lumOff val="99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Perform  Application Reviews</a:t>
          </a:r>
          <a:endParaRPr lang="en-US" sz="2000" kern="1200" dirty="0"/>
        </a:p>
      </dsp:txBody>
      <dsp:txXfrm>
        <a:off x="63291" y="2788672"/>
        <a:ext cx="2655923" cy="1169935"/>
      </dsp:txXfrm>
    </dsp:sp>
    <dsp:sp modelId="{B84A3D4F-B215-40F0-8F84-68F9E5379BD2}">
      <dsp:nvSpPr>
        <dsp:cNvPr id="0" name=""/>
        <dsp:cNvSpPr/>
      </dsp:nvSpPr>
      <dsp:spPr>
        <a:xfrm rot="5400000">
          <a:off x="4737236" y="2261644"/>
          <a:ext cx="1037213" cy="4946676"/>
        </a:xfrm>
        <a:prstGeom prst="round2SameRect">
          <a:avLst/>
        </a:prstGeom>
        <a:solidFill>
          <a:schemeClr val="accent3">
            <a:tint val="40000"/>
            <a:alpha val="90000"/>
            <a:hueOff val="531847"/>
            <a:satOff val="13456"/>
            <a:lumOff val="1948"/>
            <a:alphaOff val="0"/>
          </a:schemeClr>
        </a:solidFill>
        <a:ln w="25400" cap="flat" cmpd="sng" algn="ctr">
          <a:solidFill>
            <a:schemeClr val="accent3">
              <a:tint val="40000"/>
              <a:alpha val="90000"/>
              <a:hueOff val="531847"/>
              <a:satOff val="13456"/>
              <a:lumOff val="19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 Identify processes having direct coupling to the current application server environment</a:t>
          </a:r>
          <a:endParaRPr lang="en-US" sz="1000" kern="1200" dirty="0"/>
        </a:p>
        <a:p>
          <a:pPr marL="57150" lvl="1" indent="-57150" algn="l" defTabSz="444500">
            <a:lnSpc>
              <a:spcPct val="90000"/>
            </a:lnSpc>
            <a:spcBef>
              <a:spcPct val="0"/>
            </a:spcBef>
            <a:spcAft>
              <a:spcPct val="15000"/>
            </a:spcAft>
            <a:buChar char="••"/>
          </a:pPr>
          <a:r>
            <a:rPr lang="en-US" sz="1000" kern="1200" dirty="0" smtClean="0"/>
            <a:t> Identify modifications in monitoring and administration procedures and tools to integrate with Enterprise Application Platform</a:t>
          </a:r>
          <a:endParaRPr lang="en-US" sz="1000" kern="1200" dirty="0"/>
        </a:p>
      </dsp:txBody>
      <dsp:txXfrm rot="-5400000">
        <a:off x="2782505" y="4267009"/>
        <a:ext cx="4896043" cy="935947"/>
      </dsp:txXfrm>
    </dsp:sp>
    <dsp:sp modelId="{E48F4F5C-3720-4206-9A24-20BF340D74D2}">
      <dsp:nvSpPr>
        <dsp:cNvPr id="0" name=""/>
        <dsp:cNvSpPr/>
      </dsp:nvSpPr>
      <dsp:spPr>
        <a:xfrm>
          <a:off x="0" y="4086724"/>
          <a:ext cx="2782505" cy="1296517"/>
        </a:xfrm>
        <a:prstGeom prst="roundRect">
          <a:avLst/>
        </a:prstGeom>
        <a:solidFill>
          <a:schemeClr val="accent3">
            <a:hueOff val="184462"/>
            <a:satOff val="7615"/>
            <a:lumOff val="14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Review Build &amp; Deployment </a:t>
          </a:r>
          <a:endParaRPr lang="en-US" sz="2000" kern="1200" dirty="0"/>
        </a:p>
      </dsp:txBody>
      <dsp:txXfrm>
        <a:off x="63291" y="4150015"/>
        <a:ext cx="2655923" cy="1169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97D3E-A12E-4EF4-A168-99E5DEB11828}">
      <dsp:nvSpPr>
        <dsp:cNvPr id="0" name=""/>
        <dsp:cNvSpPr/>
      </dsp:nvSpPr>
      <dsp:spPr>
        <a:xfrm rot="5400000">
          <a:off x="4447623" y="-1667674"/>
          <a:ext cx="1606175" cy="4941845"/>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t>Configuration changes</a:t>
          </a:r>
          <a:endParaRPr lang="en-US" sz="900" kern="1200" dirty="0"/>
        </a:p>
        <a:p>
          <a:pPr marL="114300" lvl="2" indent="-57150" algn="l" defTabSz="400050">
            <a:lnSpc>
              <a:spcPct val="90000"/>
            </a:lnSpc>
            <a:spcBef>
              <a:spcPct val="0"/>
            </a:spcBef>
            <a:spcAft>
              <a:spcPct val="15000"/>
            </a:spcAft>
            <a:buChar char="••"/>
          </a:pPr>
          <a:r>
            <a:rPr lang="en-US" sz="900" kern="1200" dirty="0" smtClean="0"/>
            <a:t> JDBC pooling and configurations</a:t>
          </a:r>
          <a:endParaRPr lang="en-US" sz="900" kern="1200" dirty="0"/>
        </a:p>
        <a:p>
          <a:pPr marL="114300" lvl="2" indent="-57150" algn="l" defTabSz="400050">
            <a:lnSpc>
              <a:spcPct val="90000"/>
            </a:lnSpc>
            <a:spcBef>
              <a:spcPct val="0"/>
            </a:spcBef>
            <a:spcAft>
              <a:spcPct val="15000"/>
            </a:spcAft>
            <a:buChar char="••"/>
          </a:pPr>
          <a:r>
            <a:rPr lang="en-US" sz="900" kern="1200" dirty="0" smtClean="0"/>
            <a:t>JMS Queues, Topics, and Persistence</a:t>
          </a:r>
        </a:p>
        <a:p>
          <a:pPr marL="114300" lvl="2" indent="-57150" algn="l" defTabSz="400050">
            <a:lnSpc>
              <a:spcPct val="90000"/>
            </a:lnSpc>
            <a:spcBef>
              <a:spcPct val="0"/>
            </a:spcBef>
            <a:spcAft>
              <a:spcPct val="15000"/>
            </a:spcAft>
            <a:buChar char="••"/>
          </a:pPr>
          <a:r>
            <a:rPr lang="en-US" sz="900" kern="1200" dirty="0" smtClean="0"/>
            <a:t>JNDI port configuration</a:t>
          </a:r>
        </a:p>
        <a:p>
          <a:pPr marL="114300" lvl="2" indent="-57150" algn="l" defTabSz="400050">
            <a:lnSpc>
              <a:spcPct val="90000"/>
            </a:lnSpc>
            <a:spcBef>
              <a:spcPct val="0"/>
            </a:spcBef>
            <a:spcAft>
              <a:spcPct val="15000"/>
            </a:spcAft>
            <a:buChar char="••"/>
          </a:pPr>
          <a:r>
            <a:rPr lang="en-US" sz="900" kern="1200" dirty="0" smtClean="0"/>
            <a:t> Deployment descriptor changes</a:t>
          </a:r>
        </a:p>
        <a:p>
          <a:pPr marL="114300" lvl="2" indent="-57150" algn="l" defTabSz="400050">
            <a:lnSpc>
              <a:spcPct val="90000"/>
            </a:lnSpc>
            <a:spcBef>
              <a:spcPct val="0"/>
            </a:spcBef>
            <a:spcAft>
              <a:spcPct val="15000"/>
            </a:spcAft>
            <a:buChar char="••"/>
          </a:pPr>
          <a:r>
            <a:rPr lang="en-US" sz="900" kern="1200" dirty="0" smtClean="0"/>
            <a:t> Logging</a:t>
          </a:r>
        </a:p>
        <a:p>
          <a:pPr marL="57150" lvl="1" indent="-57150" algn="l" defTabSz="400050">
            <a:lnSpc>
              <a:spcPct val="90000"/>
            </a:lnSpc>
            <a:spcBef>
              <a:spcPct val="0"/>
            </a:spcBef>
            <a:spcAft>
              <a:spcPct val="15000"/>
            </a:spcAft>
            <a:buChar char="••"/>
          </a:pPr>
          <a:r>
            <a:rPr lang="en-US" sz="900" kern="1200" dirty="0" smtClean="0"/>
            <a:t> Library upgrades</a:t>
          </a:r>
        </a:p>
        <a:p>
          <a:pPr marL="57150" lvl="1" indent="-57150" algn="l" defTabSz="400050">
            <a:lnSpc>
              <a:spcPct val="90000"/>
            </a:lnSpc>
            <a:spcBef>
              <a:spcPct val="0"/>
            </a:spcBef>
            <a:spcAft>
              <a:spcPct val="15000"/>
            </a:spcAft>
            <a:buChar char="••"/>
          </a:pPr>
          <a:r>
            <a:rPr lang="en-US" sz="900" kern="1200" dirty="0" smtClean="0"/>
            <a:t> Build process and/or directory structures changes</a:t>
          </a:r>
        </a:p>
        <a:p>
          <a:pPr marL="57150" lvl="1" indent="-57150" algn="l" defTabSz="400050">
            <a:lnSpc>
              <a:spcPct val="90000"/>
            </a:lnSpc>
            <a:spcBef>
              <a:spcPct val="0"/>
            </a:spcBef>
            <a:spcAft>
              <a:spcPct val="15000"/>
            </a:spcAft>
            <a:buChar char="••"/>
          </a:pPr>
          <a:r>
            <a:rPr lang="en-US" sz="900" kern="1200" dirty="0" smtClean="0"/>
            <a:t> Deployment changes</a:t>
          </a:r>
        </a:p>
        <a:p>
          <a:pPr marL="57150" lvl="1" indent="-57150" algn="l" defTabSz="400050">
            <a:lnSpc>
              <a:spcPct val="90000"/>
            </a:lnSpc>
            <a:spcBef>
              <a:spcPct val="0"/>
            </a:spcBef>
            <a:spcAft>
              <a:spcPct val="15000"/>
            </a:spcAft>
            <a:buChar char="••"/>
          </a:pPr>
          <a:r>
            <a:rPr lang="en-US" sz="900" kern="1200" dirty="0" smtClean="0"/>
            <a:t> Monitoring/instrumentation changes</a:t>
          </a:r>
        </a:p>
        <a:p>
          <a:pPr marL="57150" lvl="1" indent="-57150" algn="l" defTabSz="400050">
            <a:lnSpc>
              <a:spcPct val="90000"/>
            </a:lnSpc>
            <a:spcBef>
              <a:spcPct val="0"/>
            </a:spcBef>
            <a:spcAft>
              <a:spcPct val="15000"/>
            </a:spcAft>
            <a:buChar char="••"/>
          </a:pPr>
          <a:r>
            <a:rPr lang="en-US" sz="900" kern="1200" dirty="0" smtClean="0"/>
            <a:t> Testing changes</a:t>
          </a:r>
        </a:p>
      </dsp:txBody>
      <dsp:txXfrm rot="-5400000">
        <a:off x="2779789" y="78567"/>
        <a:ext cx="4863438" cy="1449361"/>
      </dsp:txXfrm>
    </dsp:sp>
    <dsp:sp modelId="{B913067B-C76D-4738-9619-CC1EC61B6556}">
      <dsp:nvSpPr>
        <dsp:cNvPr id="0" name=""/>
        <dsp:cNvSpPr/>
      </dsp:nvSpPr>
      <dsp:spPr>
        <a:xfrm>
          <a:off x="0" y="24935"/>
          <a:ext cx="2779788" cy="155662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Standard  Migration Tasks</a:t>
          </a:r>
          <a:endParaRPr lang="en-US" sz="2400" kern="1200" dirty="0"/>
        </a:p>
      </dsp:txBody>
      <dsp:txXfrm>
        <a:off x="75988" y="100923"/>
        <a:ext cx="2627812" cy="1404649"/>
      </dsp:txXfrm>
    </dsp:sp>
    <dsp:sp modelId="{AB7D4D17-438B-444B-84C6-43C867283FEF}">
      <dsp:nvSpPr>
        <dsp:cNvPr id="0" name=""/>
        <dsp:cNvSpPr/>
      </dsp:nvSpPr>
      <dsp:spPr>
        <a:xfrm rot="5400000">
          <a:off x="4633193" y="-10858"/>
          <a:ext cx="1245300" cy="4946676"/>
        </a:xfrm>
        <a:prstGeom prst="round2SameRect">
          <a:avLst/>
        </a:prstGeom>
        <a:solidFill>
          <a:schemeClr val="accent3">
            <a:tint val="40000"/>
            <a:alpha val="90000"/>
            <a:hueOff val="177282"/>
            <a:satOff val="4485"/>
            <a:lumOff val="649"/>
            <a:alphaOff val="0"/>
          </a:schemeClr>
        </a:solidFill>
        <a:ln w="25400" cap="flat" cmpd="sng" algn="ctr">
          <a:solidFill>
            <a:schemeClr val="accent3">
              <a:tint val="40000"/>
              <a:alpha val="90000"/>
              <a:hueOff val="177282"/>
              <a:satOff val="4485"/>
              <a:lumOff val="6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t>Non-standard Object-Relational Mapping (ORM) framework</a:t>
          </a:r>
          <a:endParaRPr lang="en-US" sz="900" kern="1200" dirty="0"/>
        </a:p>
        <a:p>
          <a:pPr marL="57150" lvl="1" indent="-57150" algn="l" defTabSz="400050">
            <a:lnSpc>
              <a:spcPct val="90000"/>
            </a:lnSpc>
            <a:spcBef>
              <a:spcPct val="0"/>
            </a:spcBef>
            <a:spcAft>
              <a:spcPct val="15000"/>
            </a:spcAft>
            <a:buChar char="••"/>
          </a:pPr>
          <a:r>
            <a:rPr lang="en-US" sz="900" kern="1200" dirty="0" smtClean="0"/>
            <a:t>Proprietary component of the application server needs to be converted</a:t>
          </a:r>
        </a:p>
        <a:p>
          <a:pPr marL="57150" lvl="1" indent="-57150" algn="l" defTabSz="400050">
            <a:lnSpc>
              <a:spcPct val="90000"/>
            </a:lnSpc>
            <a:spcBef>
              <a:spcPct val="0"/>
            </a:spcBef>
            <a:spcAft>
              <a:spcPct val="15000"/>
            </a:spcAft>
            <a:buChar char="••"/>
          </a:pPr>
          <a:r>
            <a:rPr lang="en-US" sz="900" kern="1200" dirty="0" smtClean="0"/>
            <a:t>Clustering and Caching mechanisms, such as session replication, handling of SFSB, and the use of proprietary caching APIs</a:t>
          </a:r>
        </a:p>
        <a:p>
          <a:pPr marL="57150" lvl="1" indent="-57150" algn="l" defTabSz="400050">
            <a:lnSpc>
              <a:spcPct val="90000"/>
            </a:lnSpc>
            <a:spcBef>
              <a:spcPct val="0"/>
            </a:spcBef>
            <a:spcAft>
              <a:spcPct val="15000"/>
            </a:spcAft>
            <a:buChar char="••"/>
          </a:pPr>
          <a:r>
            <a:rPr lang="en-US" sz="900" kern="1200" dirty="0" smtClean="0"/>
            <a:t>Connections to third party systems (e.g., integration adapters to SAP, Siebel, PeopleSoft, etc)</a:t>
          </a:r>
        </a:p>
      </dsp:txBody>
      <dsp:txXfrm rot="-5400000">
        <a:off x="2782506" y="1900621"/>
        <a:ext cx="4885885" cy="1123718"/>
      </dsp:txXfrm>
    </dsp:sp>
    <dsp:sp modelId="{D5A78688-4F20-4EF4-8CDD-E2D5851DF116}">
      <dsp:nvSpPr>
        <dsp:cNvPr id="0" name=""/>
        <dsp:cNvSpPr/>
      </dsp:nvSpPr>
      <dsp:spPr>
        <a:xfrm>
          <a:off x="0" y="1684167"/>
          <a:ext cx="2782505" cy="1556625"/>
        </a:xfrm>
        <a:prstGeom prst="roundRect">
          <a:avLst/>
        </a:prstGeom>
        <a:solidFill>
          <a:schemeClr val="accent3">
            <a:hueOff val="61487"/>
            <a:satOff val="2538"/>
            <a:lumOff val="49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Additional Migration Factors</a:t>
          </a:r>
          <a:endParaRPr lang="en-US" sz="2400" kern="1200" dirty="0"/>
        </a:p>
      </dsp:txBody>
      <dsp:txXfrm>
        <a:off x="75988" y="1760155"/>
        <a:ext cx="2630529" cy="1404649"/>
      </dsp:txXfrm>
    </dsp:sp>
    <dsp:sp modelId="{3CD94706-2EB0-4415-9870-00F6AD0D4F9D}">
      <dsp:nvSpPr>
        <dsp:cNvPr id="0" name=""/>
        <dsp:cNvSpPr/>
      </dsp:nvSpPr>
      <dsp:spPr>
        <a:xfrm rot="5400000">
          <a:off x="4633193" y="1623597"/>
          <a:ext cx="1245300" cy="4946676"/>
        </a:xfrm>
        <a:prstGeom prst="round2SameRect">
          <a:avLst/>
        </a:prstGeom>
        <a:solidFill>
          <a:schemeClr val="accent3">
            <a:tint val="40000"/>
            <a:alpha val="90000"/>
            <a:hueOff val="354565"/>
            <a:satOff val="8971"/>
            <a:lumOff val="1299"/>
            <a:alphaOff val="0"/>
          </a:schemeClr>
        </a:solidFill>
        <a:ln w="25400" cap="flat" cmpd="sng" algn="ctr">
          <a:solidFill>
            <a:schemeClr val="accent3">
              <a:tint val="40000"/>
              <a:alpha val="90000"/>
              <a:hueOff val="354565"/>
              <a:satOff val="8971"/>
              <a:lumOff val="12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t>Upgrade the build process for the new environment</a:t>
          </a:r>
          <a:endParaRPr lang="en-US" sz="900" kern="1200" dirty="0"/>
        </a:p>
        <a:p>
          <a:pPr marL="57150" lvl="1" indent="-57150" algn="l" defTabSz="400050">
            <a:lnSpc>
              <a:spcPct val="90000"/>
            </a:lnSpc>
            <a:spcBef>
              <a:spcPct val="0"/>
            </a:spcBef>
            <a:spcAft>
              <a:spcPct val="15000"/>
            </a:spcAft>
            <a:buChar char="••"/>
          </a:pPr>
          <a:r>
            <a:rPr lang="en-US" sz="900" kern="1200" dirty="0" smtClean="0"/>
            <a:t>Incorporate leading open source frameworks</a:t>
          </a:r>
        </a:p>
        <a:p>
          <a:pPr marL="57150" lvl="1" indent="-57150" algn="l" defTabSz="400050">
            <a:lnSpc>
              <a:spcPct val="90000"/>
            </a:lnSpc>
            <a:spcBef>
              <a:spcPct val="0"/>
            </a:spcBef>
            <a:spcAft>
              <a:spcPct val="15000"/>
            </a:spcAft>
            <a:buChar char="••"/>
          </a:pPr>
          <a:r>
            <a:rPr lang="en-US" sz="900" kern="1200" dirty="0" smtClean="0"/>
            <a:t>Evaluate the overall application architecture for performance, maintainability, scalability and usability improvements.</a:t>
          </a:r>
        </a:p>
        <a:p>
          <a:pPr marL="57150" lvl="1" indent="-57150" algn="l" defTabSz="400050">
            <a:lnSpc>
              <a:spcPct val="90000"/>
            </a:lnSpc>
            <a:spcBef>
              <a:spcPct val="0"/>
            </a:spcBef>
            <a:spcAft>
              <a:spcPct val="15000"/>
            </a:spcAft>
            <a:buChar char="••"/>
          </a:pPr>
          <a:r>
            <a:rPr lang="en-US" sz="900" kern="1200" dirty="0" smtClean="0"/>
            <a:t>Introduce Clustering into the application for High Availability</a:t>
          </a:r>
        </a:p>
      </dsp:txBody>
      <dsp:txXfrm rot="-5400000">
        <a:off x="2782506" y="3535076"/>
        <a:ext cx="4885885" cy="1123718"/>
      </dsp:txXfrm>
    </dsp:sp>
    <dsp:sp modelId="{6DBEE6CC-A7B1-4D8F-BF18-E4B743D916E1}">
      <dsp:nvSpPr>
        <dsp:cNvPr id="0" name=""/>
        <dsp:cNvSpPr/>
      </dsp:nvSpPr>
      <dsp:spPr>
        <a:xfrm>
          <a:off x="0" y="3318623"/>
          <a:ext cx="2782505" cy="1556625"/>
        </a:xfrm>
        <a:prstGeom prst="roundRect">
          <a:avLst/>
        </a:prstGeom>
        <a:solidFill>
          <a:schemeClr val="accent3">
            <a:hueOff val="122975"/>
            <a:satOff val="5077"/>
            <a:lumOff val="99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Enhancements</a:t>
          </a:r>
          <a:endParaRPr lang="en-US" sz="2400" kern="1200" dirty="0"/>
        </a:p>
      </dsp:txBody>
      <dsp:txXfrm>
        <a:off x="75988" y="3394611"/>
        <a:ext cx="2630529" cy="1404649"/>
      </dsp:txXfrm>
    </dsp:sp>
    <dsp:sp modelId="{711F383A-402B-4F86-AABB-B21A22D1FDB0}">
      <dsp:nvSpPr>
        <dsp:cNvPr id="0" name=""/>
        <dsp:cNvSpPr/>
      </dsp:nvSpPr>
      <dsp:spPr>
        <a:xfrm rot="5400000">
          <a:off x="4948603" y="2839391"/>
          <a:ext cx="614480" cy="4946676"/>
        </a:xfrm>
        <a:prstGeom prst="round2SameRect">
          <a:avLst/>
        </a:prstGeom>
        <a:solidFill>
          <a:schemeClr val="accent3">
            <a:tint val="40000"/>
            <a:alpha val="90000"/>
            <a:hueOff val="531847"/>
            <a:satOff val="13456"/>
            <a:lumOff val="1948"/>
            <a:alphaOff val="0"/>
          </a:schemeClr>
        </a:solidFill>
        <a:ln w="25400" cap="flat" cmpd="sng" algn="ctr">
          <a:solidFill>
            <a:schemeClr val="accent3">
              <a:tint val="40000"/>
              <a:alpha val="90000"/>
              <a:hueOff val="531847"/>
              <a:satOff val="13456"/>
              <a:lumOff val="19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t>Functional Testing </a:t>
          </a:r>
        </a:p>
        <a:p>
          <a:pPr marL="57150" lvl="1" indent="-57150" algn="l" defTabSz="400050">
            <a:lnSpc>
              <a:spcPct val="90000"/>
            </a:lnSpc>
            <a:spcBef>
              <a:spcPct val="0"/>
            </a:spcBef>
            <a:spcAft>
              <a:spcPct val="15000"/>
            </a:spcAft>
            <a:buChar char="••"/>
          </a:pPr>
          <a:r>
            <a:rPr lang="en-US" sz="900" kern="1200" dirty="0" smtClean="0"/>
            <a:t>Performance and Security Testing</a:t>
          </a:r>
        </a:p>
      </dsp:txBody>
      <dsp:txXfrm rot="-5400000">
        <a:off x="2782505" y="5035485"/>
        <a:ext cx="4916680" cy="554488"/>
      </dsp:txXfrm>
    </dsp:sp>
    <dsp:sp modelId="{ABF4E118-A07A-4A6A-88B3-29ECEC78204D}">
      <dsp:nvSpPr>
        <dsp:cNvPr id="0" name=""/>
        <dsp:cNvSpPr/>
      </dsp:nvSpPr>
      <dsp:spPr>
        <a:xfrm>
          <a:off x="0" y="4953079"/>
          <a:ext cx="2782505" cy="719300"/>
        </a:xfrm>
        <a:prstGeom prst="roundRect">
          <a:avLst/>
        </a:prstGeom>
        <a:solidFill>
          <a:schemeClr val="accent3">
            <a:hueOff val="184462"/>
            <a:satOff val="7615"/>
            <a:lumOff val="14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0" kern="1200" dirty="0" smtClean="0">
              <a:latin typeface="+mn-lt"/>
            </a:rPr>
            <a:t>Migration Testing </a:t>
          </a:r>
        </a:p>
      </dsp:txBody>
      <dsp:txXfrm>
        <a:off x="35113" y="4988192"/>
        <a:ext cx="2712279" cy="6490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3D5D9-71EA-4422-BF65-8DD38FE1718B}">
      <dsp:nvSpPr>
        <dsp:cNvPr id="0" name=""/>
        <dsp:cNvSpPr/>
      </dsp:nvSpPr>
      <dsp:spPr>
        <a:xfrm>
          <a:off x="1754769" y="630913"/>
          <a:ext cx="4315179" cy="4315179"/>
        </a:xfrm>
        <a:prstGeom prst="blockArc">
          <a:avLst>
            <a:gd name="adj1" fmla="val 12600000"/>
            <a:gd name="adj2" fmla="val 16200000"/>
            <a:gd name="adj3" fmla="val 4525"/>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8266AF-DDA4-44DD-B7B2-FF8E1857F700}">
      <dsp:nvSpPr>
        <dsp:cNvPr id="0" name=""/>
        <dsp:cNvSpPr/>
      </dsp:nvSpPr>
      <dsp:spPr>
        <a:xfrm>
          <a:off x="1754769" y="630913"/>
          <a:ext cx="4315179" cy="4315179"/>
        </a:xfrm>
        <a:prstGeom prst="blockArc">
          <a:avLst>
            <a:gd name="adj1" fmla="val 9000000"/>
            <a:gd name="adj2" fmla="val 12600000"/>
            <a:gd name="adj3" fmla="val 4525"/>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34D1E5-11AA-4BD2-BE78-867471E73AE6}">
      <dsp:nvSpPr>
        <dsp:cNvPr id="0" name=""/>
        <dsp:cNvSpPr/>
      </dsp:nvSpPr>
      <dsp:spPr>
        <a:xfrm>
          <a:off x="1754769" y="630913"/>
          <a:ext cx="4315179" cy="4315179"/>
        </a:xfrm>
        <a:prstGeom prst="blockArc">
          <a:avLst>
            <a:gd name="adj1" fmla="val 5400000"/>
            <a:gd name="adj2" fmla="val 9000000"/>
            <a:gd name="adj3" fmla="val 4525"/>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6427DB6-632D-44C9-80C0-393370A815AC}">
      <dsp:nvSpPr>
        <dsp:cNvPr id="0" name=""/>
        <dsp:cNvSpPr/>
      </dsp:nvSpPr>
      <dsp:spPr>
        <a:xfrm>
          <a:off x="1754769" y="630913"/>
          <a:ext cx="4315179" cy="4315179"/>
        </a:xfrm>
        <a:prstGeom prst="blockArc">
          <a:avLst>
            <a:gd name="adj1" fmla="val 1800000"/>
            <a:gd name="adj2" fmla="val 5400000"/>
            <a:gd name="adj3" fmla="val 4525"/>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756F44A-A324-4C89-A32C-B79D9586BCCD}">
      <dsp:nvSpPr>
        <dsp:cNvPr id="0" name=""/>
        <dsp:cNvSpPr/>
      </dsp:nvSpPr>
      <dsp:spPr>
        <a:xfrm>
          <a:off x="1754769" y="630913"/>
          <a:ext cx="4315179" cy="4315179"/>
        </a:xfrm>
        <a:prstGeom prst="blockArc">
          <a:avLst>
            <a:gd name="adj1" fmla="val 19800000"/>
            <a:gd name="adj2" fmla="val 1800000"/>
            <a:gd name="adj3" fmla="val 4525"/>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81474A-8015-4DF1-ABFB-E23F88289E1E}">
      <dsp:nvSpPr>
        <dsp:cNvPr id="0" name=""/>
        <dsp:cNvSpPr/>
      </dsp:nvSpPr>
      <dsp:spPr>
        <a:xfrm>
          <a:off x="1754769" y="630913"/>
          <a:ext cx="4315179" cy="4315179"/>
        </a:xfrm>
        <a:prstGeom prst="blockArc">
          <a:avLst>
            <a:gd name="adj1" fmla="val 16200000"/>
            <a:gd name="adj2" fmla="val 19800000"/>
            <a:gd name="adj3" fmla="val 4525"/>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FBDD689-675C-48EA-8A4F-511F6E2218FE}">
      <dsp:nvSpPr>
        <dsp:cNvPr id="0" name=""/>
        <dsp:cNvSpPr/>
      </dsp:nvSpPr>
      <dsp:spPr>
        <a:xfrm>
          <a:off x="2943820" y="1819965"/>
          <a:ext cx="1937076" cy="193707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Business &amp; IT  Stakeholders</a:t>
          </a:r>
          <a:endParaRPr lang="en-US" sz="1600" kern="1200" dirty="0">
            <a:solidFill>
              <a:schemeClr val="tx1"/>
            </a:solidFill>
          </a:endParaRPr>
        </a:p>
      </dsp:txBody>
      <dsp:txXfrm>
        <a:off x="3227498" y="2103643"/>
        <a:ext cx="1369720" cy="1369720"/>
      </dsp:txXfrm>
    </dsp:sp>
    <dsp:sp modelId="{0B7E3BF3-64AE-41B8-8334-F40514E4A707}">
      <dsp:nvSpPr>
        <dsp:cNvPr id="0" name=""/>
        <dsp:cNvSpPr/>
      </dsp:nvSpPr>
      <dsp:spPr>
        <a:xfrm>
          <a:off x="3234382" y="1751"/>
          <a:ext cx="1355953" cy="1355953"/>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Moving away from a stable Application environment</a:t>
          </a:r>
          <a:endParaRPr lang="en-US" sz="1300" kern="1200" dirty="0"/>
        </a:p>
      </dsp:txBody>
      <dsp:txXfrm>
        <a:off x="3432957" y="200326"/>
        <a:ext cx="958803" cy="958803"/>
      </dsp:txXfrm>
    </dsp:sp>
    <dsp:sp modelId="{191B01D7-4BC6-41CB-BF18-8FCCC47C764A}">
      <dsp:nvSpPr>
        <dsp:cNvPr id="0" name=""/>
        <dsp:cNvSpPr/>
      </dsp:nvSpPr>
      <dsp:spPr>
        <a:xfrm>
          <a:off x="5060635" y="1056139"/>
          <a:ext cx="1355953" cy="1355953"/>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Impact to Users and Customers</a:t>
          </a:r>
          <a:endParaRPr lang="en-US" sz="1300" kern="1200" dirty="0"/>
        </a:p>
      </dsp:txBody>
      <dsp:txXfrm>
        <a:off x="5259210" y="1254714"/>
        <a:ext cx="958803" cy="958803"/>
      </dsp:txXfrm>
    </dsp:sp>
    <dsp:sp modelId="{719F3D71-C852-4D3A-B5CB-BB31016CAC01}">
      <dsp:nvSpPr>
        <dsp:cNvPr id="0" name=""/>
        <dsp:cNvSpPr/>
      </dsp:nvSpPr>
      <dsp:spPr>
        <a:xfrm>
          <a:off x="5060635" y="3164914"/>
          <a:ext cx="1355953" cy="1355953"/>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Business and Technology Benefits</a:t>
          </a:r>
          <a:endParaRPr lang="en-US" sz="1300" kern="1200" dirty="0"/>
        </a:p>
      </dsp:txBody>
      <dsp:txXfrm>
        <a:off x="5259210" y="3363489"/>
        <a:ext cx="958803" cy="958803"/>
      </dsp:txXfrm>
    </dsp:sp>
    <dsp:sp modelId="{58EBCDFA-7F80-4962-AE2E-F18D16DE58D5}">
      <dsp:nvSpPr>
        <dsp:cNvPr id="0" name=""/>
        <dsp:cNvSpPr/>
      </dsp:nvSpPr>
      <dsp:spPr>
        <a:xfrm>
          <a:off x="3234382" y="4219302"/>
          <a:ext cx="1355953" cy="135595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Cost and Schedule</a:t>
          </a:r>
          <a:endParaRPr lang="en-US" sz="1300" kern="1200" dirty="0"/>
        </a:p>
      </dsp:txBody>
      <dsp:txXfrm>
        <a:off x="3432957" y="4417877"/>
        <a:ext cx="958803" cy="958803"/>
      </dsp:txXfrm>
    </dsp:sp>
    <dsp:sp modelId="{34FEAF4D-28D9-42D3-BEA5-693B2610B750}">
      <dsp:nvSpPr>
        <dsp:cNvPr id="0" name=""/>
        <dsp:cNvSpPr/>
      </dsp:nvSpPr>
      <dsp:spPr>
        <a:xfrm>
          <a:off x="1408129" y="3164914"/>
          <a:ext cx="1355953" cy="1355953"/>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Resource skills and Training</a:t>
          </a:r>
          <a:endParaRPr lang="en-US" sz="1300" kern="1200" dirty="0"/>
        </a:p>
      </dsp:txBody>
      <dsp:txXfrm>
        <a:off x="1606704" y="3363489"/>
        <a:ext cx="958803" cy="958803"/>
      </dsp:txXfrm>
    </dsp:sp>
    <dsp:sp modelId="{7A27DCCF-3E8B-42D3-9E71-BCEF140C7FB4}">
      <dsp:nvSpPr>
        <dsp:cNvPr id="0" name=""/>
        <dsp:cNvSpPr/>
      </dsp:nvSpPr>
      <dsp:spPr>
        <a:xfrm>
          <a:off x="1408129" y="1056139"/>
          <a:ext cx="1355953" cy="1355953"/>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Resource bandwidth to handle migration effort</a:t>
          </a:r>
          <a:endParaRPr lang="en-US" sz="1300" kern="1200" dirty="0"/>
        </a:p>
      </dsp:txBody>
      <dsp:txXfrm>
        <a:off x="1606704" y="1254714"/>
        <a:ext cx="958803" cy="95880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50BA66-744F-47A4-BD96-251D45AEA6DA}" type="datetimeFigureOut">
              <a:rPr lang="en-IN" smtClean="0"/>
              <a:t>09-01-2015</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Copyright @ 2014 Tech Mahindra. All rights reserved.</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ABDAC2-EF7E-4D2C-AF6E-6FE563E86E54}" type="slidenum">
              <a:rPr lang="en-IN" smtClean="0"/>
              <a:t>‹#›</a:t>
            </a:fld>
            <a:endParaRPr lang="en-IN"/>
          </a:p>
        </p:txBody>
      </p:sp>
    </p:spTree>
    <p:extLst>
      <p:ext uri="{BB962C8B-B14F-4D97-AF65-F5344CB8AC3E}">
        <p14:creationId xmlns:p14="http://schemas.microsoft.com/office/powerpoint/2010/main" val="34603832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4A442BA-E736-47A1-8CDB-5C39843EDA8A}" type="datetimeFigureOut">
              <a:rPr lang="en-US"/>
              <a:pPr>
                <a:defRPr/>
              </a:pPr>
              <a:t>1/9/2015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r>
              <a:rPr lang="en-IN" smtClean="0"/>
              <a:t>Copyright @ 2014 Tech Mahindra. All rights reserved.</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EEED3CF-AAEF-4443-8533-BBA4C383BB8A}" type="slidenum">
              <a:rPr lang="en-US"/>
              <a:pPr>
                <a:defRPr/>
              </a:pPr>
              <a:t>‹#›</a:t>
            </a:fld>
            <a:endParaRPr lang="en-US" dirty="0"/>
          </a:p>
        </p:txBody>
      </p:sp>
    </p:spTree>
    <p:extLst>
      <p:ext uri="{BB962C8B-B14F-4D97-AF65-F5344CB8AC3E}">
        <p14:creationId xmlns:p14="http://schemas.microsoft.com/office/powerpoint/2010/main" val="178487521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defRPr/>
            </a:pPr>
            <a:fld id="{C54DE5F9-F9DC-4FB5-ADD5-732E717EA40A}" type="slidenum">
              <a:rPr lang="en-US" smtClean="0">
                <a:latin typeface="Calibri" pitchFamily="34" charset="0"/>
              </a:rPr>
              <a:pPr fontAlgn="base">
                <a:spcBef>
                  <a:spcPct val="0"/>
                </a:spcBef>
                <a:spcAft>
                  <a:spcPct val="0"/>
                </a:spcAft>
                <a:defRPr/>
              </a:pPr>
              <a:t>1</a:t>
            </a:fld>
            <a:endParaRPr lang="en-US" smtClean="0">
              <a:latin typeface="Calibri" pitchFamily="34" charset="0"/>
            </a:endParaRPr>
          </a:p>
        </p:txBody>
      </p:sp>
      <p:sp>
        <p:nvSpPr>
          <p:cNvPr id="2" name="Footer Placeholder 1"/>
          <p:cNvSpPr>
            <a:spLocks noGrp="1"/>
          </p:cNvSpPr>
          <p:nvPr>
            <p:ph type="ftr" sz="quarter" idx="10"/>
          </p:nvPr>
        </p:nvSpPr>
        <p:spPr/>
        <p:txBody>
          <a:bodyPr/>
          <a:lstStyle/>
          <a:p>
            <a:pPr>
              <a:defRPr/>
            </a:pPr>
            <a:r>
              <a:rPr lang="en-IN" smtClean="0"/>
              <a:t>Copyright @ 2014 Tech Mahindra. All rights reserved.</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3424F1F-79E4-435C-BC44-3545DBA13479}"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IN" smtClean="0"/>
              <a:t>Copyright @ 2014 Tech Mahindra. All rights reserved.</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endParaRPr lang="en-US">
              <a:solidFill>
                <a:prstClr val="black"/>
              </a:solidFill>
            </a:endParaRPr>
          </a:p>
        </p:txBody>
      </p:sp>
      <p:sp>
        <p:nvSpPr>
          <p:cNvPr id="5" name="Slide Number Placeholder 4"/>
          <p:cNvSpPr>
            <a:spLocks noGrp="1"/>
          </p:cNvSpPr>
          <p:nvPr>
            <p:ph type="sldNum" sz="quarter" idx="11"/>
          </p:nvPr>
        </p:nvSpPr>
        <p:spPr/>
        <p:txBody>
          <a:bodyPr/>
          <a:lstStyle/>
          <a:p>
            <a:pPr>
              <a:defRPr/>
            </a:pPr>
            <a:fld id="{77F53F9E-20C8-4F59-9545-FA6B78920700}" type="slidenum">
              <a:rPr lang="en-US" smtClean="0">
                <a:solidFill>
                  <a:prstClr val="black"/>
                </a:solidFill>
              </a:rPr>
              <a:pPr>
                <a:defRPr/>
              </a:pPr>
              <a:t>17</a:t>
            </a:fld>
            <a:endParaRPr lang="en-US" dirty="0">
              <a:solidFill>
                <a:prstClr val="black"/>
              </a:solidFill>
            </a:endParaRPr>
          </a:p>
        </p:txBody>
      </p:sp>
      <p:sp>
        <p:nvSpPr>
          <p:cNvPr id="6" name="Footer Placeholder 5"/>
          <p:cNvSpPr>
            <a:spLocks noGrp="1"/>
          </p:cNvSpPr>
          <p:nvPr>
            <p:ph type="ftr" sz="quarter" idx="12"/>
          </p:nvPr>
        </p:nvSpPr>
        <p:spPr/>
        <p:txBody>
          <a:bodyPr/>
          <a:lstStyle/>
          <a:p>
            <a:pPr>
              <a:defRPr/>
            </a:pPr>
            <a:r>
              <a:rPr lang="en-IN" smtClean="0"/>
              <a:t>Copyright @ 2014 Tech Mahindra. All rights reserved.</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89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defRPr/>
            </a:pPr>
            <a:fld id="{0CC9718A-698C-44D4-BB13-A71BB4127804}" type="slidenum">
              <a:rPr lang="en-US" smtClean="0">
                <a:latin typeface="Calibri" pitchFamily="34" charset="0"/>
              </a:rPr>
              <a:pPr fontAlgn="base">
                <a:spcBef>
                  <a:spcPct val="0"/>
                </a:spcBef>
                <a:spcAft>
                  <a:spcPct val="0"/>
                </a:spcAft>
                <a:defRPr/>
              </a:pPr>
              <a:t>20</a:t>
            </a:fld>
            <a:endParaRPr lang="en-US" smtClean="0">
              <a:latin typeface="Calibri" pitchFamily="34" charset="0"/>
            </a:endParaRPr>
          </a:p>
        </p:txBody>
      </p:sp>
      <p:sp>
        <p:nvSpPr>
          <p:cNvPr id="2" name="Footer Placeholder 1"/>
          <p:cNvSpPr>
            <a:spLocks noGrp="1"/>
          </p:cNvSpPr>
          <p:nvPr>
            <p:ph type="ftr" sz="quarter" idx="10"/>
          </p:nvPr>
        </p:nvSpPr>
        <p:spPr/>
        <p:txBody>
          <a:bodyPr/>
          <a:lstStyle/>
          <a:p>
            <a:pPr>
              <a:defRPr/>
            </a:pPr>
            <a:r>
              <a:rPr lang="en-IN" smtClean="0"/>
              <a:t>Copyright @ 2014 Tech Mahindra. All rights reserved.</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userDrawn="1"/>
        </p:nvSpPr>
        <p:spPr bwMode="auto">
          <a:xfrm>
            <a:off x="8821738" y="6613525"/>
            <a:ext cx="1571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fld id="{F28701B4-CF5C-466A-9D82-AAA507FF89C7}" type="slidenum">
              <a:rPr lang="en-US" sz="1000" smtClean="0">
                <a:solidFill>
                  <a:schemeClr val="tx2"/>
                </a:solidFill>
              </a:rPr>
              <a:pPr algn="r" eaLnBrk="1" hangingPunct="1">
                <a:defRPr/>
              </a:pPr>
              <a:t>‹#›</a:t>
            </a:fld>
            <a:endParaRPr lang="en-US" sz="1000" smtClean="0">
              <a:solidFill>
                <a:schemeClr val="tx2"/>
              </a:solidFill>
            </a:endParaRPr>
          </a:p>
        </p:txBody>
      </p:sp>
      <p:pic>
        <p:nvPicPr>
          <p:cNvPr id="4" name="Picture 11"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99691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395112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8536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48989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3400041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7"/>
          <p:cNvSpPr txBox="1">
            <a:spLocks noChangeArrowheads="1"/>
          </p:cNvSpPr>
          <p:nvPr userDrawn="1"/>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spcBef>
                <a:spcPts val="600"/>
              </a:spcBef>
              <a:defRPr/>
            </a:pPr>
            <a:r>
              <a:rPr lang="en-US" sz="1000" b="1" dirty="0" smtClean="0">
                <a:solidFill>
                  <a:schemeClr val="tx2"/>
                </a:solidFill>
              </a:rPr>
              <a:t>Disclaimer </a:t>
            </a:r>
          </a:p>
          <a:p>
            <a:pPr algn="just" eaLnBrk="1" hangingPunct="1">
              <a:spcBef>
                <a:spcPts val="600"/>
              </a:spcBef>
              <a:defRPr/>
            </a:pPr>
            <a:r>
              <a:rPr lang="en-US" sz="900" dirty="0" smtClean="0">
                <a:solidFill>
                  <a:schemeClr val="tx2"/>
                </a:solidFill>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30504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0179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0040" y="76200"/>
            <a:ext cx="8229600" cy="334963"/>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1353544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361837"/>
      </p:ext>
    </p:extLst>
  </p:cSld>
  <p:clrMapOvr>
    <a:masterClrMapping/>
  </p:clrMapOvr>
  <p:transition advClick="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724033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7979916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65964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206304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1842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6388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15775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userDrawn="1"/>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2170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68313" y="711200"/>
            <a:ext cx="82121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29" name="Slide Number Placeholder 5"/>
          <p:cNvSpPr txBox="1">
            <a:spLocks/>
          </p:cNvSpPr>
          <p:nvPr/>
        </p:nvSpPr>
        <p:spPr bwMode="auto">
          <a:xfrm>
            <a:off x="8821738" y="6613525"/>
            <a:ext cx="1571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fld id="{96BEFAA6-785C-4FFF-A302-CAB8994AF18C}" type="slidenum">
              <a:rPr lang="en-US" sz="1000" smtClean="0">
                <a:solidFill>
                  <a:schemeClr val="tx2"/>
                </a:solidFill>
              </a:rPr>
              <a:pPr algn="r" eaLnBrk="1" hangingPunct="1">
                <a:defRPr/>
              </a:pPr>
              <a:t>‹#›</a:t>
            </a:fld>
            <a:endParaRPr lang="en-US" sz="1000" smtClean="0">
              <a:solidFill>
                <a:schemeClr val="tx2"/>
              </a:solidFill>
            </a:endParaRPr>
          </a:p>
        </p:txBody>
      </p:sp>
      <p:sp>
        <p:nvSpPr>
          <p:cNvPr id="1030"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800" dirty="0" smtClean="0">
                <a:solidFill>
                  <a:schemeClr val="tx2"/>
                </a:solidFill>
              </a:rPr>
              <a:t>Copyright © 2014 Tech Mahindra. All rights reserved.</a:t>
            </a: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74" r:id="rId3"/>
    <p:sldLayoutId id="2147483775" r:id="rId4"/>
    <p:sldLayoutId id="2147483776" r:id="rId5"/>
    <p:sldLayoutId id="2147483777" r:id="rId6"/>
    <p:sldLayoutId id="2147483784" r:id="rId7"/>
    <p:sldLayoutId id="2147483785" r:id="rId8"/>
    <p:sldLayoutId id="2147483786" r:id="rId9"/>
    <p:sldLayoutId id="2147483787" r:id="rId10"/>
    <p:sldLayoutId id="2147483778" r:id="rId11"/>
    <p:sldLayoutId id="2147483779" r:id="rId12"/>
    <p:sldLayoutId id="2147483780" r:id="rId13"/>
    <p:sldLayoutId id="2147483788" r:id="rId14"/>
    <p:sldLayoutId id="2147483789" r:id="rId15"/>
    <p:sldLayoutId id="2147483792" r:id="rId16"/>
    <p:sldLayoutId id="2147483793" r:id="rId17"/>
  </p:sldLayoutIdLst>
  <p:timing>
    <p:tnLst>
      <p:par>
        <p:cTn id="1" dur="indefinite" restart="never" nodeType="tmRoot"/>
      </p:par>
    </p:tnLst>
  </p:timing>
  <p:hf hdr="0" dt="0"/>
  <p:txStyles>
    <p:titleStyle>
      <a:lvl1pPr algn="l" rtl="0" eaLnBrk="0" fontAlgn="base" hangingPunct="0">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charset="0"/>
          <a:cs typeface="Arial" charset="0"/>
        </a:defRPr>
      </a:lvl2pPr>
      <a:lvl3pPr algn="l" rtl="0" eaLnBrk="0" fontAlgn="base" hangingPunct="0">
        <a:spcBef>
          <a:spcPct val="0"/>
        </a:spcBef>
        <a:spcAft>
          <a:spcPct val="0"/>
        </a:spcAft>
        <a:defRPr sz="3200" b="1">
          <a:solidFill>
            <a:schemeClr val="tx2"/>
          </a:solidFill>
          <a:latin typeface="Arial" charset="0"/>
          <a:cs typeface="Arial" charset="0"/>
        </a:defRPr>
      </a:lvl3pPr>
      <a:lvl4pPr algn="l" rtl="0" eaLnBrk="0" fontAlgn="base" hangingPunct="0">
        <a:spcBef>
          <a:spcPct val="0"/>
        </a:spcBef>
        <a:spcAft>
          <a:spcPct val="0"/>
        </a:spcAft>
        <a:defRPr sz="3200" b="1">
          <a:solidFill>
            <a:schemeClr val="tx2"/>
          </a:solidFill>
          <a:latin typeface="Arial" charset="0"/>
          <a:cs typeface="Arial" charset="0"/>
        </a:defRPr>
      </a:lvl4pPr>
      <a:lvl5pPr algn="l" rtl="0" eaLnBrk="0" fontAlgn="base" hangingPunct="0">
        <a:spcBef>
          <a:spcPct val="0"/>
        </a:spcBef>
        <a:spcAft>
          <a:spcPct val="0"/>
        </a:spcAft>
        <a:defRPr sz="3200" b="1">
          <a:solidFill>
            <a:schemeClr val="tx2"/>
          </a:solidFill>
          <a:latin typeface="Arial" charset="0"/>
          <a:cs typeface="Arial" charset="0"/>
        </a:defRPr>
      </a:lvl5pPr>
      <a:lvl6pPr marL="457200" algn="l" rtl="0" fontAlgn="base">
        <a:spcBef>
          <a:spcPct val="0"/>
        </a:spcBef>
        <a:spcAft>
          <a:spcPct val="0"/>
        </a:spcAft>
        <a:defRPr sz="3200" b="1">
          <a:solidFill>
            <a:schemeClr val="tx2"/>
          </a:solidFill>
          <a:latin typeface="Arial" charset="0"/>
          <a:cs typeface="Arial" charset="0"/>
        </a:defRPr>
      </a:lvl6pPr>
      <a:lvl7pPr marL="914400" algn="l" rtl="0" fontAlgn="base">
        <a:spcBef>
          <a:spcPct val="0"/>
        </a:spcBef>
        <a:spcAft>
          <a:spcPct val="0"/>
        </a:spcAft>
        <a:defRPr sz="3200" b="1">
          <a:solidFill>
            <a:schemeClr val="tx2"/>
          </a:solidFill>
          <a:latin typeface="Arial" charset="0"/>
          <a:cs typeface="Arial" charset="0"/>
        </a:defRPr>
      </a:lvl7pPr>
      <a:lvl8pPr marL="1371600" algn="l" rtl="0" fontAlgn="base">
        <a:spcBef>
          <a:spcPct val="0"/>
        </a:spcBef>
        <a:spcAft>
          <a:spcPct val="0"/>
        </a:spcAft>
        <a:defRPr sz="3200" b="1">
          <a:solidFill>
            <a:schemeClr val="tx2"/>
          </a:solidFill>
          <a:latin typeface="Arial" charset="0"/>
          <a:cs typeface="Arial" charset="0"/>
        </a:defRPr>
      </a:lvl8pPr>
      <a:lvl9pPr marL="1828800" algn="l" rtl="0" fontAlgn="base">
        <a:spcBef>
          <a:spcPct val="0"/>
        </a:spcBef>
        <a:spcAft>
          <a:spcPct val="0"/>
        </a:spcAft>
        <a:defRPr sz="3200" b="1">
          <a:solidFill>
            <a:schemeClr val="tx2"/>
          </a:solidFill>
          <a:latin typeface="Arial" charset="0"/>
          <a:cs typeface="Arial" charset="0"/>
        </a:defRPr>
      </a:lvl9pPr>
    </p:titleStyle>
    <p:bodyStyle>
      <a:lvl1pPr marL="290513" indent="-290513" algn="l" rtl="0" eaLnBrk="0" fontAlgn="base" hangingPunct="0">
        <a:spcBef>
          <a:spcPct val="0"/>
        </a:spcBef>
        <a:spcAft>
          <a:spcPct val="0"/>
        </a:spcAft>
        <a:buClr>
          <a:schemeClr val="bg2"/>
        </a:buClr>
        <a:buSzPct val="120000"/>
        <a:buFont typeface="Wingdings" charset="2"/>
        <a:buChar char="§"/>
        <a:defRPr lang="en-US" kern="1200" dirty="0">
          <a:solidFill>
            <a:schemeClr val="tx1"/>
          </a:solidFill>
          <a:latin typeface="Arial" pitchFamily="34" charset="0"/>
          <a:ea typeface="+mn-ea"/>
          <a:cs typeface="Arial" pitchFamily="34" charset="0"/>
        </a:defRPr>
      </a:lvl1pPr>
      <a:lvl2pPr marL="285750" indent="-285750" algn="l" rtl="0" eaLnBrk="0" fontAlgn="base" hangingPunct="0">
        <a:spcBef>
          <a:spcPct val="0"/>
        </a:spcBef>
        <a:spcAft>
          <a:spcPct val="0"/>
        </a:spcAft>
        <a:buClr>
          <a:schemeClr val="bg2"/>
        </a:buClr>
        <a:buSzPct val="100000"/>
        <a:buFont typeface="Wingdings" charset="2"/>
        <a:buChar char="§"/>
        <a:defRPr lang="en-US" kern="1200" dirty="0">
          <a:solidFill>
            <a:schemeClr val="tx1"/>
          </a:solidFill>
          <a:latin typeface="+mn-lt"/>
          <a:ea typeface="+mn-ea"/>
          <a:cs typeface="Arial" charset="0"/>
        </a:defRPr>
      </a:lvl2pPr>
      <a:lvl3pPr marL="571500" indent="-279400" algn="l" rtl="0" eaLnBrk="0" fontAlgn="base" hangingPunct="0">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0" fontAlgn="base" hangingPunct="0">
        <a:spcBef>
          <a:spcPct val="0"/>
        </a:spcBef>
        <a:spcAft>
          <a:spcPct val="0"/>
        </a:spcAft>
        <a:buClr>
          <a:schemeClr val="bg2"/>
        </a:buClr>
        <a:buSzPct val="80000"/>
        <a:buFont typeface="Wingdings" charset="2"/>
        <a:buChar char="§"/>
        <a:defRPr lang="en-US" kern="1200" dirty="0">
          <a:solidFill>
            <a:schemeClr val="tx1"/>
          </a:solidFill>
          <a:latin typeface="Arial" pitchFamily="34" charset="0"/>
          <a:ea typeface="+mn-ea"/>
          <a:cs typeface="Arial" charset="0"/>
        </a:defRPr>
      </a:lvl4pPr>
      <a:lvl5pPr marL="1136650" indent="-285750" algn="l" defTabSz="933450" rtl="0" eaLnBrk="0" fontAlgn="base" hangingPunct="0">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6.xml"/><Relationship Id="rId6" Type="http://schemas.openxmlformats.org/officeDocument/2006/relationships/image" Target="../media/image6.jpeg"/><Relationship Id="rId5" Type="http://schemas.openxmlformats.org/officeDocument/2006/relationships/hyperlink" Target="http://images.google.co.in/imgres?imgurl=http://blogs.zdnet.com/security/images/ibm_logo.jpg&amp;imgrefurl=http://blogs.zdnet.com/security/?p=690&amp;h=399&amp;w=757&amp;sz=82&amp;hl=en&amp;start=1&amp;usg=__9BxGtsyVjw1zlucZbwNPwzCvVmQ=&amp;tbnid=0waQiMlVpKQvfM:&amp;tbnh=75&amp;tbnw=142&amp;prev=/images?q=IBM+logo&amp;gbv=2&amp;hl=en&amp;sa=G" TargetMode="Externa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994021" y="3068746"/>
            <a:ext cx="5511800" cy="369332"/>
          </a:xfrm>
        </p:spPr>
        <p:txBody>
          <a:bodyPr>
            <a:spAutoFit/>
          </a:bodyPr>
          <a:lstStyle/>
          <a:p>
            <a:pPr eaLnBrk="1" hangingPunct="1"/>
            <a:r>
              <a:rPr sz="2400" dirty="0" smtClean="0">
                <a:latin typeface="Arial" charset="0"/>
                <a:cs typeface="Arial" charset="0"/>
              </a:rPr>
              <a:t>2014</a:t>
            </a:r>
          </a:p>
        </p:txBody>
      </p:sp>
      <p:sp>
        <p:nvSpPr>
          <p:cNvPr id="11267" name="Title 2"/>
          <p:cNvSpPr>
            <a:spLocks noGrp="1"/>
          </p:cNvSpPr>
          <p:nvPr>
            <p:ph type="title"/>
          </p:nvPr>
        </p:nvSpPr>
        <p:spPr>
          <a:xfrm>
            <a:off x="953036" y="2220913"/>
            <a:ext cx="8049295" cy="1231106"/>
          </a:xfrm>
        </p:spPr>
        <p:txBody>
          <a:bodyPr/>
          <a:lstStyle/>
          <a:p>
            <a:pPr eaLnBrk="1" hangingPunct="1"/>
            <a:r>
              <a:rPr lang="en-US" dirty="0" smtClean="0">
                <a:solidFill>
                  <a:srgbClr val="C00000"/>
                </a:solidFill>
                <a:latin typeface="Arial" charset="0"/>
                <a:cs typeface="Arial" charset="0"/>
              </a:rPr>
              <a:t>WB DTDS Websphere Migration</a:t>
            </a:r>
            <a:endParaRPr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263236" y="878387"/>
          <a:ext cx="8575963" cy="5342304"/>
        </p:xfrm>
        <a:graphic>
          <a:graphicData uri="http://schemas.openxmlformats.org/drawingml/2006/table">
            <a:tbl>
              <a:tblPr firstRow="1" firstCol="1" bandRow="1">
                <a:tableStyleId>{00A15C55-8517-42AA-B614-E9B94910E393}</a:tableStyleId>
              </a:tblPr>
              <a:tblGrid>
                <a:gridCol w="1445687"/>
                <a:gridCol w="2985077"/>
                <a:gridCol w="2712897"/>
                <a:gridCol w="1432302"/>
              </a:tblGrid>
              <a:tr h="202806">
                <a:tc>
                  <a:txBody>
                    <a:bodyPr/>
                    <a:lstStyle/>
                    <a:p>
                      <a:pPr algn="ctr" fontAlgn="t"/>
                      <a:r>
                        <a:rPr lang="en-US" sz="1200" u="none" strike="noStrike" dirty="0"/>
                        <a:t>Phase</a:t>
                      </a:r>
                      <a:endParaRPr lang="en-US" sz="1200" b="0" i="0" u="none" strike="noStrike" dirty="0">
                        <a:solidFill>
                          <a:srgbClr val="000000"/>
                        </a:solidFill>
                        <a:latin typeface="Calibri"/>
                      </a:endParaRPr>
                    </a:p>
                  </a:txBody>
                  <a:tcPr marL="6158" marR="6158" marT="6158" marB="0"/>
                </a:tc>
                <a:tc>
                  <a:txBody>
                    <a:bodyPr/>
                    <a:lstStyle/>
                    <a:p>
                      <a:pPr algn="ctr" fontAlgn="t"/>
                      <a:r>
                        <a:rPr lang="en-US" sz="1200" u="none" strike="noStrike"/>
                        <a:t>Tasks</a:t>
                      </a:r>
                      <a:endParaRPr lang="en-US" sz="1200" b="0" i="0" u="none" strike="noStrike">
                        <a:solidFill>
                          <a:srgbClr val="000000"/>
                        </a:solidFill>
                        <a:latin typeface="Calibri"/>
                      </a:endParaRPr>
                    </a:p>
                  </a:txBody>
                  <a:tcPr marL="6158" marR="6158" marT="6158" marB="0"/>
                </a:tc>
                <a:tc>
                  <a:txBody>
                    <a:bodyPr/>
                    <a:lstStyle/>
                    <a:p>
                      <a:pPr algn="ctr" fontAlgn="t"/>
                      <a:r>
                        <a:rPr lang="en-US" sz="1200" u="none" strike="noStrike"/>
                        <a:t>Deliverables</a:t>
                      </a:r>
                      <a:endParaRPr lang="en-US" sz="1200" b="0" i="0" u="none" strike="noStrike">
                        <a:solidFill>
                          <a:srgbClr val="000000"/>
                        </a:solidFill>
                        <a:latin typeface="Calibri"/>
                      </a:endParaRPr>
                    </a:p>
                  </a:txBody>
                  <a:tcPr marL="6158" marR="6158" marT="6158" marB="0"/>
                </a:tc>
                <a:tc>
                  <a:txBody>
                    <a:bodyPr/>
                    <a:lstStyle/>
                    <a:p>
                      <a:pPr algn="ctr" fontAlgn="t"/>
                      <a:r>
                        <a:rPr lang="en-US" sz="1200" u="none" strike="noStrike"/>
                        <a:t>Typical Duration</a:t>
                      </a:r>
                      <a:endParaRPr lang="en-US" sz="1200" b="0" i="0" u="none" strike="noStrike">
                        <a:solidFill>
                          <a:srgbClr val="000000"/>
                        </a:solidFill>
                        <a:latin typeface="Calibri"/>
                      </a:endParaRPr>
                    </a:p>
                  </a:txBody>
                  <a:tcPr marL="6158" marR="6158" marT="6158" marB="0"/>
                </a:tc>
              </a:tr>
              <a:tr h="987603">
                <a:tc>
                  <a:txBody>
                    <a:bodyPr/>
                    <a:lstStyle/>
                    <a:p>
                      <a:pPr algn="l" fontAlgn="t"/>
                      <a:r>
                        <a:rPr lang="en-US" sz="1200" u="none" strike="noStrike" dirty="0"/>
                        <a:t>Phase I:</a:t>
                      </a:r>
                      <a:br>
                        <a:rPr lang="en-US" sz="1200" u="none" strike="noStrike" dirty="0"/>
                      </a:br>
                      <a:r>
                        <a:rPr lang="en-US" sz="1200" u="none" strike="noStrike" dirty="0" smtClean="0"/>
                        <a:t>Analyze Server </a:t>
                      </a:r>
                      <a:r>
                        <a:rPr lang="en-US" sz="1200" u="none" strike="noStrike" dirty="0"/>
                        <a:t>architecture</a:t>
                      </a:r>
                      <a:br>
                        <a:rPr lang="en-US" sz="1200" u="none" strike="noStrike" dirty="0"/>
                      </a:br>
                      <a:r>
                        <a:rPr lang="en-US" sz="1200" u="none" strike="noStrike" dirty="0"/>
                        <a:t>&amp; deployment</a:t>
                      </a:r>
                      <a:br>
                        <a:rPr lang="en-US" sz="1200" u="none" strike="noStrike" dirty="0"/>
                      </a:br>
                      <a:r>
                        <a:rPr lang="en-US" sz="1200" u="none" strike="noStrike" dirty="0"/>
                        <a:t>model</a:t>
                      </a:r>
                      <a:endParaRPr lang="en-US" sz="1200" b="0" i="0" u="none" strike="noStrike" dirty="0">
                        <a:solidFill>
                          <a:srgbClr val="000000"/>
                        </a:solidFill>
                        <a:latin typeface="Calibri"/>
                      </a:endParaRPr>
                    </a:p>
                  </a:txBody>
                  <a:tcPr marL="6158" marR="6158" marT="6158" marB="0"/>
                </a:tc>
                <a:tc>
                  <a:txBody>
                    <a:bodyPr/>
                    <a:lstStyle/>
                    <a:p>
                      <a:pPr algn="l" fontAlgn="t"/>
                      <a:r>
                        <a:rPr lang="en-US" sz="1200" u="none" strike="noStrike" dirty="0"/>
                        <a:t>- Collect inventory of existing servers, network infrastructure and applications</a:t>
                      </a:r>
                      <a:br>
                        <a:rPr lang="en-US" sz="1200" u="none" strike="noStrike" dirty="0"/>
                      </a:br>
                      <a:r>
                        <a:rPr lang="en-US" sz="1200" u="none" strike="noStrike" dirty="0"/>
                        <a:t>- Establish baseline of existing functionality and load capacity</a:t>
                      </a:r>
                      <a:endParaRPr lang="en-US" sz="1200" b="0" i="0" u="none" strike="noStrike" dirty="0">
                        <a:solidFill>
                          <a:srgbClr val="000000"/>
                        </a:solidFill>
                        <a:latin typeface="Calibri"/>
                      </a:endParaRPr>
                    </a:p>
                  </a:txBody>
                  <a:tcPr marL="6158" marR="6158" marT="6158" marB="0"/>
                </a:tc>
                <a:tc>
                  <a:txBody>
                    <a:bodyPr/>
                    <a:lstStyle/>
                    <a:p>
                      <a:pPr algn="l" fontAlgn="t"/>
                      <a:r>
                        <a:rPr lang="en-US" sz="1200" u="none" strike="noStrike"/>
                        <a:t>Server and Application Inventory with details of purpose, usage, configuration and hardware</a:t>
                      </a:r>
                      <a:endParaRPr lang="en-US" sz="1200" b="0" i="0" u="none" strike="noStrike">
                        <a:solidFill>
                          <a:srgbClr val="000000"/>
                        </a:solidFill>
                        <a:latin typeface="Calibri"/>
                      </a:endParaRPr>
                    </a:p>
                  </a:txBody>
                  <a:tcPr marL="6158" marR="6158" marT="6158" marB="0"/>
                </a:tc>
                <a:tc>
                  <a:txBody>
                    <a:bodyPr/>
                    <a:lstStyle/>
                    <a:p>
                      <a:pPr algn="l" fontAlgn="t"/>
                      <a:r>
                        <a:rPr lang="en-US" sz="1200" u="none" strike="noStrike"/>
                        <a:t>2-4 weeks</a:t>
                      </a:r>
                      <a:endParaRPr lang="en-US" sz="1200" b="0" i="0" u="none" strike="noStrike">
                        <a:solidFill>
                          <a:srgbClr val="000000"/>
                        </a:solidFill>
                        <a:latin typeface="Calibri"/>
                      </a:endParaRPr>
                    </a:p>
                  </a:txBody>
                  <a:tcPr marL="6158" marR="6158" marT="6158" marB="0"/>
                </a:tc>
              </a:tr>
              <a:tr h="1183802">
                <a:tc>
                  <a:txBody>
                    <a:bodyPr/>
                    <a:lstStyle/>
                    <a:p>
                      <a:pPr algn="l" fontAlgn="t"/>
                      <a:r>
                        <a:rPr lang="en-US" sz="1200" u="none" strike="noStrike"/>
                        <a:t>Phase II:</a:t>
                      </a:r>
                      <a:br>
                        <a:rPr lang="en-US" sz="1200" u="none" strike="noStrike"/>
                      </a:br>
                      <a:r>
                        <a:rPr lang="en-US" sz="1200" u="none" strike="noStrike"/>
                        <a:t>Application</a:t>
                      </a:r>
                      <a:br>
                        <a:rPr lang="en-US" sz="1200" u="none" strike="noStrike"/>
                      </a:br>
                      <a:r>
                        <a:rPr lang="en-US" sz="1200" u="none" strike="noStrike"/>
                        <a:t>migration</a:t>
                      </a:r>
                      <a:br>
                        <a:rPr lang="en-US" sz="1200" u="none" strike="noStrike"/>
                      </a:br>
                      <a:r>
                        <a:rPr lang="en-US" sz="1200" u="none" strike="noStrike"/>
                        <a:t>assessment</a:t>
                      </a:r>
                      <a:endParaRPr lang="en-US" sz="1200" b="0" i="0" u="none" strike="noStrike">
                        <a:solidFill>
                          <a:srgbClr val="000000"/>
                        </a:solidFill>
                        <a:latin typeface="Calibri"/>
                      </a:endParaRPr>
                    </a:p>
                  </a:txBody>
                  <a:tcPr marL="6158" marR="6158" marT="6158" marB="0"/>
                </a:tc>
                <a:tc>
                  <a:txBody>
                    <a:bodyPr/>
                    <a:lstStyle/>
                    <a:p>
                      <a:pPr algn="l" fontAlgn="t"/>
                      <a:r>
                        <a:rPr lang="en-US" sz="1200" u="none" strike="noStrike" dirty="0"/>
                        <a:t>- Assess individual applications for migration</a:t>
                      </a:r>
                      <a:br>
                        <a:rPr lang="en-US" sz="1200" u="none" strike="noStrike" dirty="0"/>
                      </a:br>
                      <a:r>
                        <a:rPr lang="en-US" sz="1200" u="none" strike="noStrike" dirty="0"/>
                        <a:t>- Examine dependency on </a:t>
                      </a:r>
                      <a:r>
                        <a:rPr lang="en-US" sz="1200" u="none" strike="noStrike" dirty="0" smtClean="0"/>
                        <a:t>standards </a:t>
                      </a:r>
                      <a:r>
                        <a:rPr lang="en-US" sz="1200" u="none" strike="noStrike" dirty="0"/>
                        <a:t>and </a:t>
                      </a:r>
                      <a:r>
                        <a:rPr lang="en-US" sz="1200" u="none" strike="noStrike" dirty="0" smtClean="0"/>
                        <a:t>proprietary </a:t>
                      </a:r>
                      <a:r>
                        <a:rPr lang="en-US" sz="1200" u="none" strike="noStrike" dirty="0"/>
                        <a:t>libraries</a:t>
                      </a:r>
                      <a:br>
                        <a:rPr lang="en-US" sz="1200" u="none" strike="noStrike" dirty="0"/>
                      </a:br>
                      <a:r>
                        <a:rPr lang="en-US" sz="1200" u="none" strike="noStrike" dirty="0"/>
                        <a:t>- Assess adherence to standard specifications and impact  </a:t>
                      </a:r>
                      <a:endParaRPr lang="en-US" sz="1200" b="0" i="0" u="none" strike="noStrike" dirty="0">
                        <a:solidFill>
                          <a:srgbClr val="000000"/>
                        </a:solidFill>
                        <a:latin typeface="Calibri"/>
                      </a:endParaRPr>
                    </a:p>
                  </a:txBody>
                  <a:tcPr marL="6158" marR="6158" marT="6158" marB="0"/>
                </a:tc>
                <a:tc>
                  <a:txBody>
                    <a:bodyPr/>
                    <a:lstStyle/>
                    <a:p>
                      <a:pPr algn="l" fontAlgn="t"/>
                      <a:r>
                        <a:rPr lang="en-US" sz="1200" u="none" strike="noStrike" dirty="0"/>
                        <a:t>List of suitable applications with migration priority; Prioritized list of applications suitable for migration;</a:t>
                      </a:r>
                      <a:br>
                        <a:rPr lang="en-US" sz="1200" u="none" strike="noStrike" dirty="0"/>
                      </a:br>
                      <a:r>
                        <a:rPr lang="en-US" sz="1200" u="none" strike="noStrike" dirty="0"/>
                        <a:t>List Proprietary libraries used by applications;</a:t>
                      </a:r>
                      <a:br>
                        <a:rPr lang="en-US" sz="1200" u="none" strike="noStrike" dirty="0"/>
                      </a:br>
                      <a:r>
                        <a:rPr lang="en-US" sz="1200" u="none" strike="noStrike" dirty="0"/>
                        <a:t>Migration specification</a:t>
                      </a:r>
                      <a:endParaRPr lang="en-US" sz="1200" b="0" i="0" u="none" strike="noStrike" dirty="0">
                        <a:solidFill>
                          <a:srgbClr val="000000"/>
                        </a:solidFill>
                        <a:latin typeface="Calibri"/>
                      </a:endParaRPr>
                    </a:p>
                  </a:txBody>
                  <a:tcPr marL="6158" marR="6158" marT="6158" marB="0"/>
                </a:tc>
                <a:tc>
                  <a:txBody>
                    <a:bodyPr/>
                    <a:lstStyle/>
                    <a:p>
                      <a:pPr algn="l" fontAlgn="t"/>
                      <a:r>
                        <a:rPr lang="en-US" sz="1200" u="none" strike="noStrike"/>
                        <a:t>2-12 weeks </a:t>
                      </a:r>
                      <a:br>
                        <a:rPr lang="en-US" sz="1200" u="none" strike="noStrike"/>
                      </a:br>
                      <a:r>
                        <a:rPr lang="en-US" sz="1200" u="none" strike="noStrike"/>
                        <a:t>(depends on  number and complexity os apps)</a:t>
                      </a:r>
                      <a:endParaRPr lang="en-US" sz="1200" b="0" i="0" u="none" strike="noStrike">
                        <a:solidFill>
                          <a:srgbClr val="000000"/>
                        </a:solidFill>
                        <a:latin typeface="Calibri"/>
                      </a:endParaRPr>
                    </a:p>
                  </a:txBody>
                  <a:tcPr marL="6158" marR="6158" marT="6158" marB="0"/>
                </a:tc>
              </a:tr>
              <a:tr h="1183802">
                <a:tc>
                  <a:txBody>
                    <a:bodyPr/>
                    <a:lstStyle/>
                    <a:p>
                      <a:pPr algn="l" fontAlgn="t"/>
                      <a:r>
                        <a:rPr lang="en-US" sz="1200" u="none" strike="noStrike"/>
                        <a:t>Phase III:</a:t>
                      </a:r>
                      <a:br>
                        <a:rPr lang="en-US" sz="1200" u="none" strike="noStrike"/>
                      </a:br>
                      <a:r>
                        <a:rPr lang="en-US" sz="1200" u="none" strike="noStrike"/>
                        <a:t>Effort and risk</a:t>
                      </a:r>
                      <a:br>
                        <a:rPr lang="en-US" sz="1200" u="none" strike="noStrike"/>
                      </a:br>
                      <a:r>
                        <a:rPr lang="en-US" sz="1200" u="none" strike="noStrike"/>
                        <a:t>assessment</a:t>
                      </a:r>
                      <a:endParaRPr lang="en-US" sz="1200" b="0" i="0" u="none" strike="noStrike">
                        <a:solidFill>
                          <a:srgbClr val="000000"/>
                        </a:solidFill>
                        <a:latin typeface="Calibri"/>
                      </a:endParaRPr>
                    </a:p>
                  </a:txBody>
                  <a:tcPr marL="6158" marR="6158" marT="6158" marB="0"/>
                </a:tc>
                <a:tc>
                  <a:txBody>
                    <a:bodyPr/>
                    <a:lstStyle/>
                    <a:p>
                      <a:pPr algn="l" fontAlgn="t"/>
                      <a:r>
                        <a:rPr lang="en-US" sz="1200" u="none" strike="noStrike" dirty="0"/>
                        <a:t>- Assess application functionality to be deployed on servers</a:t>
                      </a:r>
                      <a:br>
                        <a:rPr lang="en-US" sz="1200" u="none" strike="noStrike" dirty="0"/>
                      </a:br>
                      <a:r>
                        <a:rPr lang="en-US" sz="1200" u="none" strike="noStrike" dirty="0"/>
                        <a:t>- Estimate migration effort for each application</a:t>
                      </a:r>
                      <a:br>
                        <a:rPr lang="en-US" sz="1200" u="none" strike="noStrike" dirty="0"/>
                      </a:br>
                      <a:r>
                        <a:rPr lang="en-US" sz="1200" u="none" strike="noStrike" dirty="0"/>
                        <a:t>- Identify risks and prepare mitigation plan</a:t>
                      </a:r>
                      <a:endParaRPr lang="en-US" sz="1200" b="0" i="0" u="none" strike="noStrike" dirty="0">
                        <a:solidFill>
                          <a:srgbClr val="000000"/>
                        </a:solidFill>
                        <a:latin typeface="Calibri"/>
                      </a:endParaRPr>
                    </a:p>
                  </a:txBody>
                  <a:tcPr marL="6158" marR="6158" marT="6158" marB="0"/>
                </a:tc>
                <a:tc>
                  <a:txBody>
                    <a:bodyPr/>
                    <a:lstStyle/>
                    <a:p>
                      <a:pPr algn="l" fontAlgn="t"/>
                      <a:r>
                        <a:rPr lang="en-US" sz="1200" u="none" strike="noStrike" dirty="0"/>
                        <a:t>Server-wise service configuration list;</a:t>
                      </a:r>
                      <a:br>
                        <a:rPr lang="en-US" sz="1200" u="none" strike="noStrike" dirty="0"/>
                      </a:br>
                      <a:r>
                        <a:rPr lang="en-US" sz="1200" u="none" strike="noStrike" dirty="0"/>
                        <a:t>Definition of clusters and cluster configuration;</a:t>
                      </a:r>
                      <a:br>
                        <a:rPr lang="en-US" sz="1200" u="none" strike="noStrike" dirty="0"/>
                      </a:br>
                      <a:r>
                        <a:rPr lang="en-US" sz="1200" u="none" strike="noStrike" dirty="0"/>
                        <a:t>Estimated effort for each migrating;</a:t>
                      </a:r>
                      <a:br>
                        <a:rPr lang="en-US" sz="1200" u="none" strike="noStrike" dirty="0"/>
                      </a:br>
                      <a:r>
                        <a:rPr lang="en-US" sz="1200" u="none" strike="noStrike" dirty="0"/>
                        <a:t>Identification of risks for each application</a:t>
                      </a:r>
                      <a:endParaRPr lang="en-US" sz="1200" b="0" i="0" u="none" strike="noStrike" dirty="0">
                        <a:solidFill>
                          <a:srgbClr val="000000"/>
                        </a:solidFill>
                        <a:latin typeface="Calibri"/>
                      </a:endParaRPr>
                    </a:p>
                  </a:txBody>
                  <a:tcPr marL="6158" marR="6158" marT="6158" marB="0"/>
                </a:tc>
                <a:tc>
                  <a:txBody>
                    <a:bodyPr/>
                    <a:lstStyle/>
                    <a:p>
                      <a:pPr algn="l" fontAlgn="t"/>
                      <a:r>
                        <a:rPr lang="en-US" sz="1200" u="none" strike="noStrike" dirty="0"/>
                        <a:t>4-6 weeks</a:t>
                      </a:r>
                      <a:endParaRPr lang="en-US" sz="1200" b="0" i="0" u="none" strike="noStrike" dirty="0">
                        <a:solidFill>
                          <a:srgbClr val="000000"/>
                        </a:solidFill>
                        <a:latin typeface="Calibri"/>
                      </a:endParaRPr>
                    </a:p>
                  </a:txBody>
                  <a:tcPr marL="6158" marR="6158" marT="6158" marB="0"/>
                </a:tc>
              </a:tr>
              <a:tr h="1189087">
                <a:tc>
                  <a:txBody>
                    <a:bodyPr/>
                    <a:lstStyle/>
                    <a:p>
                      <a:pPr algn="l" fontAlgn="t"/>
                      <a:r>
                        <a:rPr lang="en-US" sz="1200" u="none" strike="noStrike"/>
                        <a:t>Phase IV:</a:t>
                      </a:r>
                      <a:br>
                        <a:rPr lang="en-US" sz="1200" u="none" strike="noStrike"/>
                      </a:br>
                      <a:r>
                        <a:rPr lang="en-US" sz="1200" u="none" strike="noStrike"/>
                        <a:t>Server and</a:t>
                      </a:r>
                      <a:br>
                        <a:rPr lang="en-US" sz="1200" u="none" strike="noStrike"/>
                      </a:br>
                      <a:r>
                        <a:rPr lang="en-US" sz="1200" u="none" strike="noStrike"/>
                        <a:t>application</a:t>
                      </a:r>
                      <a:br>
                        <a:rPr lang="en-US" sz="1200" u="none" strike="noStrike"/>
                      </a:br>
                      <a:r>
                        <a:rPr lang="en-US" sz="1200" u="none" strike="noStrike"/>
                        <a:t>migration plan</a:t>
                      </a:r>
                      <a:endParaRPr lang="en-US" sz="1200" b="0" i="0" u="none" strike="noStrike">
                        <a:solidFill>
                          <a:srgbClr val="000000"/>
                        </a:solidFill>
                        <a:latin typeface="Calibri"/>
                      </a:endParaRPr>
                    </a:p>
                  </a:txBody>
                  <a:tcPr marL="6158" marR="6158" marT="6158" marB="0"/>
                </a:tc>
                <a:tc>
                  <a:txBody>
                    <a:bodyPr/>
                    <a:lstStyle/>
                    <a:p>
                      <a:pPr algn="l" fontAlgn="t"/>
                      <a:r>
                        <a:rPr lang="en-US" sz="1200" u="none" strike="noStrike" dirty="0"/>
                        <a:t>- Define the roadmap for migrating servers and applications</a:t>
                      </a:r>
                      <a:br>
                        <a:rPr lang="en-US" sz="1200" u="none" strike="noStrike" dirty="0"/>
                      </a:br>
                      <a:r>
                        <a:rPr lang="en-US" sz="1200" u="none" strike="noStrike" dirty="0"/>
                        <a:t>- Define open source alternatives to </a:t>
                      </a:r>
                      <a:r>
                        <a:rPr lang="en-US" sz="1200" u="none" strike="noStrike" dirty="0" err="1"/>
                        <a:t>propreitery</a:t>
                      </a:r>
                      <a:r>
                        <a:rPr lang="en-US" sz="1200" u="none" strike="noStrike" dirty="0"/>
                        <a:t> libraries and services</a:t>
                      </a:r>
                      <a:endParaRPr lang="en-US" sz="1200" b="0" i="0" u="none" strike="noStrike" dirty="0">
                        <a:solidFill>
                          <a:srgbClr val="000000"/>
                        </a:solidFill>
                        <a:latin typeface="Calibri"/>
                      </a:endParaRPr>
                    </a:p>
                  </a:txBody>
                  <a:tcPr marL="6158" marR="6158" marT="6158" marB="0"/>
                </a:tc>
                <a:tc>
                  <a:txBody>
                    <a:bodyPr/>
                    <a:lstStyle/>
                    <a:p>
                      <a:pPr algn="l" fontAlgn="t"/>
                      <a:r>
                        <a:rPr lang="en-US" sz="1200" u="none" strike="noStrike" dirty="0"/>
                        <a:t>Server migration plan with services and configuration to be migrated for each server/cluster;</a:t>
                      </a:r>
                      <a:br>
                        <a:rPr lang="en-US" sz="1200" u="none" strike="noStrike" dirty="0"/>
                      </a:br>
                      <a:r>
                        <a:rPr lang="en-US" sz="1200" u="none" strike="noStrike" dirty="0"/>
                        <a:t>Application migration plan detailing library changes and code changes</a:t>
                      </a:r>
                      <a:br>
                        <a:rPr lang="en-US" sz="1200" u="none" strike="noStrike" dirty="0"/>
                      </a:br>
                      <a:r>
                        <a:rPr lang="en-US" sz="1200" u="none" strike="noStrike" dirty="0"/>
                        <a:t>required to migrate each application </a:t>
                      </a:r>
                      <a:endParaRPr lang="en-US" sz="1200" b="0" i="0" u="none" strike="noStrike" dirty="0">
                        <a:solidFill>
                          <a:srgbClr val="000000"/>
                        </a:solidFill>
                        <a:latin typeface="Calibri"/>
                      </a:endParaRPr>
                    </a:p>
                  </a:txBody>
                  <a:tcPr marL="6158" marR="6158" marT="6158" marB="0"/>
                </a:tc>
                <a:tc>
                  <a:txBody>
                    <a:bodyPr/>
                    <a:lstStyle/>
                    <a:p>
                      <a:pPr algn="l" fontAlgn="t"/>
                      <a:r>
                        <a:rPr lang="en-US" sz="1200" u="none" strike="noStrike" dirty="0"/>
                        <a:t>5-8 weeks</a:t>
                      </a:r>
                      <a:endParaRPr lang="en-US" sz="1200" b="0" i="0" u="none" strike="noStrike" dirty="0">
                        <a:solidFill>
                          <a:srgbClr val="000000"/>
                        </a:solidFill>
                        <a:latin typeface="Calibri"/>
                      </a:endParaRPr>
                    </a:p>
                  </a:txBody>
                  <a:tcPr marL="6158" marR="6158" marT="6158" marB="0"/>
                </a:tc>
              </a:tr>
              <a:tr h="595204">
                <a:tc>
                  <a:txBody>
                    <a:bodyPr/>
                    <a:lstStyle/>
                    <a:p>
                      <a:pPr algn="l" fontAlgn="t"/>
                      <a:r>
                        <a:rPr lang="en-US" sz="1200" u="none" strike="noStrike"/>
                        <a:t>Phase V:</a:t>
                      </a:r>
                      <a:br>
                        <a:rPr lang="en-US" sz="1200" u="none" strike="noStrike"/>
                      </a:br>
                      <a:r>
                        <a:rPr lang="en-US" sz="1200" u="none" strike="noStrike"/>
                        <a:t>Migration</a:t>
                      </a:r>
                      <a:br>
                        <a:rPr lang="en-US" sz="1200" u="none" strike="noStrike"/>
                      </a:br>
                      <a:r>
                        <a:rPr lang="en-US" sz="1200" u="none" strike="noStrike"/>
                        <a:t>implementation</a:t>
                      </a:r>
                      <a:endParaRPr lang="en-US" sz="1200" b="0" i="0" u="none" strike="noStrike">
                        <a:solidFill>
                          <a:srgbClr val="000000"/>
                        </a:solidFill>
                        <a:latin typeface="Calibri"/>
                      </a:endParaRPr>
                    </a:p>
                  </a:txBody>
                  <a:tcPr marL="6158" marR="6158" marT="6158" marB="0"/>
                </a:tc>
                <a:tc>
                  <a:txBody>
                    <a:bodyPr/>
                    <a:lstStyle/>
                    <a:p>
                      <a:pPr algn="l" fontAlgn="t"/>
                      <a:r>
                        <a:rPr lang="en-US" sz="1200" u="none" strike="noStrike" dirty="0"/>
                        <a:t>- Execute migration </a:t>
                      </a:r>
                      <a:r>
                        <a:rPr lang="en-US" sz="1200" u="none" strike="noStrike" dirty="0" err="1"/>
                        <a:t>paln</a:t>
                      </a:r>
                      <a:endParaRPr lang="en-US" sz="1200" b="0" i="0" u="none" strike="noStrike" dirty="0">
                        <a:solidFill>
                          <a:srgbClr val="000000"/>
                        </a:solidFill>
                        <a:latin typeface="Calibri"/>
                      </a:endParaRPr>
                    </a:p>
                  </a:txBody>
                  <a:tcPr marL="6158" marR="6158" marT="6158" marB="0"/>
                </a:tc>
                <a:tc>
                  <a:txBody>
                    <a:bodyPr/>
                    <a:lstStyle/>
                    <a:p>
                      <a:pPr algn="l" fontAlgn="t"/>
                      <a:r>
                        <a:rPr lang="en-US" sz="1200" u="none" strike="noStrike"/>
                        <a:t>Successful migration</a:t>
                      </a:r>
                      <a:endParaRPr lang="en-US" sz="1200" b="0" i="0" u="none" strike="noStrike">
                        <a:solidFill>
                          <a:srgbClr val="000000"/>
                        </a:solidFill>
                        <a:latin typeface="Calibri"/>
                      </a:endParaRPr>
                    </a:p>
                  </a:txBody>
                  <a:tcPr marL="6158" marR="6158" marT="6158" marB="0"/>
                </a:tc>
                <a:tc>
                  <a:txBody>
                    <a:bodyPr/>
                    <a:lstStyle/>
                    <a:p>
                      <a:pPr algn="l" fontAlgn="t"/>
                      <a:r>
                        <a:rPr lang="en-US" sz="1200" u="none" strike="noStrike" dirty="0"/>
                        <a:t>TBD</a:t>
                      </a:r>
                      <a:endParaRPr lang="en-US" sz="1200" b="0" i="0" u="none" strike="noStrike" dirty="0">
                        <a:solidFill>
                          <a:srgbClr val="000000"/>
                        </a:solidFill>
                        <a:latin typeface="Calibri"/>
                      </a:endParaRPr>
                    </a:p>
                  </a:txBody>
                  <a:tcPr marL="6158" marR="6158" marT="6158" marB="0"/>
                </a:tc>
              </a:tr>
            </a:tbl>
          </a:graphicData>
        </a:graphic>
      </p:graphicFrame>
      <p:sp>
        <p:nvSpPr>
          <p:cNvPr id="4" name="Title 3"/>
          <p:cNvSpPr>
            <a:spLocks noGrp="1"/>
          </p:cNvSpPr>
          <p:nvPr>
            <p:ph type="title"/>
          </p:nvPr>
        </p:nvSpPr>
        <p:spPr>
          <a:xfrm>
            <a:off x="320040" y="76200"/>
            <a:ext cx="8229600" cy="738664"/>
          </a:xfrm>
        </p:spPr>
        <p:txBody>
          <a:bodyPr/>
          <a:lstStyle/>
          <a:p>
            <a:pPr lvl="0" algn="ctr"/>
            <a:r>
              <a:rPr lang="en-US" sz="2400" dirty="0"/>
              <a:t>TechM Migration Methodology</a:t>
            </a:r>
            <a:br>
              <a:rPr lang="en-US" sz="2400" dirty="0"/>
            </a:br>
            <a:endParaRPr lang="en-IN" sz="2400" dirty="0"/>
          </a:p>
        </p:txBody>
      </p:sp>
    </p:spTree>
    <p:extLst>
      <p:ext uri="{BB962C8B-B14F-4D97-AF65-F5344CB8AC3E}">
        <p14:creationId xmlns:p14="http://schemas.microsoft.com/office/powerpoint/2010/main" val="28941119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9"/>
          <p:cNvSpPr txBox="1">
            <a:spLocks noChangeArrowheads="1"/>
          </p:cNvSpPr>
          <p:nvPr/>
        </p:nvSpPr>
        <p:spPr bwMode="auto">
          <a:xfrm>
            <a:off x="291152" y="911097"/>
            <a:ext cx="8115869" cy="2062103"/>
          </a:xfrm>
          <a:prstGeom prst="rect">
            <a:avLst/>
          </a:prstGeom>
          <a:noFill/>
          <a:ln w="9525">
            <a:noFill/>
            <a:miter lim="800000"/>
            <a:headEnd/>
            <a:tailEnd/>
          </a:ln>
        </p:spPr>
        <p:txBody>
          <a:bodyPr wrap="square">
            <a:spAutoFit/>
          </a:bodyPr>
          <a:lstStyle/>
          <a:p>
            <a:pPr marL="231775" indent="-231775">
              <a:buClr>
                <a:schemeClr val="accent4"/>
              </a:buClr>
              <a:buFont typeface="Wingdings" pitchFamily="2" charset="2"/>
              <a:buChar char="§"/>
            </a:pPr>
            <a:r>
              <a:rPr lang="en-US" sz="1600" b="1" dirty="0" smtClean="0"/>
              <a:t>Infrastructure Analysis</a:t>
            </a:r>
          </a:p>
          <a:p>
            <a:pPr marL="688975" lvl="1" indent="-231775">
              <a:buClr>
                <a:schemeClr val="accent4"/>
              </a:buClr>
              <a:buFont typeface="Wingdings" pitchFamily="2" charset="2"/>
              <a:buChar char="§"/>
            </a:pPr>
            <a:r>
              <a:rPr lang="en-US" sz="1600" b="1" dirty="0" smtClean="0"/>
              <a:t>Datacenters: </a:t>
            </a:r>
            <a:r>
              <a:rPr lang="en-US" sz="1600" dirty="0" smtClean="0"/>
              <a:t>Number of Datacenters, Datacenter interconnectivity, Servers, Hardware etc.</a:t>
            </a:r>
          </a:p>
          <a:p>
            <a:pPr marL="688975" lvl="1" indent="-231775">
              <a:buClr>
                <a:schemeClr val="accent4"/>
              </a:buClr>
              <a:buFont typeface="Wingdings" pitchFamily="2" charset="2"/>
              <a:buChar char="§"/>
            </a:pPr>
            <a:r>
              <a:rPr lang="en-US" sz="1600" b="1" dirty="0" smtClean="0"/>
              <a:t>Failover strategy</a:t>
            </a:r>
            <a:endParaRPr lang="en-US" sz="1600" dirty="0" smtClean="0"/>
          </a:p>
          <a:p>
            <a:pPr marL="688975" lvl="1" indent="-231775">
              <a:buClr>
                <a:schemeClr val="accent4"/>
              </a:buClr>
              <a:buFont typeface="Wingdings" pitchFamily="2" charset="2"/>
              <a:buChar char="§"/>
            </a:pPr>
            <a:r>
              <a:rPr lang="en-US" sz="1600" b="1" dirty="0" smtClean="0"/>
              <a:t>Software</a:t>
            </a:r>
            <a:r>
              <a:rPr lang="en-US" sz="1600" dirty="0" smtClean="0"/>
              <a:t>: Load balancers, static web server, dynamic web server, GUI, etc.</a:t>
            </a:r>
          </a:p>
          <a:p>
            <a:pPr marL="688975" lvl="1" indent="-231775">
              <a:buClr>
                <a:schemeClr val="accent4"/>
              </a:buClr>
              <a:buFont typeface="Wingdings" pitchFamily="2" charset="2"/>
              <a:buChar char="§"/>
            </a:pPr>
            <a:r>
              <a:rPr lang="en-US" sz="1600" b="1" dirty="0" smtClean="0"/>
              <a:t>Ancillary services</a:t>
            </a:r>
            <a:r>
              <a:rPr lang="en-US" sz="1600" dirty="0" smtClean="0"/>
              <a:t>: Messaging, portal, AOP, injection, caching, etc.</a:t>
            </a:r>
          </a:p>
          <a:p>
            <a:pPr marL="688975" lvl="1" indent="-231775">
              <a:buClr>
                <a:schemeClr val="accent4"/>
              </a:buClr>
              <a:buFont typeface="Wingdings" pitchFamily="2" charset="2"/>
              <a:buChar char="§"/>
            </a:pPr>
            <a:r>
              <a:rPr lang="en-US" sz="1600" b="1" dirty="0" smtClean="0"/>
              <a:t>Development environment</a:t>
            </a:r>
            <a:r>
              <a:rPr lang="en-US" sz="1600" dirty="0" smtClean="0"/>
              <a:t>: IDEs, Development methodology, Build Tools, etc.</a:t>
            </a:r>
          </a:p>
          <a:p>
            <a:pPr marL="688975" lvl="1" indent="-231775">
              <a:buClr>
                <a:schemeClr val="accent4"/>
              </a:buClr>
              <a:buFont typeface="Wingdings" pitchFamily="2" charset="2"/>
              <a:buChar char="§"/>
            </a:pPr>
            <a:r>
              <a:rPr lang="en-US" sz="1600" b="1" dirty="0" smtClean="0"/>
              <a:t>Applications</a:t>
            </a:r>
            <a:r>
              <a:rPr lang="en-US" sz="1600" dirty="0" smtClean="0"/>
              <a:t>: Applications running on servers, business criticality</a:t>
            </a:r>
          </a:p>
        </p:txBody>
      </p:sp>
      <p:sp>
        <p:nvSpPr>
          <p:cNvPr id="7" name="Title 6"/>
          <p:cNvSpPr>
            <a:spLocks noGrp="1"/>
          </p:cNvSpPr>
          <p:nvPr>
            <p:ph type="title"/>
          </p:nvPr>
        </p:nvSpPr>
        <p:spPr>
          <a:xfrm>
            <a:off x="320040" y="76200"/>
            <a:ext cx="8229600" cy="1169551"/>
          </a:xfrm>
        </p:spPr>
        <p:txBody>
          <a:bodyPr/>
          <a:lstStyle/>
          <a:p>
            <a:pPr algn="ctr">
              <a:defRPr/>
            </a:pPr>
            <a:r>
              <a:rPr lang="en-US" sz="2400" dirty="0"/>
              <a:t>Migration Methodology</a:t>
            </a:r>
            <a:br>
              <a:rPr lang="en-US" sz="2400" dirty="0"/>
            </a:br>
            <a:r>
              <a:rPr lang="en-US" sz="2000" dirty="0"/>
              <a:t>PHASE I: Analyze Server Architecture and Deployment Model</a:t>
            </a:r>
            <a:r>
              <a:rPr lang="en-US" dirty="0"/>
              <a:t/>
            </a:r>
            <a:br>
              <a:rPr lang="en-US" dirty="0"/>
            </a:br>
            <a:endParaRPr lang="en-IN" dirty="0"/>
          </a:p>
        </p:txBody>
      </p:sp>
    </p:spTree>
    <p:extLst>
      <p:ext uri="{BB962C8B-B14F-4D97-AF65-F5344CB8AC3E}">
        <p14:creationId xmlns:p14="http://schemas.microsoft.com/office/powerpoint/2010/main" val="4701644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9"/>
          <p:cNvSpPr txBox="1">
            <a:spLocks noChangeArrowheads="1"/>
          </p:cNvSpPr>
          <p:nvPr/>
        </p:nvSpPr>
        <p:spPr bwMode="auto">
          <a:xfrm>
            <a:off x="277504" y="870153"/>
            <a:ext cx="8115869" cy="584775"/>
          </a:xfrm>
          <a:prstGeom prst="rect">
            <a:avLst/>
          </a:prstGeom>
          <a:noFill/>
          <a:ln w="9525">
            <a:noFill/>
            <a:miter lim="800000"/>
            <a:headEnd/>
            <a:tailEnd/>
          </a:ln>
        </p:spPr>
        <p:txBody>
          <a:bodyPr wrap="square">
            <a:spAutoFit/>
          </a:bodyPr>
          <a:lstStyle/>
          <a:p>
            <a:pPr marL="231775" indent="-231775">
              <a:buClr>
                <a:schemeClr val="accent4"/>
              </a:buClr>
              <a:buFont typeface="Wingdings" pitchFamily="2" charset="2"/>
              <a:buChar char="§"/>
            </a:pPr>
            <a:r>
              <a:rPr lang="en-US" sz="1600" b="1" dirty="0" smtClean="0"/>
              <a:t>Application Analysis</a:t>
            </a:r>
          </a:p>
          <a:p>
            <a:pPr marL="688975" lvl="1" indent="-231775">
              <a:buClr>
                <a:schemeClr val="accent4"/>
              </a:buClr>
              <a:buFont typeface="Wingdings" pitchFamily="2" charset="2"/>
              <a:buChar char="§"/>
            </a:pPr>
            <a:r>
              <a:rPr lang="en-US" sz="1600" dirty="0" smtClean="0"/>
              <a:t>Deciding migration targets for used Technologies</a:t>
            </a:r>
          </a:p>
        </p:txBody>
      </p:sp>
      <p:graphicFrame>
        <p:nvGraphicFramePr>
          <p:cNvPr id="7" name="Table 6"/>
          <p:cNvGraphicFramePr>
            <a:graphicFrameLocks noGrp="1"/>
          </p:cNvGraphicFramePr>
          <p:nvPr>
            <p:extLst>
              <p:ext uri="{D42A27DB-BD31-4B8C-83A1-F6EECF244321}">
                <p14:modId xmlns:p14="http://schemas.microsoft.com/office/powerpoint/2010/main" val="2514458660"/>
              </p:ext>
            </p:extLst>
          </p:nvPr>
        </p:nvGraphicFramePr>
        <p:xfrm>
          <a:off x="396508" y="1577010"/>
          <a:ext cx="7996865" cy="4546970"/>
        </p:xfrm>
        <a:graphic>
          <a:graphicData uri="http://schemas.openxmlformats.org/drawingml/2006/table">
            <a:tbl>
              <a:tblPr firstRow="1" bandRow="1">
                <a:tableStyleId>{91EBBBCC-DAD2-459C-BE2E-F6DE35CF9A28}</a:tableStyleId>
              </a:tblPr>
              <a:tblGrid>
                <a:gridCol w="2984588"/>
                <a:gridCol w="5012277"/>
              </a:tblGrid>
              <a:tr h="214054">
                <a:tc>
                  <a:txBody>
                    <a:bodyPr/>
                    <a:lstStyle/>
                    <a:p>
                      <a:pPr marL="0" marR="0" algn="ctr">
                        <a:spcBef>
                          <a:spcPts val="0"/>
                        </a:spcBef>
                        <a:spcAft>
                          <a:spcPts val="0"/>
                        </a:spcAft>
                      </a:pPr>
                      <a:r>
                        <a:rPr lang="en-US" sz="1200" b="1" dirty="0" smtClean="0">
                          <a:latin typeface="+mj-lt"/>
                        </a:rPr>
                        <a:t>Component</a:t>
                      </a:r>
                      <a:endParaRPr lang="en-US" sz="1200" b="1" dirty="0">
                        <a:latin typeface="+mj-lt"/>
                        <a:ea typeface="Calibri"/>
                        <a:cs typeface="Times New Roman"/>
                      </a:endParaRPr>
                    </a:p>
                  </a:txBody>
                  <a:tcPr marL="68580" marR="68580" marT="0" marB="0" anchor="b"/>
                </a:tc>
                <a:tc>
                  <a:txBody>
                    <a:bodyPr/>
                    <a:lstStyle/>
                    <a:p>
                      <a:pPr marL="0" marR="0" algn="ctr">
                        <a:spcBef>
                          <a:spcPts val="0"/>
                        </a:spcBef>
                        <a:spcAft>
                          <a:spcPts val="0"/>
                        </a:spcAft>
                      </a:pPr>
                      <a:r>
                        <a:rPr lang="en-US" sz="1200" b="1" dirty="0" smtClean="0">
                          <a:latin typeface="+mj-lt"/>
                        </a:rPr>
                        <a:t>Features</a:t>
                      </a:r>
                      <a:endParaRPr lang="en-US" sz="1200" b="1" dirty="0">
                        <a:latin typeface="+mj-lt"/>
                        <a:ea typeface="Calibri"/>
                        <a:cs typeface="Times New Roman"/>
                      </a:endParaRPr>
                    </a:p>
                  </a:txBody>
                  <a:tcPr marL="68580" marR="68580" marT="0" marB="0" anchor="b"/>
                </a:tc>
              </a:tr>
              <a:tr h="298554">
                <a:tc>
                  <a:txBody>
                    <a:bodyPr/>
                    <a:lstStyle/>
                    <a:p>
                      <a:pPr marL="0" marR="0">
                        <a:spcBef>
                          <a:spcPts val="0"/>
                        </a:spcBef>
                        <a:spcAft>
                          <a:spcPts val="0"/>
                        </a:spcAft>
                      </a:pPr>
                      <a:r>
                        <a:rPr lang="en-US" sz="1200" dirty="0" smtClean="0">
                          <a:latin typeface="+mj-lt"/>
                          <a:ea typeface="+mn-ea"/>
                          <a:cs typeface="+mn-cs"/>
                        </a:rPr>
                        <a:t>Monitoring</a:t>
                      </a:r>
                      <a:r>
                        <a:rPr lang="en-US" sz="1200" baseline="0" dirty="0" smtClean="0">
                          <a:latin typeface="+mj-lt"/>
                          <a:ea typeface="+mn-ea"/>
                          <a:cs typeface="+mn-cs"/>
                        </a:rPr>
                        <a:t> and management</a:t>
                      </a:r>
                      <a:endParaRPr lang="en-US" sz="1200" dirty="0">
                        <a:latin typeface="+mj-lt"/>
                        <a:ea typeface="Arial Unicode MS" pitchFamily="34" charset="-128"/>
                        <a:cs typeface="Arial Unicode MS" pitchFamily="34" charset="-128"/>
                      </a:endParaRPr>
                    </a:p>
                  </a:txBody>
                  <a:tcPr marL="68580" marR="68580" marT="0" marB="0" anchor="ctr"/>
                </a:tc>
                <a:tc>
                  <a:txBody>
                    <a:bodyPr/>
                    <a:lstStyle/>
                    <a:p>
                      <a:pPr marL="0" marR="0">
                        <a:spcBef>
                          <a:spcPts val="0"/>
                        </a:spcBef>
                        <a:spcAft>
                          <a:spcPts val="0"/>
                        </a:spcAft>
                      </a:pPr>
                      <a:r>
                        <a:rPr lang="en-US" sz="1200" dirty="0" smtClean="0">
                          <a:latin typeface="+mj-lt"/>
                        </a:rPr>
                        <a:t>Remote control and configuration, threshold notification,</a:t>
                      </a:r>
                      <a:r>
                        <a:rPr lang="en-US" sz="1200" baseline="0" dirty="0" smtClean="0">
                          <a:latin typeface="+mj-lt"/>
                        </a:rPr>
                        <a:t> etc.</a:t>
                      </a:r>
                      <a:endParaRPr lang="en-US" sz="1200" dirty="0">
                        <a:latin typeface="+mj-lt"/>
                        <a:ea typeface="Arial Unicode MS" pitchFamily="34" charset="-128"/>
                        <a:cs typeface="Arial Unicode MS" pitchFamily="34" charset="-128"/>
                      </a:endParaRPr>
                    </a:p>
                  </a:txBody>
                  <a:tcPr marL="68580" marR="68580" marT="0" marB="0" anchor="ctr"/>
                </a:tc>
              </a:tr>
              <a:tr h="264874">
                <a:tc>
                  <a:txBody>
                    <a:bodyPr/>
                    <a:lstStyle/>
                    <a:p>
                      <a:pPr marL="0" marR="0">
                        <a:spcBef>
                          <a:spcPts val="0"/>
                        </a:spcBef>
                        <a:spcAft>
                          <a:spcPts val="0"/>
                        </a:spcAft>
                      </a:pPr>
                      <a:r>
                        <a:rPr lang="en-US" sz="1200" dirty="0" smtClean="0">
                          <a:latin typeface="+mj-lt"/>
                          <a:ea typeface="+mn-ea"/>
                          <a:cs typeface="+mn-cs"/>
                        </a:rPr>
                        <a:t>Web</a:t>
                      </a:r>
                      <a:r>
                        <a:rPr lang="en-US" sz="1200" baseline="0" dirty="0" smtClean="0">
                          <a:latin typeface="+mj-lt"/>
                          <a:ea typeface="+mn-ea"/>
                          <a:cs typeface="+mn-cs"/>
                        </a:rPr>
                        <a:t> server</a:t>
                      </a:r>
                      <a:endParaRPr lang="en-US" sz="1200" dirty="0">
                        <a:latin typeface="+mj-lt"/>
                        <a:ea typeface="Arial Unicode MS" pitchFamily="34" charset="-128"/>
                        <a:cs typeface="Arial Unicode MS" pitchFamily="34" charset="-128"/>
                      </a:endParaRPr>
                    </a:p>
                  </a:txBody>
                  <a:tcPr marL="68580" marR="68580" marT="0" marB="0" anchor="ctr"/>
                </a:tc>
                <a:tc>
                  <a:txBody>
                    <a:bodyPr/>
                    <a:lstStyle/>
                    <a:p>
                      <a:pPr marL="0" marR="0" algn="l">
                        <a:spcBef>
                          <a:spcPts val="0"/>
                        </a:spcBef>
                        <a:spcAft>
                          <a:spcPts val="0"/>
                        </a:spcAft>
                      </a:pPr>
                      <a:r>
                        <a:rPr lang="en-US" sz="1200" dirty="0" smtClean="0">
                          <a:latin typeface="+mj-lt"/>
                          <a:ea typeface="+mn-ea"/>
                          <a:cs typeface="+mn-cs"/>
                        </a:rPr>
                        <a:t>Servlet</a:t>
                      </a:r>
                      <a:r>
                        <a:rPr lang="en-US" sz="1200" baseline="0" dirty="0" smtClean="0">
                          <a:latin typeface="+mj-lt"/>
                          <a:ea typeface="+mn-ea"/>
                          <a:cs typeface="+mn-cs"/>
                        </a:rPr>
                        <a:t> container, state replication</a:t>
                      </a:r>
                      <a:endParaRPr lang="en-US" sz="1200" dirty="0">
                        <a:latin typeface="+mj-lt"/>
                        <a:ea typeface="Arial Unicode MS" pitchFamily="34" charset="-128"/>
                        <a:cs typeface="Arial Unicode MS" pitchFamily="34" charset="-128"/>
                      </a:endParaRPr>
                    </a:p>
                  </a:txBody>
                  <a:tcPr marL="68580" marR="68580" marT="0" marB="0" anchor="ctr"/>
                </a:tc>
              </a:tr>
              <a:tr h="334245">
                <a:tc>
                  <a:txBody>
                    <a:bodyPr/>
                    <a:lstStyle/>
                    <a:p>
                      <a:pPr marL="0" marR="0">
                        <a:spcBef>
                          <a:spcPts val="0"/>
                        </a:spcBef>
                        <a:spcAft>
                          <a:spcPts val="0"/>
                        </a:spcAft>
                      </a:pPr>
                      <a:r>
                        <a:rPr lang="en-US" sz="1200" dirty="0" smtClean="0">
                          <a:latin typeface="+mj-lt"/>
                        </a:rPr>
                        <a:t>Messaging</a:t>
                      </a:r>
                      <a:endParaRPr lang="en-US" sz="1200" dirty="0">
                        <a:latin typeface="+mj-lt"/>
                        <a:ea typeface="Arial Unicode MS" pitchFamily="34" charset="-128"/>
                        <a:cs typeface="Arial Unicode MS" pitchFamily="34" charset="-128"/>
                      </a:endParaRPr>
                    </a:p>
                  </a:txBody>
                  <a:tcPr marL="68580" marR="68580" marT="0" marB="0" anchor="ctr"/>
                </a:tc>
                <a:tc>
                  <a:txBody>
                    <a:bodyPr/>
                    <a:lstStyle/>
                    <a:p>
                      <a:r>
                        <a:rPr lang="en-AU" sz="1200" kern="1200" dirty="0" smtClean="0">
                          <a:latin typeface="+mj-lt"/>
                        </a:rPr>
                        <a:t>Participate in transactions, persistence of messages, bridges outside cluster, JMS specifications</a:t>
                      </a:r>
                    </a:p>
                  </a:txBody>
                  <a:tcPr marL="68580" marR="68580" marT="0" marB="0" anchor="b"/>
                </a:tc>
              </a:tr>
              <a:tr h="198654">
                <a:tc>
                  <a:txBody>
                    <a:bodyPr/>
                    <a:lstStyle/>
                    <a:p>
                      <a:pPr marL="0" marR="0">
                        <a:spcBef>
                          <a:spcPts val="0"/>
                        </a:spcBef>
                        <a:spcAft>
                          <a:spcPts val="0"/>
                        </a:spcAft>
                      </a:pPr>
                      <a:r>
                        <a:rPr lang="en-US" sz="1200" dirty="0" smtClean="0">
                          <a:latin typeface="+mj-lt"/>
                        </a:rPr>
                        <a:t>Caching</a:t>
                      </a:r>
                      <a:endParaRPr lang="en-US" sz="1200" dirty="0">
                        <a:latin typeface="+mj-lt"/>
                        <a:ea typeface="Arial Unicode MS" pitchFamily="34" charset="-128"/>
                        <a:cs typeface="Arial Unicode MS" pitchFamily="34" charset="-128"/>
                      </a:endParaRPr>
                    </a:p>
                  </a:txBody>
                  <a:tcPr marL="68580" marR="68580" marT="0" marB="0" anchor="ctr"/>
                </a:tc>
                <a:tc>
                  <a:txBody>
                    <a:bodyPr/>
                    <a:lstStyle/>
                    <a:p>
                      <a:pPr marL="0" marR="0">
                        <a:spcBef>
                          <a:spcPts val="0"/>
                        </a:spcBef>
                        <a:spcAft>
                          <a:spcPts val="0"/>
                        </a:spcAft>
                      </a:pPr>
                      <a:r>
                        <a:rPr lang="en-US" sz="1200" kern="1200" dirty="0" smtClean="0">
                          <a:solidFill>
                            <a:schemeClr val="dk1"/>
                          </a:solidFill>
                          <a:latin typeface="+mj-lt"/>
                          <a:ea typeface="+mn-ea"/>
                          <a:cs typeface="+mn-cs"/>
                        </a:rPr>
                        <a:t>Transactional, distributed, object graph support</a:t>
                      </a:r>
                      <a:endParaRPr lang="en-US" sz="1200" kern="1200" dirty="0">
                        <a:solidFill>
                          <a:schemeClr val="dk1"/>
                        </a:solidFill>
                        <a:latin typeface="+mj-lt"/>
                        <a:ea typeface="+mn-ea"/>
                        <a:cs typeface="+mn-cs"/>
                      </a:endParaRPr>
                    </a:p>
                  </a:txBody>
                  <a:tcPr marL="68580" marR="68580" marT="0" marB="0" anchor="ctr"/>
                </a:tc>
              </a:tr>
              <a:tr h="264874">
                <a:tc>
                  <a:txBody>
                    <a:bodyPr/>
                    <a:lstStyle/>
                    <a:p>
                      <a:pPr marL="0" marR="0">
                        <a:spcBef>
                          <a:spcPts val="0"/>
                        </a:spcBef>
                        <a:spcAft>
                          <a:spcPts val="0"/>
                        </a:spcAft>
                      </a:pPr>
                      <a:r>
                        <a:rPr lang="en-US" sz="1200" dirty="0" smtClean="0">
                          <a:latin typeface="+mj-lt"/>
                          <a:ea typeface="Arial Unicode MS" pitchFamily="34" charset="-128"/>
                          <a:cs typeface="Arial Unicode MS" pitchFamily="34" charset="-128"/>
                        </a:rPr>
                        <a:t>Clustering and replication</a:t>
                      </a:r>
                      <a:endParaRPr lang="en-US" sz="1200" dirty="0">
                        <a:latin typeface="+mj-lt"/>
                        <a:ea typeface="Arial Unicode MS" pitchFamily="34" charset="-128"/>
                        <a:cs typeface="Arial Unicode MS" pitchFamily="34" charset="-128"/>
                      </a:endParaRPr>
                    </a:p>
                  </a:txBody>
                  <a:tcPr marL="68580" marR="68580" marT="0" marB="0" anchor="ctr"/>
                </a:tc>
                <a:tc>
                  <a:txBody>
                    <a:bodyPr/>
                    <a:lstStyle/>
                    <a:p>
                      <a:pPr marL="0" marR="0">
                        <a:spcBef>
                          <a:spcPts val="0"/>
                        </a:spcBef>
                        <a:spcAft>
                          <a:spcPts val="0"/>
                        </a:spcAft>
                      </a:pPr>
                      <a:r>
                        <a:rPr lang="en-US" sz="1200" dirty="0" smtClean="0">
                          <a:latin typeface="+mj-lt"/>
                          <a:ea typeface="Arial Unicode MS" pitchFamily="34" charset="-128"/>
                          <a:cs typeface="Arial Unicode MS" pitchFamily="34" charset="-128"/>
                        </a:rPr>
                        <a:t>Layered replication, transaction-safe</a:t>
                      </a:r>
                      <a:r>
                        <a:rPr lang="en-US" sz="1200" baseline="0" dirty="0" smtClean="0">
                          <a:latin typeface="+mj-lt"/>
                          <a:ea typeface="Arial Unicode MS" pitchFamily="34" charset="-128"/>
                          <a:cs typeface="Arial Unicode MS" pitchFamily="34" charset="-128"/>
                        </a:rPr>
                        <a:t> replication, fine-grained</a:t>
                      </a:r>
                      <a:endParaRPr lang="en-US" sz="1200" dirty="0">
                        <a:latin typeface="+mj-lt"/>
                        <a:ea typeface="Arial Unicode MS" pitchFamily="34" charset="-128"/>
                        <a:cs typeface="Arial Unicode MS" pitchFamily="34" charset="-128"/>
                      </a:endParaRPr>
                    </a:p>
                  </a:txBody>
                  <a:tcPr marL="68580" marR="68580" marT="0" marB="0" anchor="ctr"/>
                </a:tc>
              </a:tr>
              <a:tr h="350011">
                <a:tc>
                  <a:txBody>
                    <a:bodyPr/>
                    <a:lstStyle/>
                    <a:p>
                      <a:pPr marL="0" marR="0">
                        <a:spcBef>
                          <a:spcPts val="0"/>
                        </a:spcBef>
                        <a:spcAft>
                          <a:spcPts val="0"/>
                        </a:spcAft>
                      </a:pPr>
                      <a:r>
                        <a:rPr lang="en-US" sz="1200" dirty="0" smtClean="0">
                          <a:latin typeface="+mj-lt"/>
                          <a:ea typeface="Arial Unicode MS" pitchFamily="34" charset="-128"/>
                          <a:cs typeface="Arial Unicode MS" pitchFamily="34" charset="-128"/>
                        </a:rPr>
                        <a:t>Persistence</a:t>
                      </a:r>
                      <a:endParaRPr lang="en-US" sz="1200" dirty="0">
                        <a:latin typeface="+mj-lt"/>
                        <a:ea typeface="Arial Unicode MS" pitchFamily="34" charset="-128"/>
                        <a:cs typeface="Arial Unicode MS" pitchFamily="34" charset="-128"/>
                      </a:endParaRPr>
                    </a:p>
                  </a:txBody>
                  <a:tcPr marL="68580" marR="68580" marT="0" marB="0" anchor="ctr"/>
                </a:tc>
                <a:tc>
                  <a:txBody>
                    <a:bodyPr/>
                    <a:lstStyle/>
                    <a:p>
                      <a:pPr marL="0" marR="0">
                        <a:spcBef>
                          <a:spcPts val="0"/>
                        </a:spcBef>
                        <a:spcAft>
                          <a:spcPts val="0"/>
                        </a:spcAft>
                      </a:pPr>
                      <a:r>
                        <a:rPr lang="en-US" sz="1200" dirty="0" smtClean="0">
                          <a:latin typeface="+mj-lt"/>
                          <a:ea typeface="Arial Unicode MS" pitchFamily="34" charset="-128"/>
                          <a:cs typeface="Arial Unicode MS" pitchFamily="34" charset="-128"/>
                        </a:rPr>
                        <a:t>Supported databases, support for</a:t>
                      </a:r>
                      <a:r>
                        <a:rPr lang="en-US" sz="1200" baseline="0" dirty="0" smtClean="0">
                          <a:latin typeface="+mj-lt"/>
                          <a:ea typeface="Arial Unicode MS" pitchFamily="34" charset="-128"/>
                          <a:cs typeface="Arial Unicode MS" pitchFamily="34" charset="-128"/>
                        </a:rPr>
                        <a:t> flat file systems, hybrid data stores, transaction support and database feature support</a:t>
                      </a:r>
                      <a:endParaRPr lang="en-US" sz="1200" dirty="0">
                        <a:latin typeface="+mj-lt"/>
                        <a:ea typeface="Arial Unicode MS" pitchFamily="34" charset="-128"/>
                        <a:cs typeface="Arial Unicode MS" pitchFamily="34" charset="-128"/>
                      </a:endParaRPr>
                    </a:p>
                  </a:txBody>
                  <a:tcPr marL="68580" marR="68580" marT="0" marB="0" anchor="ctr"/>
                </a:tc>
              </a:tr>
              <a:tr h="334245">
                <a:tc>
                  <a:txBody>
                    <a:bodyPr/>
                    <a:lstStyle/>
                    <a:p>
                      <a:pPr marL="0" marR="0">
                        <a:spcBef>
                          <a:spcPts val="0"/>
                        </a:spcBef>
                        <a:spcAft>
                          <a:spcPts val="0"/>
                        </a:spcAft>
                      </a:pPr>
                      <a:r>
                        <a:rPr lang="en-US" sz="1200" dirty="0" smtClean="0">
                          <a:latin typeface="+mj-lt"/>
                          <a:ea typeface="+mn-ea"/>
                          <a:cs typeface="+mn-cs"/>
                        </a:rPr>
                        <a:t>Security</a:t>
                      </a:r>
                      <a:endParaRPr lang="en-US" sz="1200" dirty="0">
                        <a:latin typeface="+mj-lt"/>
                        <a:ea typeface="Arial Unicode MS" pitchFamily="34" charset="-128"/>
                        <a:cs typeface="Arial Unicode MS" pitchFamily="34" charset="-128"/>
                      </a:endParaRPr>
                    </a:p>
                  </a:txBody>
                  <a:tcPr marL="68580" marR="68580" marT="0" marB="0" anchor="ctr"/>
                </a:tc>
                <a:tc>
                  <a:txBody>
                    <a:bodyPr/>
                    <a:lstStyle/>
                    <a:p>
                      <a:pPr marL="0" marR="0">
                        <a:spcBef>
                          <a:spcPts val="0"/>
                        </a:spcBef>
                        <a:spcAft>
                          <a:spcPts val="0"/>
                        </a:spcAft>
                      </a:pPr>
                      <a:r>
                        <a:rPr lang="en-US" sz="1200" dirty="0" smtClean="0">
                          <a:latin typeface="+mj-lt"/>
                        </a:rPr>
                        <a:t>Authentication, authorization single sign-on JAAS/JACC</a:t>
                      </a:r>
                      <a:r>
                        <a:rPr lang="en-US" sz="1200" baseline="0" dirty="0" smtClean="0">
                          <a:latin typeface="+mj-lt"/>
                        </a:rPr>
                        <a:t> support, certificate support</a:t>
                      </a:r>
                      <a:endParaRPr lang="en-US" sz="1200" dirty="0">
                        <a:latin typeface="+mj-lt"/>
                        <a:ea typeface="Arial Unicode MS" pitchFamily="34" charset="-128"/>
                        <a:cs typeface="Arial Unicode MS" pitchFamily="34" charset="-128"/>
                      </a:endParaRPr>
                    </a:p>
                  </a:txBody>
                  <a:tcPr marL="68580" marR="68580" marT="0" marB="0" anchor="ctr"/>
                </a:tc>
              </a:tr>
              <a:tr h="552170">
                <a:tc>
                  <a:txBody>
                    <a:bodyPr/>
                    <a:lstStyle/>
                    <a:p>
                      <a:pPr marL="0" marR="0">
                        <a:spcBef>
                          <a:spcPts val="0"/>
                        </a:spcBef>
                        <a:spcAft>
                          <a:spcPts val="0"/>
                        </a:spcAft>
                      </a:pPr>
                      <a:r>
                        <a:rPr lang="en-US" sz="1200" dirty="0" smtClean="0">
                          <a:latin typeface="+mj-lt"/>
                          <a:ea typeface="+mn-ea"/>
                          <a:cs typeface="+mn-cs"/>
                        </a:rPr>
                        <a:t>Aspect</a:t>
                      </a:r>
                      <a:r>
                        <a:rPr lang="en-US" sz="1200" baseline="0" dirty="0" smtClean="0">
                          <a:latin typeface="+mj-lt"/>
                          <a:ea typeface="+mn-ea"/>
                          <a:cs typeface="+mn-cs"/>
                        </a:rPr>
                        <a:t>-oriented programming</a:t>
                      </a:r>
                      <a:endParaRPr lang="en-US" sz="1200" dirty="0">
                        <a:latin typeface="+mj-lt"/>
                        <a:ea typeface="Arial Unicode MS" pitchFamily="34" charset="-128"/>
                        <a:cs typeface="Arial Unicode MS" pitchFamily="34" charset="-128"/>
                      </a:endParaRPr>
                    </a:p>
                  </a:txBody>
                  <a:tcPr marL="68580" marR="68580" marT="0" marB="0" anchor="ctr"/>
                </a:tc>
                <a:tc>
                  <a:txBody>
                    <a:bodyPr/>
                    <a:lstStyle/>
                    <a:p>
                      <a:pPr marL="0" marR="0">
                        <a:spcBef>
                          <a:spcPts val="0"/>
                        </a:spcBef>
                        <a:spcAft>
                          <a:spcPts val="0"/>
                        </a:spcAft>
                      </a:pPr>
                      <a:r>
                        <a:rPr lang="en-US" sz="1200" dirty="0" smtClean="0">
                          <a:latin typeface="+mj-lt"/>
                        </a:rPr>
                        <a:t>Cross-cutting concerns</a:t>
                      </a:r>
                      <a:endParaRPr lang="en-US" sz="1200" dirty="0">
                        <a:latin typeface="+mj-lt"/>
                        <a:ea typeface="Arial Unicode MS" pitchFamily="34" charset="-128"/>
                        <a:cs typeface="Arial Unicode MS" pitchFamily="34" charset="-128"/>
                      </a:endParaRPr>
                    </a:p>
                  </a:txBody>
                  <a:tcPr marL="68580" marR="68580" marT="0" marB="0" anchor="ctr"/>
                </a:tc>
              </a:tr>
              <a:tr h="552170">
                <a:tc>
                  <a:txBody>
                    <a:bodyPr/>
                    <a:lstStyle/>
                    <a:p>
                      <a:pPr marL="0" marR="0">
                        <a:spcBef>
                          <a:spcPts val="0"/>
                        </a:spcBef>
                        <a:spcAft>
                          <a:spcPts val="0"/>
                        </a:spcAft>
                      </a:pPr>
                      <a:r>
                        <a:rPr lang="en-US" sz="1200" dirty="0" smtClean="0">
                          <a:latin typeface="+mj-lt"/>
                          <a:ea typeface="Arial Unicode MS" pitchFamily="34" charset="-128"/>
                          <a:cs typeface="Arial Unicode MS" pitchFamily="34" charset="-128"/>
                        </a:rPr>
                        <a:t>Injection</a:t>
                      </a:r>
                      <a:endParaRPr lang="en-US" sz="1200" dirty="0">
                        <a:latin typeface="+mj-lt"/>
                        <a:ea typeface="Arial Unicode MS" pitchFamily="34" charset="-128"/>
                        <a:cs typeface="Arial Unicode MS" pitchFamily="34" charset="-128"/>
                      </a:endParaRPr>
                    </a:p>
                  </a:txBody>
                  <a:tcPr marL="68580" marR="68580" marT="0" marB="0" anchor="ctr"/>
                </a:tc>
                <a:tc>
                  <a:txBody>
                    <a:bodyPr/>
                    <a:lstStyle/>
                    <a:p>
                      <a:pPr marL="0" marR="0">
                        <a:spcBef>
                          <a:spcPts val="0"/>
                        </a:spcBef>
                        <a:spcAft>
                          <a:spcPts val="0"/>
                        </a:spcAft>
                      </a:pPr>
                      <a:r>
                        <a:rPr lang="en-US" sz="1200" dirty="0" smtClean="0">
                          <a:latin typeface="+mj-lt"/>
                          <a:ea typeface="Arial Unicode MS" pitchFamily="34" charset="-128"/>
                          <a:cs typeface="Arial Unicode MS" pitchFamily="34" charset="-128"/>
                        </a:rPr>
                        <a:t>Standard injection support</a:t>
                      </a:r>
                      <a:endParaRPr lang="en-US" sz="1200" dirty="0">
                        <a:latin typeface="+mj-lt"/>
                        <a:ea typeface="Arial Unicode MS" pitchFamily="34" charset="-128"/>
                        <a:cs typeface="Arial Unicode MS" pitchFamily="34" charset="-128"/>
                      </a:endParaRPr>
                    </a:p>
                  </a:txBody>
                  <a:tcPr marL="68580" marR="68580" marT="0" marB="0" anchor="ctr"/>
                </a:tc>
              </a:tr>
              <a:tr h="552170">
                <a:tc>
                  <a:txBody>
                    <a:bodyPr/>
                    <a:lstStyle/>
                    <a:p>
                      <a:pPr marL="0" marR="0">
                        <a:spcBef>
                          <a:spcPts val="0"/>
                        </a:spcBef>
                        <a:spcAft>
                          <a:spcPts val="0"/>
                        </a:spcAft>
                      </a:pPr>
                      <a:r>
                        <a:rPr lang="en-US" sz="1200" dirty="0" smtClean="0">
                          <a:latin typeface="+mj-lt"/>
                          <a:ea typeface="Arial Unicode MS" pitchFamily="34" charset="-128"/>
                          <a:cs typeface="Arial Unicode MS" pitchFamily="34" charset="-128"/>
                        </a:rPr>
                        <a:t>Presentation layer:</a:t>
                      </a:r>
                    </a:p>
                    <a:p>
                      <a:pPr marL="0" marR="0">
                        <a:spcBef>
                          <a:spcPts val="0"/>
                        </a:spcBef>
                        <a:spcAft>
                          <a:spcPts val="0"/>
                        </a:spcAft>
                      </a:pPr>
                      <a:r>
                        <a:rPr lang="en-US" sz="1200" dirty="0" smtClean="0">
                          <a:latin typeface="+mj-lt"/>
                          <a:ea typeface="Arial Unicode MS" pitchFamily="34" charset="-128"/>
                          <a:cs typeface="Arial Unicode MS" pitchFamily="34" charset="-128"/>
                        </a:rPr>
                        <a:t>JSP, JSF, Facelets, tag libraries</a:t>
                      </a:r>
                      <a:endParaRPr lang="en-US" sz="1200" dirty="0">
                        <a:latin typeface="+mj-lt"/>
                        <a:ea typeface="Arial Unicode MS" pitchFamily="34" charset="-128"/>
                        <a:cs typeface="Arial Unicode MS" pitchFamily="34" charset="-128"/>
                      </a:endParaRPr>
                    </a:p>
                  </a:txBody>
                  <a:tcPr marL="68580" marR="68580" marT="0" marB="0" anchor="ctr"/>
                </a:tc>
                <a:tc>
                  <a:txBody>
                    <a:bodyPr/>
                    <a:lstStyle/>
                    <a:p>
                      <a:pPr marL="0" marR="0">
                        <a:spcBef>
                          <a:spcPts val="0"/>
                        </a:spcBef>
                        <a:spcAft>
                          <a:spcPts val="0"/>
                        </a:spcAft>
                      </a:pPr>
                      <a:r>
                        <a:rPr lang="en-US" sz="1200" dirty="0" smtClean="0">
                          <a:latin typeface="+mj-lt"/>
                          <a:ea typeface="Arial Unicode MS" pitchFamily="34" charset="-128"/>
                          <a:cs typeface="Arial Unicode MS" pitchFamily="34" charset="-128"/>
                        </a:rPr>
                        <a:t>Compatibility and support for presentation standards</a:t>
                      </a:r>
                      <a:endParaRPr lang="en-US" sz="1200" dirty="0">
                        <a:latin typeface="+mj-lt"/>
                        <a:ea typeface="Arial Unicode MS" pitchFamily="34" charset="-128"/>
                        <a:cs typeface="Arial Unicode MS" pitchFamily="34" charset="-128"/>
                      </a:endParaRPr>
                    </a:p>
                  </a:txBody>
                  <a:tcPr marL="68580" marR="68580" marT="0" marB="0" anchor="ctr"/>
                </a:tc>
              </a:tr>
              <a:tr h="552170">
                <a:tc>
                  <a:txBody>
                    <a:bodyPr/>
                    <a:lstStyle/>
                    <a:p>
                      <a:pPr marL="0" marR="0">
                        <a:spcBef>
                          <a:spcPts val="0"/>
                        </a:spcBef>
                        <a:spcAft>
                          <a:spcPts val="0"/>
                        </a:spcAft>
                      </a:pPr>
                      <a:r>
                        <a:rPr lang="en-US" sz="1200" dirty="0" smtClean="0">
                          <a:latin typeface="+mj-lt"/>
                          <a:ea typeface="Arial Unicode MS" pitchFamily="34" charset="-128"/>
                          <a:cs typeface="Arial Unicode MS" pitchFamily="34" charset="-128"/>
                        </a:rPr>
                        <a:t>Transaction manager</a:t>
                      </a:r>
                      <a:endParaRPr lang="en-US" sz="1200" dirty="0">
                        <a:latin typeface="+mj-lt"/>
                        <a:ea typeface="Arial Unicode MS" pitchFamily="34" charset="-128"/>
                        <a:cs typeface="Arial Unicode MS" pitchFamily="34" charset="-128"/>
                      </a:endParaRPr>
                    </a:p>
                  </a:txBody>
                  <a:tcPr marL="68580" marR="68580" marT="0" marB="0" anchor="ctr"/>
                </a:tc>
                <a:tc>
                  <a:txBody>
                    <a:bodyPr/>
                    <a:lstStyle/>
                    <a:p>
                      <a:pPr marL="0" marR="0">
                        <a:spcBef>
                          <a:spcPts val="0"/>
                        </a:spcBef>
                        <a:spcAft>
                          <a:spcPts val="0"/>
                        </a:spcAft>
                      </a:pPr>
                      <a:r>
                        <a:rPr lang="en-US" sz="1200" dirty="0" smtClean="0">
                          <a:latin typeface="+mj-lt"/>
                          <a:ea typeface="Arial Unicode MS" pitchFamily="34" charset="-128"/>
                          <a:cs typeface="Arial Unicode MS" pitchFamily="34" charset="-128"/>
                        </a:rPr>
                        <a:t>Reliable transactional behavior,</a:t>
                      </a:r>
                      <a:r>
                        <a:rPr lang="en-US" sz="1200" baseline="0" dirty="0" smtClean="0">
                          <a:latin typeface="+mj-lt"/>
                          <a:ea typeface="Arial Unicode MS" pitchFamily="34" charset="-128"/>
                          <a:cs typeface="Arial Unicode MS" pitchFamily="34" charset="-128"/>
                        </a:rPr>
                        <a:t> distributed support for latest technology</a:t>
                      </a:r>
                      <a:endParaRPr lang="en-US" sz="1200" dirty="0">
                        <a:latin typeface="+mj-lt"/>
                        <a:ea typeface="Arial Unicode MS" pitchFamily="34" charset="-128"/>
                        <a:cs typeface="Arial Unicode MS" pitchFamily="34" charset="-128"/>
                      </a:endParaRPr>
                    </a:p>
                  </a:txBody>
                  <a:tcPr marL="68580" marR="68580" marT="0" marB="0" anchor="ctr"/>
                </a:tc>
              </a:tr>
            </a:tbl>
          </a:graphicData>
        </a:graphic>
      </p:graphicFrame>
      <p:sp>
        <p:nvSpPr>
          <p:cNvPr id="6" name="Title 6"/>
          <p:cNvSpPr txBox="1">
            <a:spLocks noGrp="1"/>
          </p:cNvSpPr>
          <p:nvPr>
            <p:ph type="title"/>
          </p:nvPr>
        </p:nvSpPr>
        <p:spPr>
          <a:xfrm>
            <a:off x="320040" y="76200"/>
            <a:ext cx="8229600" cy="677108"/>
          </a:xfrm>
          <a:prstGeom prst="rect">
            <a:avLst/>
          </a:prstGeom>
        </p:spPr>
        <p:txBody>
          <a:bodyPr/>
          <a:lstStyle/>
          <a:p>
            <a:pPr algn="ctr" fontAlgn="base">
              <a:spcBef>
                <a:spcPct val="0"/>
              </a:spcBef>
              <a:spcAft>
                <a:spcPct val="0"/>
              </a:spcAft>
              <a:defRPr/>
            </a:pPr>
            <a:r>
              <a:rPr lang="en-US" sz="2400" b="1" dirty="0" smtClean="0">
                <a:solidFill>
                  <a:schemeClr val="tx2"/>
                </a:solidFill>
                <a:latin typeface="Arial" pitchFamily="34" charset="0"/>
              </a:rPr>
              <a:t>Migration Methodology</a:t>
            </a:r>
          </a:p>
          <a:p>
            <a:pPr lvl="0" algn="ctr" fontAlgn="base">
              <a:spcBef>
                <a:spcPct val="0"/>
              </a:spcBef>
              <a:spcAft>
                <a:spcPct val="0"/>
              </a:spcAft>
              <a:defRPr/>
            </a:pPr>
            <a:r>
              <a:rPr lang="en-US" sz="2000" b="1" dirty="0" smtClean="0">
                <a:solidFill>
                  <a:schemeClr val="tx2"/>
                </a:solidFill>
                <a:latin typeface="Arial" pitchFamily="34" charset="0"/>
                <a:ea typeface="+mj-ea"/>
                <a:cs typeface="+mj-cs"/>
              </a:rPr>
              <a:t>PHASE II: Application Migration Assessment</a:t>
            </a:r>
            <a:endParaRPr kumimoji="0" lang="en-US" sz="2000" b="1" i="0" u="none" strike="noStrike" kern="1200" cap="none" spc="0" normalizeH="0" baseline="0" noProof="0" dirty="0" smtClean="0">
              <a:ln>
                <a:noFill/>
              </a:ln>
              <a:solidFill>
                <a:schemeClr val="tx2"/>
              </a:solidFill>
              <a:effectLst/>
              <a:uLnTx/>
              <a:uFillTx/>
              <a:latin typeface="Arial" pitchFamily="34" charset="0"/>
              <a:ea typeface="+mj-ea"/>
              <a:cs typeface="+mj-cs"/>
            </a:endParaRPr>
          </a:p>
        </p:txBody>
      </p:sp>
    </p:spTree>
    <p:extLst>
      <p:ext uri="{BB962C8B-B14F-4D97-AF65-F5344CB8AC3E}">
        <p14:creationId xmlns:p14="http://schemas.microsoft.com/office/powerpoint/2010/main" val="22186232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9"/>
          <p:cNvSpPr txBox="1">
            <a:spLocks noChangeArrowheads="1"/>
          </p:cNvSpPr>
          <p:nvPr/>
        </p:nvSpPr>
        <p:spPr bwMode="auto">
          <a:xfrm>
            <a:off x="277504" y="870153"/>
            <a:ext cx="8115869" cy="4770537"/>
          </a:xfrm>
          <a:prstGeom prst="rect">
            <a:avLst/>
          </a:prstGeom>
          <a:noFill/>
          <a:ln w="9525">
            <a:noFill/>
            <a:miter lim="800000"/>
            <a:headEnd/>
            <a:tailEnd/>
          </a:ln>
        </p:spPr>
        <p:txBody>
          <a:bodyPr wrap="square">
            <a:spAutoFit/>
          </a:bodyPr>
          <a:lstStyle/>
          <a:p>
            <a:pPr marL="231775" indent="-231775">
              <a:buClr>
                <a:schemeClr val="accent4"/>
              </a:buClr>
              <a:buFont typeface="Wingdings" pitchFamily="2" charset="2"/>
              <a:buChar char="§"/>
            </a:pPr>
            <a:r>
              <a:rPr lang="en-US" sz="1600" b="1" dirty="0" smtClean="0"/>
              <a:t>Technical Analysis</a:t>
            </a:r>
          </a:p>
          <a:p>
            <a:pPr marL="688975" lvl="1" indent="-231775">
              <a:buClr>
                <a:schemeClr val="accent4"/>
              </a:buClr>
              <a:buFont typeface="Wingdings" pitchFamily="2" charset="2"/>
              <a:buChar char="§"/>
            </a:pPr>
            <a:r>
              <a:rPr lang="en-US" sz="1600" dirty="0" smtClean="0"/>
              <a:t>Scope</a:t>
            </a:r>
          </a:p>
          <a:p>
            <a:pPr marL="688975" lvl="1" indent="-231775">
              <a:buClr>
                <a:schemeClr val="accent4"/>
              </a:buClr>
              <a:buFont typeface="Wingdings" pitchFamily="2" charset="2"/>
              <a:buChar char="§"/>
            </a:pPr>
            <a:r>
              <a:rPr lang="en-US" sz="1600" dirty="0" smtClean="0"/>
              <a:t>Number of servers, datacenters, and applications to be migrated</a:t>
            </a:r>
          </a:p>
          <a:p>
            <a:pPr marL="688975" lvl="1" indent="-231775">
              <a:buClr>
                <a:schemeClr val="accent4"/>
              </a:buClr>
              <a:buFont typeface="Wingdings" pitchFamily="2" charset="2"/>
              <a:buChar char="§"/>
            </a:pPr>
            <a:r>
              <a:rPr lang="en-US" sz="1600" dirty="0" smtClean="0"/>
              <a:t>Technology gap analysis</a:t>
            </a:r>
          </a:p>
          <a:p>
            <a:pPr marL="688975" lvl="1" indent="-231775">
              <a:buClr>
                <a:schemeClr val="accent4"/>
              </a:buClr>
              <a:buFont typeface="Wingdings" pitchFamily="2" charset="2"/>
              <a:buChar char="§"/>
            </a:pPr>
            <a:r>
              <a:rPr lang="en-US" sz="1600" dirty="0" smtClean="0"/>
              <a:t>Features that do not map to open source alternatives</a:t>
            </a:r>
          </a:p>
          <a:p>
            <a:pPr marL="688975" lvl="1" indent="-231775">
              <a:buClr>
                <a:schemeClr val="accent4"/>
              </a:buClr>
              <a:buFont typeface="Wingdings" pitchFamily="2" charset="2"/>
              <a:buChar char="§"/>
            </a:pPr>
            <a:r>
              <a:rPr lang="en-US" sz="1600" dirty="0" smtClean="0"/>
              <a:t>Conflicting configuration requirements</a:t>
            </a:r>
          </a:p>
          <a:p>
            <a:pPr marL="688975" lvl="1" indent="-231775">
              <a:buClr>
                <a:schemeClr val="accent4"/>
              </a:buClr>
              <a:buFont typeface="Wingdings" pitchFamily="2" charset="2"/>
              <a:buChar char="§"/>
            </a:pPr>
            <a:r>
              <a:rPr lang="en-US" sz="1600" dirty="0" smtClean="0"/>
              <a:t>Adherence to specifications</a:t>
            </a:r>
          </a:p>
          <a:p>
            <a:pPr marL="688975" lvl="1" indent="-231775">
              <a:buClr>
                <a:schemeClr val="accent4"/>
              </a:buClr>
              <a:buFont typeface="Wingdings" pitchFamily="2" charset="2"/>
              <a:buChar char="§"/>
            </a:pPr>
            <a:r>
              <a:rPr lang="en-US" sz="1600" dirty="0" smtClean="0"/>
              <a:t>Use of proprietary IDEs that embed proprietary libraries</a:t>
            </a:r>
          </a:p>
          <a:p>
            <a:pPr marL="688975" lvl="1" indent="-231775">
              <a:buClr>
                <a:schemeClr val="accent4"/>
              </a:buClr>
              <a:buFont typeface="Wingdings" pitchFamily="2" charset="2"/>
              <a:buChar char="§"/>
            </a:pPr>
            <a:r>
              <a:rPr lang="en-US" sz="1600" dirty="0" smtClean="0"/>
              <a:t>Library selection</a:t>
            </a:r>
          </a:p>
          <a:p>
            <a:pPr marL="231775" indent="-231775">
              <a:buClr>
                <a:schemeClr val="accent4"/>
              </a:buClr>
              <a:buFont typeface="Wingdings" pitchFamily="2" charset="2"/>
              <a:buChar char="§"/>
            </a:pPr>
            <a:r>
              <a:rPr lang="en-US" sz="1600" b="1" dirty="0" smtClean="0"/>
              <a:t>Organizational Analysis</a:t>
            </a:r>
          </a:p>
          <a:p>
            <a:pPr marL="688975" lvl="1" indent="-231775">
              <a:buClr>
                <a:schemeClr val="accent4"/>
              </a:buClr>
              <a:buFont typeface="Wingdings" pitchFamily="2" charset="2"/>
              <a:buChar char="§"/>
            </a:pPr>
            <a:r>
              <a:rPr lang="en-US" sz="1600" dirty="0" smtClean="0"/>
              <a:t>Training and knowledge gaps</a:t>
            </a:r>
          </a:p>
          <a:p>
            <a:pPr marL="1146175" lvl="2" indent="-231775">
              <a:buClr>
                <a:schemeClr val="accent4"/>
              </a:buClr>
              <a:buFont typeface="Arial" pitchFamily="34" charset="0"/>
              <a:buChar char="–"/>
            </a:pPr>
            <a:r>
              <a:rPr lang="en-US" sz="1600" dirty="0" smtClean="0"/>
              <a:t>Skill availability</a:t>
            </a:r>
          </a:p>
          <a:p>
            <a:pPr marL="1146175" lvl="2" indent="-231775">
              <a:buClr>
                <a:schemeClr val="accent4"/>
              </a:buClr>
              <a:buFont typeface="Arial" pitchFamily="34" charset="0"/>
              <a:buChar char="–"/>
            </a:pPr>
            <a:r>
              <a:rPr lang="en-US" sz="1600" dirty="0" smtClean="0"/>
              <a:t>Adaptability for tools and technology changes</a:t>
            </a:r>
          </a:p>
          <a:p>
            <a:pPr marL="688975" lvl="1" indent="-231775">
              <a:buClr>
                <a:schemeClr val="accent4"/>
              </a:buClr>
              <a:buFont typeface="Wingdings" pitchFamily="2" charset="2"/>
              <a:buChar char="§"/>
            </a:pPr>
            <a:r>
              <a:rPr lang="en-US" sz="1600" dirty="0" smtClean="0"/>
              <a:t>Workload factors</a:t>
            </a:r>
          </a:p>
          <a:p>
            <a:pPr marL="1146175" lvl="2" indent="-231775">
              <a:buClr>
                <a:schemeClr val="accent4"/>
              </a:buClr>
              <a:buFont typeface="Arial" pitchFamily="34" charset="0"/>
              <a:buChar char="–"/>
            </a:pPr>
            <a:r>
              <a:rPr lang="en-US" sz="1600" dirty="0" smtClean="0"/>
              <a:t>Current workload and additional bandwidth for training and migration</a:t>
            </a:r>
          </a:p>
          <a:p>
            <a:pPr marL="1146175" lvl="2" indent="-231775">
              <a:buClr>
                <a:schemeClr val="accent4"/>
              </a:buClr>
              <a:buFont typeface="Arial" pitchFamily="34" charset="0"/>
              <a:buChar char="–"/>
            </a:pPr>
            <a:r>
              <a:rPr lang="en-US" sz="1600" dirty="0" smtClean="0"/>
              <a:t>Hardware availability for deployment, testing and production</a:t>
            </a:r>
          </a:p>
          <a:p>
            <a:pPr marL="688975" lvl="1" indent="-231775">
              <a:buClr>
                <a:schemeClr val="accent4"/>
              </a:buClr>
              <a:buFont typeface="Wingdings" pitchFamily="2" charset="2"/>
              <a:buChar char="§"/>
            </a:pPr>
            <a:r>
              <a:rPr lang="en-US" sz="1600" dirty="0" smtClean="0"/>
              <a:t>Budget</a:t>
            </a:r>
          </a:p>
          <a:p>
            <a:pPr marL="1146175" lvl="2" indent="-231775">
              <a:buClr>
                <a:schemeClr val="accent4"/>
              </a:buClr>
              <a:buFont typeface="Arial" pitchFamily="34" charset="0"/>
              <a:buChar char="–"/>
            </a:pPr>
            <a:r>
              <a:rPr lang="en-US" sz="1600" dirty="0" smtClean="0"/>
              <a:t>CAPEX versus OPEX</a:t>
            </a:r>
          </a:p>
          <a:p>
            <a:pPr marL="1146175" lvl="2" indent="-231775">
              <a:buClr>
                <a:schemeClr val="accent4"/>
              </a:buClr>
              <a:buFont typeface="Arial" pitchFamily="34" charset="0"/>
              <a:buChar char="–"/>
            </a:pPr>
            <a:r>
              <a:rPr lang="en-US" sz="1600" dirty="0" smtClean="0"/>
              <a:t>TCO versus ROI</a:t>
            </a:r>
          </a:p>
        </p:txBody>
      </p:sp>
      <p:sp>
        <p:nvSpPr>
          <p:cNvPr id="5" name="Title 6"/>
          <p:cNvSpPr txBox="1">
            <a:spLocks noGrp="1"/>
          </p:cNvSpPr>
          <p:nvPr>
            <p:ph type="title"/>
          </p:nvPr>
        </p:nvSpPr>
        <p:spPr>
          <a:xfrm>
            <a:off x="320040" y="76200"/>
            <a:ext cx="8229600" cy="677108"/>
          </a:xfrm>
          <a:prstGeom prst="rect">
            <a:avLst/>
          </a:prstGeom>
        </p:spPr>
        <p:txBody>
          <a:bodyPr/>
          <a:lstStyle/>
          <a:p>
            <a:pPr algn="ctr" fontAlgn="base">
              <a:spcBef>
                <a:spcPct val="0"/>
              </a:spcBef>
              <a:spcAft>
                <a:spcPct val="0"/>
              </a:spcAft>
              <a:defRPr/>
            </a:pPr>
            <a:r>
              <a:rPr lang="en-US" sz="2400" b="1" dirty="0" smtClean="0">
                <a:solidFill>
                  <a:schemeClr val="tx2"/>
                </a:solidFill>
                <a:latin typeface="Arial" pitchFamily="34" charset="0"/>
              </a:rPr>
              <a:t>Migration Methodology</a:t>
            </a:r>
          </a:p>
          <a:p>
            <a:pPr lvl="0" algn="ctr" fontAlgn="base">
              <a:spcBef>
                <a:spcPct val="0"/>
              </a:spcBef>
              <a:spcAft>
                <a:spcPct val="0"/>
              </a:spcAft>
              <a:defRPr/>
            </a:pPr>
            <a:r>
              <a:rPr lang="en-US" sz="2000" b="1" dirty="0" smtClean="0">
                <a:solidFill>
                  <a:schemeClr val="tx2"/>
                </a:solidFill>
                <a:latin typeface="Arial" pitchFamily="34" charset="0"/>
                <a:ea typeface="+mj-ea"/>
                <a:cs typeface="+mj-cs"/>
              </a:rPr>
              <a:t>PHASE III: Effort and Risk Assessment</a:t>
            </a:r>
            <a:endParaRPr kumimoji="0" lang="en-US" sz="2000" b="1" i="0" u="none" strike="noStrike" kern="1200" cap="none" spc="0" normalizeH="0" baseline="0" noProof="0" dirty="0" smtClean="0">
              <a:ln>
                <a:noFill/>
              </a:ln>
              <a:solidFill>
                <a:schemeClr val="tx2"/>
              </a:solidFill>
              <a:effectLst/>
              <a:uLnTx/>
              <a:uFillTx/>
              <a:latin typeface="Arial" pitchFamily="34" charset="0"/>
              <a:ea typeface="+mj-ea"/>
              <a:cs typeface="+mj-cs"/>
            </a:endParaRPr>
          </a:p>
        </p:txBody>
      </p:sp>
    </p:spTree>
    <p:extLst>
      <p:ext uri="{BB962C8B-B14F-4D97-AF65-F5344CB8AC3E}">
        <p14:creationId xmlns:p14="http://schemas.microsoft.com/office/powerpoint/2010/main" val="8474551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9"/>
          <p:cNvSpPr txBox="1">
            <a:spLocks noChangeArrowheads="1"/>
          </p:cNvSpPr>
          <p:nvPr/>
        </p:nvSpPr>
        <p:spPr bwMode="auto">
          <a:xfrm>
            <a:off x="277504" y="870153"/>
            <a:ext cx="8115869" cy="5509200"/>
          </a:xfrm>
          <a:prstGeom prst="rect">
            <a:avLst/>
          </a:prstGeom>
          <a:noFill/>
          <a:ln w="9525">
            <a:noFill/>
            <a:miter lim="800000"/>
            <a:headEnd/>
            <a:tailEnd/>
          </a:ln>
        </p:spPr>
        <p:txBody>
          <a:bodyPr wrap="square">
            <a:spAutoFit/>
          </a:bodyPr>
          <a:lstStyle/>
          <a:p>
            <a:pPr marL="231775" indent="-231775">
              <a:buClr>
                <a:schemeClr val="accent4"/>
              </a:buClr>
              <a:buFont typeface="Wingdings" pitchFamily="2" charset="2"/>
              <a:buChar char="§"/>
            </a:pPr>
            <a:r>
              <a:rPr lang="en-US" sz="1600" b="1" dirty="0" smtClean="0"/>
              <a:t>Define SOP (Standard Operating Environment) for Migration</a:t>
            </a:r>
          </a:p>
          <a:p>
            <a:pPr marL="688975" lvl="1" indent="-231775">
              <a:buClr>
                <a:schemeClr val="accent4"/>
              </a:buClr>
              <a:buFont typeface="Wingdings" pitchFamily="2" charset="2"/>
              <a:buChar char="§"/>
            </a:pPr>
            <a:r>
              <a:rPr lang="en-US" sz="1600" dirty="0" smtClean="0"/>
              <a:t>Define core operating system and middleware components including:</a:t>
            </a:r>
          </a:p>
          <a:p>
            <a:pPr marL="1146175" lvl="2" indent="-231775">
              <a:buClr>
                <a:schemeClr val="accent4"/>
              </a:buClr>
              <a:buFont typeface="Arial" pitchFamily="34" charset="0"/>
              <a:buChar char="–"/>
            </a:pPr>
            <a:r>
              <a:rPr lang="en-US" sz="1600" dirty="0" smtClean="0"/>
              <a:t>Base operating system</a:t>
            </a:r>
          </a:p>
          <a:p>
            <a:pPr marL="1146175" lvl="2" indent="-231775">
              <a:buClr>
                <a:schemeClr val="accent4"/>
              </a:buClr>
              <a:buFont typeface="Arial" pitchFamily="34" charset="0"/>
              <a:buChar char="–"/>
            </a:pPr>
            <a:r>
              <a:rPr lang="en-US" sz="1600" dirty="0" smtClean="0"/>
              <a:t>JEE container</a:t>
            </a:r>
          </a:p>
          <a:p>
            <a:pPr marL="1146175" lvl="2" indent="-231775">
              <a:buClr>
                <a:schemeClr val="accent4"/>
              </a:buClr>
              <a:buFont typeface="Arial" pitchFamily="34" charset="0"/>
              <a:buChar char="–"/>
            </a:pPr>
            <a:r>
              <a:rPr lang="en-US" sz="1600" dirty="0" smtClean="0"/>
              <a:t>Custom configurations</a:t>
            </a:r>
          </a:p>
          <a:p>
            <a:pPr marL="1146175" lvl="2" indent="-231775">
              <a:buClr>
                <a:schemeClr val="accent4"/>
              </a:buClr>
              <a:buFont typeface="Arial" pitchFamily="34" charset="0"/>
              <a:buChar char="–"/>
            </a:pPr>
            <a:r>
              <a:rPr lang="en-US" sz="1600" dirty="0" smtClean="0"/>
              <a:t>Standard applications used</a:t>
            </a:r>
          </a:p>
          <a:p>
            <a:pPr marL="1146175" lvl="2" indent="-231775">
              <a:buClr>
                <a:schemeClr val="accent4"/>
              </a:buClr>
              <a:buFont typeface="Arial" pitchFamily="34" charset="0"/>
              <a:buChar char="–"/>
            </a:pPr>
            <a:r>
              <a:rPr lang="en-US" sz="1600" dirty="0" smtClean="0"/>
              <a:t>Software updates</a:t>
            </a:r>
          </a:p>
          <a:p>
            <a:pPr marL="1146175" lvl="2" indent="-231775">
              <a:buClr>
                <a:schemeClr val="accent4"/>
              </a:buClr>
              <a:buFont typeface="Arial" pitchFamily="34" charset="0"/>
              <a:buChar char="–"/>
            </a:pPr>
            <a:r>
              <a:rPr lang="en-US" sz="1600" dirty="0" smtClean="0"/>
              <a:t>Service packs </a:t>
            </a:r>
          </a:p>
          <a:p>
            <a:pPr marL="231775" indent="-231775">
              <a:buClr>
                <a:schemeClr val="accent4"/>
              </a:buClr>
              <a:buFont typeface="Wingdings" pitchFamily="2" charset="2"/>
              <a:buChar char="§"/>
            </a:pPr>
            <a:r>
              <a:rPr lang="en-US" sz="1600" b="1" dirty="0" smtClean="0"/>
              <a:t>Create Deployment Environment based on SOE</a:t>
            </a:r>
          </a:p>
          <a:p>
            <a:pPr marL="688975" lvl="1" indent="-231775">
              <a:buClr>
                <a:schemeClr val="accent4"/>
              </a:buClr>
              <a:buFont typeface="Wingdings" pitchFamily="2" charset="2"/>
              <a:buChar char="§"/>
            </a:pPr>
            <a:r>
              <a:rPr lang="en-US" sz="1600" dirty="0" smtClean="0"/>
              <a:t>Tested Hardware</a:t>
            </a:r>
          </a:p>
          <a:p>
            <a:pPr marL="688975" lvl="1" indent="-231775">
              <a:buClr>
                <a:schemeClr val="accent4"/>
              </a:buClr>
              <a:buFont typeface="Wingdings" pitchFamily="2" charset="2"/>
              <a:buChar char="§"/>
            </a:pPr>
            <a:r>
              <a:rPr lang="en-US" sz="1600" dirty="0" smtClean="0"/>
              <a:t>Tested Software</a:t>
            </a:r>
          </a:p>
          <a:p>
            <a:pPr marL="688975" lvl="1" indent="-231775">
              <a:buClr>
                <a:schemeClr val="accent4"/>
              </a:buClr>
              <a:buFont typeface="Wingdings" pitchFamily="2" charset="2"/>
              <a:buChar char="§"/>
            </a:pPr>
            <a:r>
              <a:rPr lang="en-US" sz="1600" dirty="0" smtClean="0"/>
              <a:t>Server Configurations by Application</a:t>
            </a:r>
          </a:p>
          <a:p>
            <a:pPr marL="688975" lvl="1" indent="-231775">
              <a:buClr>
                <a:schemeClr val="accent4"/>
              </a:buClr>
              <a:buFont typeface="Wingdings" pitchFamily="2" charset="2"/>
              <a:buChar char="§"/>
            </a:pPr>
            <a:r>
              <a:rPr lang="en-US" sz="1600" dirty="0" smtClean="0"/>
              <a:t>Server and Application Mapping</a:t>
            </a:r>
          </a:p>
          <a:p>
            <a:pPr marL="231775" indent="-231775">
              <a:buClr>
                <a:schemeClr val="accent4"/>
              </a:buClr>
              <a:buFont typeface="Wingdings" pitchFamily="2" charset="2"/>
              <a:buChar char="§"/>
            </a:pPr>
            <a:r>
              <a:rPr lang="en-US" sz="1600" b="1" dirty="0" smtClean="0"/>
              <a:t>Plan Training Schedule</a:t>
            </a:r>
          </a:p>
          <a:p>
            <a:pPr marL="231775" indent="-231775">
              <a:buClr>
                <a:schemeClr val="accent4"/>
              </a:buClr>
              <a:buFont typeface="Wingdings" pitchFamily="2" charset="2"/>
              <a:buChar char="§"/>
            </a:pPr>
            <a:r>
              <a:rPr lang="en-US" sz="1600" b="1" dirty="0" smtClean="0"/>
              <a:t>Cost estimation</a:t>
            </a:r>
          </a:p>
          <a:p>
            <a:pPr marL="688975" lvl="1" indent="-231775">
              <a:buClr>
                <a:schemeClr val="accent4"/>
              </a:buClr>
              <a:buFont typeface="Wingdings" pitchFamily="2" charset="2"/>
              <a:buChar char="§"/>
            </a:pPr>
            <a:r>
              <a:rPr lang="en-US" sz="1600" dirty="0" smtClean="0"/>
              <a:t>Staging Hardware costs for testing servers and configurations</a:t>
            </a:r>
          </a:p>
          <a:p>
            <a:pPr marL="688975" lvl="1" indent="-231775">
              <a:buClr>
                <a:schemeClr val="accent4"/>
              </a:buClr>
              <a:buFont typeface="Wingdings" pitchFamily="2" charset="2"/>
              <a:buChar char="§"/>
            </a:pPr>
            <a:r>
              <a:rPr lang="en-US" sz="1600" dirty="0" smtClean="0"/>
              <a:t>Customization Costs- Extensions and new development</a:t>
            </a:r>
          </a:p>
          <a:p>
            <a:pPr marL="688975" lvl="1" indent="-231775">
              <a:buClr>
                <a:schemeClr val="accent4"/>
              </a:buClr>
              <a:buFont typeface="Wingdings" pitchFamily="2" charset="2"/>
              <a:buChar char="§"/>
            </a:pPr>
            <a:r>
              <a:rPr lang="en-US" sz="1600" dirty="0" smtClean="0"/>
              <a:t>Group applications for cost estimation by configuration and source code changes </a:t>
            </a:r>
          </a:p>
          <a:p>
            <a:pPr marL="688975" lvl="1" indent="-231775">
              <a:buClr>
                <a:schemeClr val="accent4"/>
              </a:buClr>
              <a:buFont typeface="Wingdings" pitchFamily="2" charset="2"/>
              <a:buChar char="§"/>
            </a:pPr>
            <a:r>
              <a:rPr lang="en-US" sz="1600" dirty="0" smtClean="0"/>
              <a:t>Training costs</a:t>
            </a:r>
          </a:p>
          <a:p>
            <a:pPr marL="688975" lvl="1" indent="-231775">
              <a:buClr>
                <a:schemeClr val="accent4"/>
              </a:buClr>
              <a:buFont typeface="Wingdings" pitchFamily="2" charset="2"/>
              <a:buChar char="§"/>
            </a:pPr>
            <a:r>
              <a:rPr lang="en-US" sz="1600" dirty="0" smtClean="0"/>
              <a:t>Savings from reduced software costs</a:t>
            </a:r>
          </a:p>
          <a:p>
            <a:pPr marL="688975" lvl="1" indent="-231775">
              <a:buClr>
                <a:schemeClr val="accent4"/>
              </a:buClr>
              <a:buFont typeface="Wingdings" pitchFamily="2" charset="2"/>
              <a:buChar char="§"/>
            </a:pPr>
            <a:r>
              <a:rPr lang="en-US" sz="1600" dirty="0" smtClean="0"/>
              <a:t>Savings from redeployed hardware</a:t>
            </a:r>
          </a:p>
        </p:txBody>
      </p:sp>
      <p:sp>
        <p:nvSpPr>
          <p:cNvPr id="5" name="Title 6"/>
          <p:cNvSpPr txBox="1">
            <a:spLocks noGrp="1"/>
          </p:cNvSpPr>
          <p:nvPr>
            <p:ph type="title"/>
          </p:nvPr>
        </p:nvSpPr>
        <p:spPr>
          <a:xfrm>
            <a:off x="320040" y="76200"/>
            <a:ext cx="8229600" cy="677108"/>
          </a:xfrm>
          <a:prstGeom prst="rect">
            <a:avLst/>
          </a:prstGeom>
        </p:spPr>
        <p:txBody>
          <a:bodyPr/>
          <a:lstStyle/>
          <a:p>
            <a:pPr algn="ctr" fontAlgn="base">
              <a:spcBef>
                <a:spcPct val="0"/>
              </a:spcBef>
              <a:spcAft>
                <a:spcPct val="0"/>
              </a:spcAft>
              <a:defRPr/>
            </a:pPr>
            <a:r>
              <a:rPr lang="en-US" sz="2400" b="1" dirty="0" smtClean="0">
                <a:solidFill>
                  <a:schemeClr val="tx2"/>
                </a:solidFill>
                <a:latin typeface="Arial" pitchFamily="34" charset="0"/>
              </a:rPr>
              <a:t>Migration Methodology</a:t>
            </a:r>
          </a:p>
          <a:p>
            <a:pPr lvl="0" algn="ctr" fontAlgn="base">
              <a:spcBef>
                <a:spcPct val="0"/>
              </a:spcBef>
              <a:spcAft>
                <a:spcPct val="0"/>
              </a:spcAft>
              <a:defRPr/>
            </a:pPr>
            <a:r>
              <a:rPr lang="en-US" sz="2000" b="1" dirty="0" smtClean="0">
                <a:solidFill>
                  <a:schemeClr val="tx2"/>
                </a:solidFill>
                <a:latin typeface="Arial" pitchFamily="34" charset="0"/>
                <a:ea typeface="+mj-ea"/>
                <a:cs typeface="+mj-cs"/>
              </a:rPr>
              <a:t>PHASE IV: Server </a:t>
            </a:r>
            <a:r>
              <a:rPr lang="en-US" sz="2000" b="1" dirty="0" smtClean="0">
                <a:solidFill>
                  <a:schemeClr val="tx2"/>
                </a:solidFill>
                <a:latin typeface="Arial" pitchFamily="34" charset="0"/>
                <a:ea typeface="+mj-ea"/>
                <a:cs typeface="+mj-cs"/>
              </a:rPr>
              <a:t>and Application </a:t>
            </a:r>
            <a:r>
              <a:rPr lang="en-US" sz="2000" b="1" dirty="0" smtClean="0">
                <a:solidFill>
                  <a:schemeClr val="tx2"/>
                </a:solidFill>
                <a:latin typeface="Arial" pitchFamily="34" charset="0"/>
                <a:ea typeface="+mj-ea"/>
                <a:cs typeface="+mj-cs"/>
              </a:rPr>
              <a:t>Migration Plan</a:t>
            </a:r>
            <a:endParaRPr kumimoji="0" lang="en-US" sz="2000" b="1" i="0" u="none" strike="noStrike" kern="1200" cap="none" spc="0" normalizeH="0" baseline="0" noProof="0" dirty="0" smtClean="0">
              <a:ln>
                <a:noFill/>
              </a:ln>
              <a:solidFill>
                <a:schemeClr val="tx2"/>
              </a:solidFill>
              <a:effectLst/>
              <a:uLnTx/>
              <a:uFillTx/>
              <a:latin typeface="Arial" pitchFamily="34" charset="0"/>
              <a:ea typeface="+mj-ea"/>
              <a:cs typeface="+mj-cs"/>
            </a:endParaRPr>
          </a:p>
        </p:txBody>
      </p:sp>
    </p:spTree>
    <p:extLst>
      <p:ext uri="{BB962C8B-B14F-4D97-AF65-F5344CB8AC3E}">
        <p14:creationId xmlns:p14="http://schemas.microsoft.com/office/powerpoint/2010/main" val="14254402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9"/>
          <p:cNvSpPr txBox="1">
            <a:spLocks noChangeArrowheads="1"/>
          </p:cNvSpPr>
          <p:nvPr/>
        </p:nvSpPr>
        <p:spPr bwMode="auto">
          <a:xfrm>
            <a:off x="432050" y="1039886"/>
            <a:ext cx="4362735" cy="1077218"/>
          </a:xfrm>
          <a:prstGeom prst="rect">
            <a:avLst/>
          </a:prstGeom>
          <a:noFill/>
          <a:ln w="9525">
            <a:noFill/>
            <a:miter lim="800000"/>
            <a:headEnd/>
            <a:tailEnd/>
          </a:ln>
        </p:spPr>
        <p:txBody>
          <a:bodyPr wrap="square">
            <a:spAutoFit/>
          </a:bodyPr>
          <a:lstStyle/>
          <a:p>
            <a:pPr marL="231775" indent="-231775">
              <a:buClr>
                <a:schemeClr val="accent4"/>
              </a:buClr>
              <a:buFont typeface="Wingdings" pitchFamily="2" charset="2"/>
              <a:buChar char="§"/>
            </a:pPr>
            <a:r>
              <a:rPr lang="en-US" sz="1600" dirty="0" smtClean="0"/>
              <a:t>Identify Projects to support Migration Plan</a:t>
            </a:r>
          </a:p>
          <a:p>
            <a:pPr marL="231775" indent="-231775">
              <a:buClr>
                <a:schemeClr val="accent4"/>
              </a:buClr>
              <a:buFont typeface="Wingdings" pitchFamily="2" charset="2"/>
              <a:buChar char="§"/>
            </a:pPr>
            <a:r>
              <a:rPr lang="en-US" sz="1600" dirty="0" smtClean="0"/>
              <a:t>Develop detailed Project Plans</a:t>
            </a:r>
          </a:p>
          <a:p>
            <a:pPr marL="231775" indent="-231775">
              <a:buClr>
                <a:schemeClr val="accent4"/>
              </a:buClr>
              <a:buFont typeface="Wingdings" pitchFamily="2" charset="2"/>
              <a:buChar char="§"/>
            </a:pPr>
            <a:r>
              <a:rPr lang="en-US" sz="1600" dirty="0" smtClean="0"/>
              <a:t>Identify major Project Milestones</a:t>
            </a:r>
          </a:p>
          <a:p>
            <a:pPr marL="231775" indent="-231775">
              <a:buClr>
                <a:schemeClr val="accent4"/>
              </a:buClr>
              <a:buFont typeface="Wingdings" pitchFamily="2" charset="2"/>
              <a:buChar char="§"/>
            </a:pPr>
            <a:r>
              <a:rPr lang="en-US" sz="1600" dirty="0" smtClean="0"/>
              <a:t>Resource availability </a:t>
            </a:r>
          </a:p>
        </p:txBody>
      </p:sp>
      <p:sp>
        <p:nvSpPr>
          <p:cNvPr id="5" name="Title 6"/>
          <p:cNvSpPr txBox="1">
            <a:spLocks noGrp="1"/>
          </p:cNvSpPr>
          <p:nvPr>
            <p:ph type="title"/>
          </p:nvPr>
        </p:nvSpPr>
        <p:spPr>
          <a:xfrm>
            <a:off x="320040" y="76200"/>
            <a:ext cx="8229600" cy="677108"/>
          </a:xfrm>
          <a:prstGeom prst="rect">
            <a:avLst/>
          </a:prstGeom>
        </p:spPr>
        <p:txBody>
          <a:bodyPr/>
          <a:lstStyle/>
          <a:p>
            <a:pPr algn="ctr" fontAlgn="base">
              <a:spcBef>
                <a:spcPct val="0"/>
              </a:spcBef>
              <a:spcAft>
                <a:spcPct val="0"/>
              </a:spcAft>
              <a:defRPr/>
            </a:pPr>
            <a:r>
              <a:rPr lang="en-US" sz="2400" b="1" dirty="0" smtClean="0">
                <a:solidFill>
                  <a:schemeClr val="tx2"/>
                </a:solidFill>
                <a:latin typeface="Arial" pitchFamily="34" charset="0"/>
              </a:rPr>
              <a:t>Migration Methodology</a:t>
            </a:r>
          </a:p>
          <a:p>
            <a:pPr lvl="0" algn="ctr" fontAlgn="base">
              <a:spcBef>
                <a:spcPct val="0"/>
              </a:spcBef>
              <a:spcAft>
                <a:spcPct val="0"/>
              </a:spcAft>
              <a:defRPr/>
            </a:pPr>
            <a:r>
              <a:rPr lang="en-US" sz="2000" b="1" dirty="0" smtClean="0">
                <a:solidFill>
                  <a:schemeClr val="tx2"/>
                </a:solidFill>
                <a:latin typeface="Arial" pitchFamily="34" charset="0"/>
                <a:ea typeface="+mj-ea"/>
                <a:cs typeface="+mj-cs"/>
              </a:rPr>
              <a:t>PHASE V: Migration Implementation</a:t>
            </a:r>
            <a:endParaRPr kumimoji="0" lang="en-US" sz="2000" b="1" i="0" u="none" strike="noStrike" kern="1200" cap="none" spc="0" normalizeH="0" baseline="0" noProof="0" dirty="0" smtClean="0">
              <a:ln>
                <a:noFill/>
              </a:ln>
              <a:solidFill>
                <a:schemeClr val="tx2"/>
              </a:solidFill>
              <a:effectLst/>
              <a:uLnTx/>
              <a:uFillTx/>
              <a:latin typeface="Arial" pitchFamily="34" charset="0"/>
              <a:ea typeface="+mj-ea"/>
              <a:cs typeface="+mj-cs"/>
            </a:endParaRPr>
          </a:p>
        </p:txBody>
      </p:sp>
    </p:spTree>
    <p:extLst>
      <p:ext uri="{BB962C8B-B14F-4D97-AF65-F5344CB8AC3E}">
        <p14:creationId xmlns:p14="http://schemas.microsoft.com/office/powerpoint/2010/main" val="32286696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945783" y="1200248"/>
            <a:ext cx="2398955" cy="73152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Old System – Production </a:t>
            </a:r>
            <a:endParaRPr lang="en-US" sz="1600" b="1" dirty="0">
              <a:solidFill>
                <a:prstClr val="black"/>
              </a:solidFill>
            </a:endParaRPr>
          </a:p>
        </p:txBody>
      </p:sp>
      <p:sp>
        <p:nvSpPr>
          <p:cNvPr id="4" name="Rounded Rectangle 3"/>
          <p:cNvSpPr/>
          <p:nvPr/>
        </p:nvSpPr>
        <p:spPr>
          <a:xfrm>
            <a:off x="5128140" y="1159010"/>
            <a:ext cx="2398955" cy="73152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New  System – Pilot Deployment</a:t>
            </a:r>
            <a:endParaRPr lang="en-US" sz="1600" b="1" dirty="0">
              <a:solidFill>
                <a:prstClr val="white"/>
              </a:solidFill>
            </a:endParaRPr>
          </a:p>
        </p:txBody>
      </p:sp>
      <p:sp>
        <p:nvSpPr>
          <p:cNvPr id="5" name="Flowchart: Magnetic Disk 4"/>
          <p:cNvSpPr/>
          <p:nvPr/>
        </p:nvSpPr>
        <p:spPr>
          <a:xfrm>
            <a:off x="3713147" y="2209949"/>
            <a:ext cx="1054249" cy="1581374"/>
          </a:xfrm>
          <a:prstGeom prst="flowChartMagneticDisk">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Common Database</a:t>
            </a:r>
            <a:endParaRPr lang="en-US" sz="1400" b="1" dirty="0">
              <a:solidFill>
                <a:prstClr val="white"/>
              </a:solidFill>
            </a:endParaRPr>
          </a:p>
        </p:txBody>
      </p:sp>
      <p:sp>
        <p:nvSpPr>
          <p:cNvPr id="6" name="Rounded Rectangle 5"/>
          <p:cNvSpPr/>
          <p:nvPr/>
        </p:nvSpPr>
        <p:spPr>
          <a:xfrm>
            <a:off x="3443223" y="4180116"/>
            <a:ext cx="1613647" cy="50560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black"/>
                </a:solidFill>
              </a:rPr>
              <a:t>Compare results for Six weeks</a:t>
            </a:r>
            <a:endParaRPr lang="en-US" sz="1200" b="1" dirty="0">
              <a:solidFill>
                <a:prstClr val="black"/>
              </a:solidFill>
            </a:endParaRPr>
          </a:p>
        </p:txBody>
      </p:sp>
      <p:sp>
        <p:nvSpPr>
          <p:cNvPr id="7" name="Rounded Rectangle 6"/>
          <p:cNvSpPr/>
          <p:nvPr/>
        </p:nvSpPr>
        <p:spPr>
          <a:xfrm>
            <a:off x="1464432" y="6189107"/>
            <a:ext cx="2398955" cy="44783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black"/>
                </a:solidFill>
              </a:rPr>
              <a:t>Old System – Sun Set</a:t>
            </a:r>
            <a:endParaRPr lang="en-US" sz="1200" b="1" dirty="0">
              <a:solidFill>
                <a:prstClr val="black"/>
              </a:solidFill>
            </a:endParaRPr>
          </a:p>
        </p:txBody>
      </p:sp>
      <p:sp>
        <p:nvSpPr>
          <p:cNvPr id="8" name="Rounded Rectangle 7"/>
          <p:cNvSpPr/>
          <p:nvPr/>
        </p:nvSpPr>
        <p:spPr>
          <a:xfrm>
            <a:off x="4704233" y="6147869"/>
            <a:ext cx="2398955" cy="4750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white"/>
                </a:solidFill>
              </a:rPr>
              <a:t>New  System – Full Scale Deployment</a:t>
            </a:r>
            <a:endParaRPr lang="en-US" sz="1200" b="1" dirty="0">
              <a:solidFill>
                <a:prstClr val="white"/>
              </a:solidFill>
            </a:endParaRPr>
          </a:p>
        </p:txBody>
      </p:sp>
      <p:sp>
        <p:nvSpPr>
          <p:cNvPr id="9" name="Rounded Rectangle 8"/>
          <p:cNvSpPr/>
          <p:nvPr/>
        </p:nvSpPr>
        <p:spPr>
          <a:xfrm>
            <a:off x="3447341" y="4987426"/>
            <a:ext cx="1613647" cy="505609"/>
          </a:xfrm>
          <a:prstGeom prst="roundRect">
            <a:avLst/>
          </a:prstGeom>
          <a:solidFill>
            <a:srgbClr val="424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black"/>
                </a:solidFill>
              </a:rPr>
              <a:t>If Satisfactory Results </a:t>
            </a:r>
            <a:endParaRPr lang="en-US" sz="1200" b="1" dirty="0">
              <a:solidFill>
                <a:prstClr val="black"/>
              </a:solidFill>
            </a:endParaRPr>
          </a:p>
        </p:txBody>
      </p:sp>
      <p:cxnSp>
        <p:nvCxnSpPr>
          <p:cNvPr id="10" name="Elbow Connector 9"/>
          <p:cNvCxnSpPr>
            <a:stCxn id="9" idx="2"/>
            <a:endCxn id="7" idx="0"/>
          </p:cNvCxnSpPr>
          <p:nvPr/>
        </p:nvCxnSpPr>
        <p:spPr>
          <a:xfrm rot="5400000">
            <a:off x="3111002" y="5045944"/>
            <a:ext cx="696072" cy="1590255"/>
          </a:xfrm>
          <a:prstGeom prst="bentConnector3">
            <a:avLst>
              <a:gd name="adj1" fmla="val 50000"/>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9" idx="2"/>
            <a:endCxn id="8" idx="0"/>
          </p:cNvCxnSpPr>
          <p:nvPr/>
        </p:nvCxnSpPr>
        <p:spPr>
          <a:xfrm rot="16200000" flipH="1">
            <a:off x="4751521" y="4995679"/>
            <a:ext cx="654834" cy="1649546"/>
          </a:xfrm>
          <a:prstGeom prst="bentConnector3">
            <a:avLst>
              <a:gd name="adj1" fmla="val 50000"/>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774820" y="5615973"/>
            <a:ext cx="568411" cy="16927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Font typeface="Arial" pitchFamily="34" charset="0"/>
              <a:buNone/>
            </a:pPr>
            <a:r>
              <a:rPr lang="en-US" sz="1100" b="1" dirty="0" smtClean="0">
                <a:solidFill>
                  <a:prstClr val="black"/>
                </a:solidFill>
                <a:latin typeface="Arial"/>
              </a:rPr>
              <a:t>Yes</a:t>
            </a:r>
          </a:p>
        </p:txBody>
      </p:sp>
      <p:sp>
        <p:nvSpPr>
          <p:cNvPr id="13" name="TextBox 12"/>
          <p:cNvSpPr txBox="1"/>
          <p:nvPr/>
        </p:nvSpPr>
        <p:spPr>
          <a:xfrm>
            <a:off x="4372063" y="5595378"/>
            <a:ext cx="568411" cy="16927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Font typeface="Arial" pitchFamily="34" charset="0"/>
              <a:buNone/>
            </a:pPr>
            <a:r>
              <a:rPr lang="en-US" sz="1100" b="1" dirty="0" smtClean="0">
                <a:solidFill>
                  <a:prstClr val="black"/>
                </a:solidFill>
                <a:latin typeface="Arial"/>
              </a:rPr>
              <a:t>Yes</a:t>
            </a:r>
          </a:p>
        </p:txBody>
      </p:sp>
      <p:cxnSp>
        <p:nvCxnSpPr>
          <p:cNvPr id="14" name="Straight Connector 13"/>
          <p:cNvCxnSpPr>
            <a:stCxn id="6" idx="2"/>
            <a:endCxn id="9" idx="0"/>
          </p:cNvCxnSpPr>
          <p:nvPr/>
        </p:nvCxnSpPr>
        <p:spPr>
          <a:xfrm rot="16200000" flipH="1">
            <a:off x="4101256" y="4834516"/>
            <a:ext cx="301701" cy="411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147309" y="4948706"/>
            <a:ext cx="1742303" cy="55605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C00000"/>
                </a:solidFill>
              </a:rPr>
              <a:t>Continue Parallel Run</a:t>
            </a:r>
            <a:endParaRPr lang="en-US" sz="1200" b="1" dirty="0">
              <a:solidFill>
                <a:srgbClr val="C00000"/>
              </a:solidFill>
            </a:endParaRPr>
          </a:p>
        </p:txBody>
      </p:sp>
      <p:cxnSp>
        <p:nvCxnSpPr>
          <p:cNvPr id="16" name="Straight Connector 15"/>
          <p:cNvCxnSpPr>
            <a:stCxn id="9" idx="3"/>
            <a:endCxn id="15" idx="2"/>
          </p:cNvCxnSpPr>
          <p:nvPr/>
        </p:nvCxnSpPr>
        <p:spPr>
          <a:xfrm flipV="1">
            <a:off x="5060988" y="5226734"/>
            <a:ext cx="1086321" cy="1349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2939" y="5018730"/>
            <a:ext cx="568411" cy="16927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Font typeface="Arial" pitchFamily="34" charset="0"/>
              <a:buNone/>
            </a:pPr>
            <a:r>
              <a:rPr lang="en-US" sz="1100" b="1" dirty="0" smtClean="0">
                <a:solidFill>
                  <a:prstClr val="black"/>
                </a:solidFill>
                <a:latin typeface="Arial"/>
              </a:rPr>
              <a:t>No</a:t>
            </a:r>
          </a:p>
        </p:txBody>
      </p:sp>
      <p:pic>
        <p:nvPicPr>
          <p:cNvPr id="18" name="Picture 2"/>
          <p:cNvPicPr>
            <a:picLocks noChangeAspect="1" noChangeArrowheads="1"/>
          </p:cNvPicPr>
          <p:nvPr/>
        </p:nvPicPr>
        <p:blipFill>
          <a:blip r:embed="rId2"/>
          <a:srcRect/>
          <a:stretch>
            <a:fillRect/>
          </a:stretch>
        </p:blipFill>
        <p:spPr bwMode="auto">
          <a:xfrm>
            <a:off x="1842830" y="431075"/>
            <a:ext cx="755666" cy="470263"/>
          </a:xfrm>
          <a:prstGeom prst="rect">
            <a:avLst/>
          </a:prstGeom>
          <a:noFill/>
          <a:ln w="9525">
            <a:noFill/>
            <a:miter lim="800000"/>
            <a:headEnd/>
            <a:tailEnd/>
          </a:ln>
        </p:spPr>
      </p:pic>
      <p:cxnSp>
        <p:nvCxnSpPr>
          <p:cNvPr id="19" name="Straight Connector 18"/>
          <p:cNvCxnSpPr>
            <a:endCxn id="3" idx="0"/>
          </p:cNvCxnSpPr>
          <p:nvPr/>
        </p:nvCxnSpPr>
        <p:spPr>
          <a:xfrm rot="16200000" flipH="1">
            <a:off x="1986800" y="1050793"/>
            <a:ext cx="29891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6100" y="888275"/>
            <a:ext cx="1254034"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buFont typeface="Arial" pitchFamily="34" charset="0"/>
              <a:buNone/>
            </a:pPr>
            <a:r>
              <a:rPr lang="en-US" sz="1200" b="1" dirty="0" smtClean="0">
                <a:solidFill>
                  <a:prstClr val="black"/>
                </a:solidFill>
                <a:latin typeface="Arial"/>
              </a:rPr>
              <a:t>All System Users</a:t>
            </a:r>
          </a:p>
        </p:txBody>
      </p:sp>
      <p:cxnSp>
        <p:nvCxnSpPr>
          <p:cNvPr id="21" name="Straight Connector 20"/>
          <p:cNvCxnSpPr/>
          <p:nvPr/>
        </p:nvCxnSpPr>
        <p:spPr>
          <a:xfrm rot="16200000" flipH="1">
            <a:off x="6184720" y="1038301"/>
            <a:ext cx="29891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837711" y="680911"/>
            <a:ext cx="1254034"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buFont typeface="Arial" pitchFamily="34" charset="0"/>
              <a:buNone/>
            </a:pPr>
            <a:r>
              <a:rPr lang="en-US" sz="1200" b="1" dirty="0" smtClean="0">
                <a:solidFill>
                  <a:prstClr val="black"/>
                </a:solidFill>
                <a:latin typeface="Arial"/>
              </a:rPr>
              <a:t>Selected  System Users &amp; Admins</a:t>
            </a:r>
          </a:p>
        </p:txBody>
      </p:sp>
      <p:pic>
        <p:nvPicPr>
          <p:cNvPr id="23" name="Picture 3"/>
          <p:cNvPicPr>
            <a:picLocks noChangeAspect="1" noChangeArrowheads="1"/>
          </p:cNvPicPr>
          <p:nvPr/>
        </p:nvPicPr>
        <p:blipFill>
          <a:blip r:embed="rId3"/>
          <a:srcRect/>
          <a:stretch>
            <a:fillRect/>
          </a:stretch>
        </p:blipFill>
        <p:spPr bwMode="auto">
          <a:xfrm>
            <a:off x="5847502" y="312009"/>
            <a:ext cx="942110" cy="541116"/>
          </a:xfrm>
          <a:prstGeom prst="rect">
            <a:avLst/>
          </a:prstGeom>
          <a:noFill/>
          <a:ln w="9525">
            <a:noFill/>
            <a:miter lim="800000"/>
            <a:headEnd/>
            <a:tailEnd/>
          </a:ln>
        </p:spPr>
      </p:pic>
      <p:sp>
        <p:nvSpPr>
          <p:cNvPr id="24" name="Rounded Rectangle 23"/>
          <p:cNvSpPr/>
          <p:nvPr/>
        </p:nvSpPr>
        <p:spPr>
          <a:xfrm>
            <a:off x="1203790" y="2599510"/>
            <a:ext cx="1913206" cy="75965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Cluster on Old Environment</a:t>
            </a:r>
          </a:p>
        </p:txBody>
      </p:sp>
      <p:sp>
        <p:nvSpPr>
          <p:cNvPr id="25" name="Rounded Rectangle 24"/>
          <p:cNvSpPr/>
          <p:nvPr/>
        </p:nvSpPr>
        <p:spPr>
          <a:xfrm>
            <a:off x="5379541" y="2597165"/>
            <a:ext cx="1913206" cy="75965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Cluster on New Environment</a:t>
            </a:r>
          </a:p>
        </p:txBody>
      </p:sp>
      <p:cxnSp>
        <p:nvCxnSpPr>
          <p:cNvPr id="26" name="Straight Connector 25"/>
          <p:cNvCxnSpPr>
            <a:stCxn id="3" idx="2"/>
            <a:endCxn id="24" idx="0"/>
          </p:cNvCxnSpPr>
          <p:nvPr/>
        </p:nvCxnSpPr>
        <p:spPr>
          <a:xfrm>
            <a:off x="2145261" y="1931768"/>
            <a:ext cx="0" cy="66774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4" idx="2"/>
            <a:endCxn id="25" idx="0"/>
          </p:cNvCxnSpPr>
          <p:nvPr/>
        </p:nvCxnSpPr>
        <p:spPr>
          <a:xfrm>
            <a:off x="6327618" y="1890530"/>
            <a:ext cx="0" cy="70663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Left-Right Arrow 27"/>
          <p:cNvSpPr/>
          <p:nvPr/>
        </p:nvSpPr>
        <p:spPr>
          <a:xfrm>
            <a:off x="3159200" y="2810524"/>
            <a:ext cx="478301" cy="239151"/>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9" name="Left-Right Arrow 28"/>
          <p:cNvSpPr/>
          <p:nvPr/>
        </p:nvSpPr>
        <p:spPr>
          <a:xfrm>
            <a:off x="4859044" y="2794109"/>
            <a:ext cx="478301" cy="239151"/>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cxnSp>
        <p:nvCxnSpPr>
          <p:cNvPr id="30" name="Shape 51"/>
          <p:cNvCxnSpPr>
            <a:stCxn id="25" idx="2"/>
            <a:endCxn id="6" idx="3"/>
          </p:cNvCxnSpPr>
          <p:nvPr/>
        </p:nvCxnSpPr>
        <p:spPr>
          <a:xfrm rot="5400000">
            <a:off x="5158457" y="3255234"/>
            <a:ext cx="1076100" cy="1279274"/>
          </a:xfrm>
          <a:prstGeom prst="bentConnector2">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hape 58"/>
          <p:cNvCxnSpPr>
            <a:stCxn id="24" idx="2"/>
            <a:endCxn id="6" idx="1"/>
          </p:cNvCxnSpPr>
          <p:nvPr/>
        </p:nvCxnSpPr>
        <p:spPr>
          <a:xfrm rot="16200000" flipH="1">
            <a:off x="2264931" y="3254628"/>
            <a:ext cx="1073755" cy="1282830"/>
          </a:xfrm>
          <a:prstGeom prst="bentConnector2">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itle 17"/>
          <p:cNvSpPr txBox="1">
            <a:spLocks noGrp="1"/>
          </p:cNvSpPr>
          <p:nvPr>
            <p:ph type="title"/>
          </p:nvPr>
        </p:nvSpPr>
        <p:spPr>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algn="ctr"/>
            <a:r>
              <a:rPr lang="en-US" sz="2200" b="1" dirty="0" smtClean="0">
                <a:solidFill>
                  <a:srgbClr val="D84027"/>
                </a:solidFill>
                <a:latin typeface="Arial"/>
                <a:cs typeface="Arial" pitchFamily="34" charset="0"/>
              </a:rPr>
              <a:t>      </a:t>
            </a:r>
            <a:r>
              <a:rPr lang="en-US" sz="1600" b="1" dirty="0" smtClean="0">
                <a:solidFill>
                  <a:srgbClr val="D84027"/>
                </a:solidFill>
                <a:latin typeface="Arial"/>
                <a:cs typeface="Arial" pitchFamily="34" charset="0"/>
              </a:rPr>
              <a:t>Parallel Operations</a:t>
            </a:r>
          </a:p>
        </p:txBody>
      </p:sp>
    </p:spTree>
    <p:extLst>
      <p:ext uri="{BB962C8B-B14F-4D97-AF65-F5344CB8AC3E}">
        <p14:creationId xmlns:p14="http://schemas.microsoft.com/office/powerpoint/2010/main" val="28733030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itle 17"/>
          <p:cNvSpPr txBox="1">
            <a:spLocks/>
          </p:cNvSpPr>
          <p:nvPr/>
        </p:nvSpPr>
        <p:spPr>
          <a:xfrm>
            <a:off x="1907176" y="338554"/>
            <a:ext cx="853068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sz="2200" b="1" dirty="0" smtClean="0">
                <a:solidFill>
                  <a:srgbClr val="D84027"/>
                </a:solidFill>
                <a:latin typeface="Arial"/>
                <a:cs typeface="Arial" pitchFamily="34" charset="0"/>
              </a:rPr>
              <a:t> </a:t>
            </a:r>
            <a:r>
              <a:rPr lang="en-US" sz="1600" b="1" dirty="0" smtClean="0">
                <a:solidFill>
                  <a:srgbClr val="D84027"/>
                </a:solidFill>
                <a:latin typeface="Arial"/>
                <a:cs typeface="Arial" pitchFamily="34" charset="0"/>
              </a:rPr>
              <a:t>Data base migration approach</a:t>
            </a:r>
          </a:p>
        </p:txBody>
      </p:sp>
    </p:spTree>
    <p:extLst>
      <p:ext uri="{BB962C8B-B14F-4D97-AF65-F5344CB8AC3E}">
        <p14:creationId xmlns:p14="http://schemas.microsoft.com/office/powerpoint/2010/main" val="3392732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377580" y="741906"/>
          <a:ext cx="7824718" cy="5577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008729" y="723332"/>
            <a:ext cx="1815152" cy="430887"/>
          </a:xfrm>
          <a:prstGeom prst="rect">
            <a:avLst/>
          </a:prstGeom>
          <a:solidFill>
            <a:schemeClr val="accent5">
              <a:lumMod val="20000"/>
              <a:lumOff val="80000"/>
            </a:schemeClr>
          </a:solid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Font typeface="Arial" pitchFamily="34" charset="0"/>
            </a:pPr>
            <a:r>
              <a:rPr lang="en-US" sz="1400" dirty="0" smtClean="0">
                <a:latin typeface="+mj-lt"/>
              </a:rPr>
              <a:t>Well-defined Migration Strategy</a:t>
            </a:r>
          </a:p>
        </p:txBody>
      </p:sp>
      <p:sp>
        <p:nvSpPr>
          <p:cNvPr id="6" name="TextBox 5"/>
          <p:cNvSpPr txBox="1"/>
          <p:nvPr/>
        </p:nvSpPr>
        <p:spPr>
          <a:xfrm>
            <a:off x="6908042" y="4342264"/>
            <a:ext cx="1417093" cy="430887"/>
          </a:xfrm>
          <a:prstGeom prst="rect">
            <a:avLst/>
          </a:prstGeom>
          <a:solidFill>
            <a:schemeClr val="accent5">
              <a:lumMod val="20000"/>
              <a:lumOff val="80000"/>
            </a:schemeClr>
          </a:solid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Font typeface="Arial" pitchFamily="34" charset="0"/>
            </a:pPr>
            <a:r>
              <a:rPr lang="en-US" sz="1400" dirty="0" smtClean="0">
                <a:latin typeface="+mj-lt"/>
              </a:rPr>
              <a:t>Develop Business Case</a:t>
            </a:r>
          </a:p>
        </p:txBody>
      </p:sp>
      <p:sp>
        <p:nvSpPr>
          <p:cNvPr id="7" name="TextBox 6"/>
          <p:cNvSpPr txBox="1"/>
          <p:nvPr/>
        </p:nvSpPr>
        <p:spPr>
          <a:xfrm>
            <a:off x="4999630" y="5859440"/>
            <a:ext cx="2015320" cy="430887"/>
          </a:xfrm>
          <a:prstGeom prst="rect">
            <a:avLst/>
          </a:prstGeom>
          <a:solidFill>
            <a:schemeClr val="accent5">
              <a:lumMod val="20000"/>
              <a:lumOff val="80000"/>
            </a:schemeClr>
          </a:solid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Font typeface="Arial" pitchFamily="34" charset="0"/>
            </a:pPr>
            <a:r>
              <a:rPr lang="en-US" sz="1400" dirty="0" smtClean="0">
                <a:latin typeface="+mj-lt"/>
              </a:rPr>
              <a:t>Proven Estimation Methodology and Tools</a:t>
            </a:r>
          </a:p>
        </p:txBody>
      </p:sp>
      <p:sp>
        <p:nvSpPr>
          <p:cNvPr id="8" name="TextBox 7"/>
          <p:cNvSpPr txBox="1"/>
          <p:nvPr/>
        </p:nvSpPr>
        <p:spPr>
          <a:xfrm>
            <a:off x="168321" y="3592902"/>
            <a:ext cx="1633183" cy="430887"/>
          </a:xfrm>
          <a:prstGeom prst="rect">
            <a:avLst/>
          </a:prstGeom>
          <a:solidFill>
            <a:schemeClr val="accent5">
              <a:lumMod val="20000"/>
              <a:lumOff val="80000"/>
            </a:schemeClr>
          </a:solid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Font typeface="Arial" pitchFamily="34" charset="0"/>
            </a:pPr>
            <a:r>
              <a:rPr lang="en-US" sz="1400" dirty="0" err="1" smtClean="0">
                <a:latin typeface="+mj-lt"/>
              </a:rPr>
              <a:t>TechM</a:t>
            </a:r>
            <a:r>
              <a:rPr lang="en-US" sz="1400" dirty="0" smtClean="0">
                <a:latin typeface="+mj-lt"/>
              </a:rPr>
              <a:t> IBM CoE</a:t>
            </a:r>
          </a:p>
          <a:p>
            <a:pPr algn="ctr" fontAlgn="base">
              <a:buFont typeface="Arial" pitchFamily="34" charset="0"/>
            </a:pPr>
            <a:r>
              <a:rPr lang="en-US" sz="1400" dirty="0" smtClean="0">
                <a:latin typeface="+mj-lt"/>
              </a:rPr>
              <a:t>&amp; Training Programs</a:t>
            </a:r>
          </a:p>
        </p:txBody>
      </p:sp>
      <p:sp>
        <p:nvSpPr>
          <p:cNvPr id="9" name="TextBox 8"/>
          <p:cNvSpPr txBox="1"/>
          <p:nvPr/>
        </p:nvSpPr>
        <p:spPr>
          <a:xfrm>
            <a:off x="6921690" y="2172269"/>
            <a:ext cx="1608161" cy="861774"/>
          </a:xfrm>
          <a:prstGeom prst="rect">
            <a:avLst/>
          </a:prstGeom>
          <a:solidFill>
            <a:schemeClr val="accent5">
              <a:lumMod val="20000"/>
              <a:lumOff val="80000"/>
            </a:schemeClr>
          </a:solid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Font typeface="Arial" pitchFamily="34" charset="0"/>
            </a:pPr>
            <a:r>
              <a:rPr lang="en-US" sz="1400" dirty="0" smtClean="0">
                <a:latin typeface="+mj-lt"/>
              </a:rPr>
              <a:t>TechM Migration Methodology,</a:t>
            </a:r>
          </a:p>
          <a:p>
            <a:pPr algn="ctr" fontAlgn="base">
              <a:buFont typeface="Arial" pitchFamily="34" charset="0"/>
            </a:pPr>
            <a:r>
              <a:rPr lang="en-US" sz="1400" dirty="0" smtClean="0">
                <a:latin typeface="+mj-lt"/>
              </a:rPr>
              <a:t>Pre &amp; Post Migration Testing</a:t>
            </a:r>
          </a:p>
        </p:txBody>
      </p:sp>
      <p:sp>
        <p:nvSpPr>
          <p:cNvPr id="10" name="TextBox 9"/>
          <p:cNvSpPr txBox="1"/>
          <p:nvPr/>
        </p:nvSpPr>
        <p:spPr>
          <a:xfrm>
            <a:off x="195618" y="1301087"/>
            <a:ext cx="1608161" cy="861774"/>
          </a:xfrm>
          <a:prstGeom prst="rect">
            <a:avLst/>
          </a:prstGeom>
          <a:solidFill>
            <a:schemeClr val="accent5">
              <a:lumMod val="20000"/>
              <a:lumOff val="80000"/>
            </a:schemeClr>
          </a:solid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Font typeface="Arial" pitchFamily="34" charset="0"/>
            </a:pPr>
            <a:r>
              <a:rPr lang="en-US" sz="1400" dirty="0" smtClean="0">
                <a:latin typeface="+mj-lt"/>
              </a:rPr>
              <a:t>TechM Program Management and Outsourcing experience</a:t>
            </a:r>
          </a:p>
        </p:txBody>
      </p:sp>
      <p:sp>
        <p:nvSpPr>
          <p:cNvPr id="11" name="Title 6"/>
          <p:cNvSpPr txBox="1">
            <a:spLocks noGrp="1"/>
          </p:cNvSpPr>
          <p:nvPr>
            <p:ph type="title"/>
          </p:nvPr>
        </p:nvSpPr>
        <p:spPr>
          <a:xfrm>
            <a:off x="320040" y="76200"/>
            <a:ext cx="8229600" cy="338554"/>
          </a:xfrm>
          <a:prstGeom prst="rect">
            <a:avLst/>
          </a:prstGeom>
        </p:spPr>
        <p:txBody>
          <a:bodyPr/>
          <a:lstStyle/>
          <a:p>
            <a:pPr algn="ctr" fontAlgn="base">
              <a:spcBef>
                <a:spcPct val="0"/>
              </a:spcBef>
              <a:spcAft>
                <a:spcPct val="0"/>
              </a:spcAft>
              <a:defRPr/>
            </a:pPr>
            <a:r>
              <a:rPr lang="en-US" sz="2200" b="1" noProof="0" dirty="0" smtClean="0">
                <a:solidFill>
                  <a:schemeClr val="tx2"/>
                </a:solidFill>
                <a:latin typeface="Arial" pitchFamily="34" charset="0"/>
              </a:rPr>
              <a:t>Handling </a:t>
            </a:r>
            <a:r>
              <a:rPr lang="en-US" sz="2200" b="1" dirty="0" smtClean="0">
                <a:solidFill>
                  <a:schemeClr val="tx2"/>
                </a:solidFill>
                <a:latin typeface="Arial" pitchFamily="34" charset="0"/>
              </a:rPr>
              <a:t>Typical</a:t>
            </a:r>
            <a:r>
              <a:rPr lang="en-US" sz="2200" b="1" noProof="0" dirty="0" smtClean="0">
                <a:solidFill>
                  <a:schemeClr val="tx2"/>
                </a:solidFill>
                <a:latin typeface="Arial" pitchFamily="34" charset="0"/>
              </a:rPr>
              <a:t> Concerns and Issues</a:t>
            </a:r>
            <a:endParaRPr kumimoji="0" lang="en-US" sz="2200" b="1" i="0" u="none" strike="noStrike" kern="1200" cap="none" spc="0" normalizeH="0" baseline="0" noProof="0" dirty="0" smtClean="0">
              <a:ln>
                <a:noFill/>
              </a:ln>
              <a:solidFill>
                <a:schemeClr val="tx2"/>
              </a:solidFill>
              <a:effectLst/>
              <a:uLnTx/>
              <a:uFillTx/>
              <a:latin typeface="Arial" pitchFamily="34" charset="0"/>
              <a:ea typeface="+mj-ea"/>
              <a:cs typeface="+mj-cs"/>
            </a:endParaRPr>
          </a:p>
        </p:txBody>
      </p:sp>
    </p:spTree>
    <p:extLst>
      <p:ext uri="{BB962C8B-B14F-4D97-AF65-F5344CB8AC3E}">
        <p14:creationId xmlns:p14="http://schemas.microsoft.com/office/powerpoint/2010/main" val="2885398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9"/>
          <p:cNvSpPr txBox="1">
            <a:spLocks noChangeArrowheads="1"/>
          </p:cNvSpPr>
          <p:nvPr/>
        </p:nvSpPr>
        <p:spPr bwMode="auto">
          <a:xfrm>
            <a:off x="277504" y="870153"/>
            <a:ext cx="7365242" cy="4770537"/>
          </a:xfrm>
          <a:prstGeom prst="rect">
            <a:avLst/>
          </a:prstGeom>
          <a:noFill/>
          <a:ln w="9525">
            <a:noFill/>
            <a:miter lim="800000"/>
            <a:headEnd/>
            <a:tailEnd/>
          </a:ln>
        </p:spPr>
        <p:txBody>
          <a:bodyPr wrap="square">
            <a:spAutoFit/>
          </a:bodyPr>
          <a:lstStyle/>
          <a:p>
            <a:pPr marL="231775" indent="-231775">
              <a:buClr>
                <a:schemeClr val="accent4"/>
              </a:buClr>
              <a:buFont typeface="Wingdings" pitchFamily="2" charset="2"/>
              <a:buChar char="§"/>
            </a:pPr>
            <a:r>
              <a:rPr lang="en-US" sz="1600" dirty="0" smtClean="0"/>
              <a:t>Dedicated Java and Open source Competency</a:t>
            </a:r>
          </a:p>
          <a:p>
            <a:pPr marL="231775" indent="-231775">
              <a:buClr>
                <a:schemeClr val="accent4"/>
              </a:buClr>
              <a:buFont typeface="Wingdings" pitchFamily="2" charset="2"/>
              <a:buChar char="§"/>
            </a:pPr>
            <a:r>
              <a:rPr lang="en-US" sz="1600" dirty="0" smtClean="0"/>
              <a:t>Strong Java and Open source skill base</a:t>
            </a:r>
          </a:p>
          <a:p>
            <a:pPr marL="231775" indent="-231775">
              <a:buClr>
                <a:schemeClr val="accent4"/>
              </a:buClr>
              <a:buFont typeface="Wingdings" pitchFamily="2" charset="2"/>
              <a:buChar char="§"/>
            </a:pPr>
            <a:endParaRPr lang="en-US" sz="1600" dirty="0" smtClean="0"/>
          </a:p>
          <a:p>
            <a:pPr marL="231775" indent="-231775">
              <a:buClr>
                <a:schemeClr val="accent4"/>
              </a:buClr>
              <a:buFont typeface="Wingdings" pitchFamily="2" charset="2"/>
              <a:buChar char="§"/>
            </a:pPr>
            <a:r>
              <a:rPr lang="en-US" sz="1600" dirty="0" smtClean="0"/>
              <a:t>Proven Migration Methodology</a:t>
            </a:r>
          </a:p>
          <a:p>
            <a:pPr marL="688975" lvl="1" indent="-231775">
              <a:buClr>
                <a:schemeClr val="accent4"/>
              </a:buClr>
              <a:buFont typeface="Wingdings" pitchFamily="2" charset="2"/>
              <a:buChar char="§"/>
            </a:pPr>
            <a:r>
              <a:rPr lang="en-US" sz="1600" dirty="0" smtClean="0"/>
              <a:t>Reusable knowledge repository with migration scenarios and solutions</a:t>
            </a:r>
          </a:p>
          <a:p>
            <a:pPr marL="688975" lvl="1" indent="-231775">
              <a:buClr>
                <a:schemeClr val="accent4"/>
              </a:buClr>
              <a:buFont typeface="Wingdings" pitchFamily="2" charset="2"/>
              <a:buChar char="§"/>
            </a:pPr>
            <a:r>
              <a:rPr lang="en-US" sz="1600" dirty="0" smtClean="0"/>
              <a:t>Iterative by an application or group of applications</a:t>
            </a:r>
          </a:p>
          <a:p>
            <a:pPr marL="688975" lvl="1" indent="-231775">
              <a:buClr>
                <a:schemeClr val="accent4"/>
              </a:buClr>
              <a:buFont typeface="Wingdings" pitchFamily="2" charset="2"/>
              <a:buChar char="§"/>
            </a:pPr>
            <a:r>
              <a:rPr lang="en-US" sz="1600" dirty="0" smtClean="0"/>
              <a:t>Adaptive model of accumulating solutions for migration issues typical to the current application environment</a:t>
            </a:r>
          </a:p>
          <a:p>
            <a:pPr marL="688975" lvl="1" indent="-231775">
              <a:buClr>
                <a:schemeClr val="accent4"/>
              </a:buClr>
              <a:buFont typeface="Wingdings" pitchFamily="2" charset="2"/>
              <a:buChar char="§"/>
            </a:pPr>
            <a:r>
              <a:rPr lang="en-US" sz="1600" dirty="0" smtClean="0"/>
              <a:t>Processes to promote reusability</a:t>
            </a:r>
          </a:p>
          <a:p>
            <a:pPr marL="688975" lvl="1" indent="-231775">
              <a:buClr>
                <a:schemeClr val="accent4"/>
              </a:buClr>
              <a:buFont typeface="Wingdings" pitchFamily="2" charset="2"/>
              <a:buChar char="§"/>
            </a:pPr>
            <a:r>
              <a:rPr lang="en-US" sz="1600" dirty="0" smtClean="0"/>
              <a:t>Repeatable processes</a:t>
            </a:r>
          </a:p>
          <a:p>
            <a:pPr marL="688975" lvl="1" indent="-231775">
              <a:buClr>
                <a:schemeClr val="accent4"/>
              </a:buClr>
              <a:buFont typeface="Wingdings" pitchFamily="2" charset="2"/>
              <a:buChar char="§"/>
            </a:pPr>
            <a:r>
              <a:rPr lang="en-US" sz="1600" dirty="0" smtClean="0"/>
              <a:t>Proven solutions resulting in reduced migration risk</a:t>
            </a:r>
          </a:p>
          <a:p>
            <a:pPr marL="688975" lvl="1" indent="-231775">
              <a:buClr>
                <a:schemeClr val="accent4"/>
              </a:buClr>
              <a:buFont typeface="Wingdings" pitchFamily="2" charset="2"/>
              <a:buChar char="§"/>
            </a:pPr>
            <a:r>
              <a:rPr lang="en-US" sz="1600" dirty="0" smtClean="0"/>
              <a:t>Effective usage of tools for automation</a:t>
            </a:r>
          </a:p>
          <a:p>
            <a:pPr marL="231775" indent="-231775">
              <a:buClr>
                <a:schemeClr val="accent4"/>
              </a:buClr>
              <a:buFont typeface="Wingdings" pitchFamily="2" charset="2"/>
              <a:buChar char="§"/>
            </a:pPr>
            <a:endParaRPr lang="en-US" sz="1600" dirty="0" smtClean="0"/>
          </a:p>
          <a:p>
            <a:pPr marL="231775" indent="-231775">
              <a:buClr>
                <a:schemeClr val="accent4"/>
              </a:buClr>
              <a:buFont typeface="Wingdings" pitchFamily="2" charset="2"/>
              <a:buChar char="§"/>
            </a:pPr>
            <a:r>
              <a:rPr lang="en-US" sz="1600" dirty="0" smtClean="0"/>
              <a:t>Value Realization</a:t>
            </a:r>
          </a:p>
          <a:p>
            <a:pPr marL="688975" lvl="1" indent="-231775">
              <a:buClr>
                <a:schemeClr val="accent4"/>
              </a:buClr>
              <a:buFont typeface="Wingdings" pitchFamily="2" charset="2"/>
              <a:buChar char="§"/>
            </a:pPr>
            <a:r>
              <a:rPr lang="en-US" sz="1600" dirty="0" smtClean="0"/>
              <a:t>Reducing the overall migration effort</a:t>
            </a:r>
          </a:p>
          <a:p>
            <a:pPr marL="688975" lvl="1" indent="-231775">
              <a:buClr>
                <a:schemeClr val="accent4"/>
              </a:buClr>
              <a:buFont typeface="Wingdings" pitchFamily="2" charset="2"/>
              <a:buChar char="§"/>
            </a:pPr>
            <a:r>
              <a:rPr lang="en-US" sz="1600" dirty="0" smtClean="0"/>
              <a:t>Saving Time</a:t>
            </a:r>
          </a:p>
          <a:p>
            <a:pPr marL="688975" lvl="1" indent="-231775">
              <a:buClr>
                <a:schemeClr val="accent4"/>
              </a:buClr>
              <a:buFont typeface="Wingdings" pitchFamily="2" charset="2"/>
              <a:buChar char="§"/>
            </a:pPr>
            <a:r>
              <a:rPr lang="en-US" sz="1600" dirty="0" smtClean="0"/>
              <a:t>Preventing errors</a:t>
            </a:r>
          </a:p>
          <a:p>
            <a:pPr marL="688975" lvl="1" indent="-231775">
              <a:buClr>
                <a:schemeClr val="accent4"/>
              </a:buClr>
              <a:buFont typeface="Wingdings" pitchFamily="2" charset="2"/>
              <a:buChar char="§"/>
            </a:pPr>
            <a:r>
              <a:rPr lang="en-US" sz="1600" dirty="0" smtClean="0"/>
              <a:t>Environment conducive for scaling resource skills</a:t>
            </a:r>
          </a:p>
          <a:p>
            <a:pPr marL="688975" lvl="1" indent="-231775">
              <a:buClr>
                <a:schemeClr val="accent4"/>
              </a:buClr>
              <a:buFont typeface="Wingdings" pitchFamily="2" charset="2"/>
              <a:buChar char="§"/>
            </a:pPr>
            <a:endParaRPr lang="en-US" sz="1600" dirty="0" smtClean="0"/>
          </a:p>
        </p:txBody>
      </p:sp>
      <p:sp>
        <p:nvSpPr>
          <p:cNvPr id="5" name="Title 6"/>
          <p:cNvSpPr txBox="1">
            <a:spLocks noGrp="1"/>
          </p:cNvSpPr>
          <p:nvPr>
            <p:ph type="title"/>
          </p:nvPr>
        </p:nvSpPr>
        <p:spPr>
          <a:xfrm>
            <a:off x="320040" y="76200"/>
            <a:ext cx="8229600" cy="338554"/>
          </a:xfrm>
          <a:prstGeom prst="rect">
            <a:avLst/>
          </a:prstGeom>
        </p:spPr>
        <p:txBody>
          <a:bodyPr/>
          <a:lstStyle/>
          <a:p>
            <a:pPr algn="ctr" fontAlgn="base">
              <a:spcBef>
                <a:spcPct val="0"/>
              </a:spcBef>
              <a:spcAft>
                <a:spcPct val="0"/>
              </a:spcAft>
              <a:defRPr/>
            </a:pPr>
            <a:r>
              <a:rPr lang="en-US" sz="2200" b="1" dirty="0" smtClean="0">
                <a:solidFill>
                  <a:schemeClr val="tx2"/>
                </a:solidFill>
                <a:latin typeface="Arial" pitchFamily="34" charset="0"/>
              </a:rPr>
              <a:t>TechM Differentiators</a:t>
            </a:r>
            <a:endParaRPr kumimoji="0" lang="en-US" sz="2200" b="1" i="0" u="none" strike="noStrike" kern="1200" cap="none" spc="0" normalizeH="0" baseline="0" noProof="0" dirty="0" smtClean="0">
              <a:ln>
                <a:noFill/>
              </a:ln>
              <a:solidFill>
                <a:schemeClr val="tx2"/>
              </a:solidFill>
              <a:effectLst/>
              <a:uLnTx/>
              <a:uFillTx/>
              <a:latin typeface="Arial" pitchFamily="34" charset="0"/>
              <a:ea typeface="+mj-ea"/>
              <a:cs typeface="+mj-cs"/>
            </a:endParaRPr>
          </a:p>
        </p:txBody>
      </p:sp>
    </p:spTree>
    <p:extLst>
      <p:ext uri="{BB962C8B-B14F-4D97-AF65-F5344CB8AC3E}">
        <p14:creationId xmlns:p14="http://schemas.microsoft.com/office/powerpoint/2010/main" val="10533265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 y="76200"/>
            <a:ext cx="8229600" cy="738664"/>
          </a:xfrm>
          <a:noFill/>
          <a:ln w="9525">
            <a:noFill/>
            <a:miter lim="800000"/>
            <a:headEnd/>
            <a:tailEnd/>
          </a:ln>
        </p:spPr>
        <p:txBody>
          <a:bodyPr vert="horz" wrap="square" lIns="0" tIns="0" rIns="0" bIns="0" numCol="1" anchor="t" anchorCtr="0" compatLnSpc="1">
            <a:prstTxWarp prst="textNoShape">
              <a:avLst/>
            </a:prstTxWarp>
            <a:spAutoFit/>
          </a:bodyPr>
          <a:lstStyle/>
          <a:p>
            <a:pPr lvl="0" algn="ctr" fontAlgn="base">
              <a:spcAft>
                <a:spcPct val="0"/>
              </a:spcAft>
              <a:defRPr/>
            </a:pPr>
            <a:r>
              <a:rPr lang="en-US" sz="2400" dirty="0" smtClean="0"/>
              <a:t>Tech Mahindra ADMS </a:t>
            </a:r>
            <a:r>
              <a:rPr lang="en-US" sz="2400" dirty="0" smtClean="0"/>
              <a:t>Service</a:t>
            </a:r>
            <a:br>
              <a:rPr lang="en-US" sz="2400" dirty="0" smtClean="0"/>
            </a:br>
            <a:r>
              <a:rPr lang="en-US" sz="2400" dirty="0" smtClean="0"/>
              <a:t> </a:t>
            </a:r>
            <a:r>
              <a:rPr lang="en-US" sz="2400" dirty="0"/>
              <a:t>Offerings</a:t>
            </a:r>
          </a:p>
        </p:txBody>
      </p:sp>
      <p:graphicFrame>
        <p:nvGraphicFramePr>
          <p:cNvPr id="4" name="Diagram 3"/>
          <p:cNvGraphicFramePr/>
          <p:nvPr/>
        </p:nvGraphicFramePr>
        <p:xfrm>
          <a:off x="477672" y="777131"/>
          <a:ext cx="8256895" cy="5581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0971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366838" y="1527175"/>
            <a:ext cx="6729412" cy="492125"/>
          </a:xfrm>
          <a:ln/>
        </p:spPr>
        <p:txBody>
          <a:bodyPr/>
          <a:lstStyle/>
          <a:p>
            <a:pPr eaLnBrk="1" hangingPunct="1"/>
            <a:r>
              <a:rPr smtClean="0">
                <a:latin typeface="Arial" charset="0"/>
                <a:cs typeface="Arial" charset="0"/>
              </a:rPr>
              <a:t>Thank you</a:t>
            </a:r>
          </a:p>
        </p:txBody>
      </p:sp>
      <p:sp>
        <p:nvSpPr>
          <p:cNvPr id="24579" name="Text Placeholder 2"/>
          <p:cNvSpPr>
            <a:spLocks noGrp="1"/>
          </p:cNvSpPr>
          <p:nvPr>
            <p:ph type="body" sz="quarter" idx="14"/>
          </p:nvPr>
        </p:nvSpPr>
        <p:spPr>
          <a:xfrm>
            <a:off x="1366838" y="2139950"/>
            <a:ext cx="6734175" cy="277813"/>
          </a:xfrm>
        </p:spPr>
        <p:txBody>
          <a:bodyPr/>
          <a:lstStyle/>
          <a:p>
            <a:pPr>
              <a:spcBef>
                <a:spcPct val="0"/>
              </a:spcBef>
              <a:buFont typeface="Arial" charset="0"/>
              <a:buNone/>
            </a:pPr>
            <a:r>
              <a:rPr>
                <a:latin typeface="Arial" charset="0"/>
                <a:cs typeface="Arial" charset="0"/>
              </a:rPr>
              <a:t>Visit us at www.techmahindra.com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96" name="Title 1"/>
          <p:cNvSpPr>
            <a:spLocks noGrp="1"/>
          </p:cNvSpPr>
          <p:nvPr>
            <p:ph type="title"/>
          </p:nvPr>
        </p:nvSpPr>
        <p:spPr/>
        <p:txBody>
          <a:bodyPr/>
          <a:lstStyle/>
          <a:p>
            <a:pPr algn="ctr"/>
            <a:r>
              <a:rPr altLang="ja-JP" sz="2000" dirty="0" smtClean="0">
                <a:latin typeface="Arial" charset="0"/>
                <a:cs typeface="ＭＳ Ｐゴシック"/>
              </a:rPr>
              <a:t>ADMS Java &amp; Open source </a:t>
            </a:r>
            <a:br>
              <a:rPr altLang="ja-JP" sz="2000" dirty="0" smtClean="0">
                <a:latin typeface="Arial" charset="0"/>
                <a:cs typeface="ＭＳ Ｐゴシック"/>
              </a:rPr>
            </a:br>
            <a:r>
              <a:rPr altLang="ja-JP" sz="2000" dirty="0" smtClean="0">
                <a:latin typeface="Arial" charset="0"/>
                <a:cs typeface="ＭＳ Ｐゴシック"/>
              </a:rPr>
              <a:t>Competency </a:t>
            </a:r>
            <a:r>
              <a:rPr lang="pt-BR" altLang="ja-JP" sz="2000" dirty="0">
                <a:latin typeface="Arial" charset="0"/>
                <a:cs typeface="ＭＳ Ｐゴシック"/>
              </a:rPr>
              <a:t>Snapshot</a:t>
            </a:r>
            <a:endParaRPr sz="2000" dirty="0" smtClean="0">
              <a:latin typeface="Arial" charset="0"/>
            </a:endParaRPr>
          </a:p>
        </p:txBody>
      </p:sp>
      <p:cxnSp>
        <p:nvCxnSpPr>
          <p:cNvPr id="5" name="Straight Arrow Connector 4"/>
          <p:cNvCxnSpPr/>
          <p:nvPr/>
        </p:nvCxnSpPr>
        <p:spPr>
          <a:xfrm flipV="1">
            <a:off x="250723" y="3899967"/>
            <a:ext cx="8663344" cy="8356"/>
          </a:xfrm>
          <a:prstGeom prst="straightConnector1">
            <a:avLst/>
          </a:prstGeom>
          <a:ln w="28575">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 name="TextBox 3"/>
          <p:cNvSpPr txBox="1">
            <a:spLocks noChangeArrowheads="1"/>
          </p:cNvSpPr>
          <p:nvPr/>
        </p:nvSpPr>
        <p:spPr bwMode="auto">
          <a:xfrm>
            <a:off x="5412658" y="3984819"/>
            <a:ext cx="2920182" cy="369888"/>
          </a:xfrm>
          <a:prstGeom prst="rect">
            <a:avLst/>
          </a:prstGeom>
          <a:solidFill>
            <a:schemeClr val="accent4"/>
          </a:solidFill>
          <a:ln w="9525">
            <a:noFill/>
            <a:miter lim="800000"/>
            <a:headEnd/>
            <a:tailEnd/>
          </a:ln>
        </p:spPr>
        <p:txBody>
          <a:bodyPr wrap="square">
            <a:spAutoFit/>
          </a:bodyPr>
          <a:lstStyle/>
          <a:p>
            <a:pPr indent="-381000" algn="ctr">
              <a:spcBef>
                <a:spcPct val="20000"/>
              </a:spcBef>
            </a:pPr>
            <a:r>
              <a:rPr lang="en-US" altLang="ja-JP" b="1" dirty="0">
                <a:solidFill>
                  <a:schemeClr val="bg1"/>
                </a:solidFill>
                <a:latin typeface="Cambria" pitchFamily="18" charset="0"/>
                <a:cs typeface="ＭＳ Ｐゴシック"/>
              </a:rPr>
              <a:t>Delivery Experience</a:t>
            </a:r>
          </a:p>
        </p:txBody>
      </p:sp>
      <p:sp>
        <p:nvSpPr>
          <p:cNvPr id="8" name="TextBox 4"/>
          <p:cNvSpPr txBox="1">
            <a:spLocks noChangeArrowheads="1"/>
          </p:cNvSpPr>
          <p:nvPr/>
        </p:nvSpPr>
        <p:spPr bwMode="auto">
          <a:xfrm>
            <a:off x="914399" y="4032492"/>
            <a:ext cx="2286001" cy="369888"/>
          </a:xfrm>
          <a:prstGeom prst="rect">
            <a:avLst/>
          </a:prstGeom>
          <a:solidFill>
            <a:schemeClr val="accent4"/>
          </a:solidFill>
          <a:ln w="9525">
            <a:noFill/>
            <a:miter lim="800000"/>
            <a:headEnd/>
            <a:tailEnd/>
          </a:ln>
        </p:spPr>
        <p:txBody>
          <a:bodyPr wrap="square">
            <a:spAutoFit/>
          </a:bodyPr>
          <a:lstStyle/>
          <a:p>
            <a:pPr indent="-381000" algn="ctr">
              <a:spcBef>
                <a:spcPct val="20000"/>
              </a:spcBef>
            </a:pPr>
            <a:r>
              <a:rPr lang="en-US" altLang="ja-JP" b="1" dirty="0">
                <a:solidFill>
                  <a:schemeClr val="bg1"/>
                </a:solidFill>
                <a:latin typeface="Cambria" pitchFamily="18" charset="0"/>
                <a:cs typeface="ＭＳ Ｐゴシック"/>
              </a:rPr>
              <a:t>Alliances</a:t>
            </a:r>
          </a:p>
        </p:txBody>
      </p:sp>
      <p:sp>
        <p:nvSpPr>
          <p:cNvPr id="9" name="TextBox 5"/>
          <p:cNvSpPr txBox="1">
            <a:spLocks noChangeArrowheads="1"/>
          </p:cNvSpPr>
          <p:nvPr/>
        </p:nvSpPr>
        <p:spPr bwMode="auto">
          <a:xfrm>
            <a:off x="5294672" y="884906"/>
            <a:ext cx="2964426" cy="369332"/>
          </a:xfrm>
          <a:prstGeom prst="rect">
            <a:avLst/>
          </a:prstGeom>
          <a:solidFill>
            <a:schemeClr val="accent4"/>
          </a:solidFill>
          <a:ln w="9525">
            <a:noFill/>
            <a:miter lim="800000"/>
            <a:headEnd/>
            <a:tailEnd/>
          </a:ln>
        </p:spPr>
        <p:txBody>
          <a:bodyPr wrap="square">
            <a:spAutoFit/>
          </a:bodyPr>
          <a:lstStyle/>
          <a:p>
            <a:pPr algn="ctr">
              <a:spcBef>
                <a:spcPct val="20000"/>
              </a:spcBef>
            </a:pPr>
            <a:r>
              <a:rPr lang="en-US" altLang="ja-JP" b="1" dirty="0">
                <a:solidFill>
                  <a:schemeClr val="bg1"/>
                </a:solidFill>
                <a:latin typeface="Cambria" pitchFamily="18" charset="0"/>
                <a:cs typeface="ＭＳ Ｐゴシック"/>
              </a:rPr>
              <a:t>Technology Expertise</a:t>
            </a:r>
          </a:p>
        </p:txBody>
      </p:sp>
      <p:sp>
        <p:nvSpPr>
          <p:cNvPr id="10" name="TextBox 10"/>
          <p:cNvSpPr txBox="1">
            <a:spLocks noChangeArrowheads="1"/>
          </p:cNvSpPr>
          <p:nvPr/>
        </p:nvSpPr>
        <p:spPr bwMode="auto">
          <a:xfrm>
            <a:off x="870155" y="919308"/>
            <a:ext cx="2669458" cy="369888"/>
          </a:xfrm>
          <a:prstGeom prst="rect">
            <a:avLst/>
          </a:prstGeom>
          <a:solidFill>
            <a:schemeClr val="accent4"/>
          </a:solidFill>
          <a:ln w="9525">
            <a:noFill/>
            <a:miter lim="800000"/>
            <a:headEnd/>
            <a:tailEnd/>
          </a:ln>
        </p:spPr>
        <p:txBody>
          <a:bodyPr wrap="square">
            <a:spAutoFit/>
          </a:bodyPr>
          <a:lstStyle/>
          <a:p>
            <a:pPr algn="ctr">
              <a:spcBef>
                <a:spcPct val="20000"/>
              </a:spcBef>
            </a:pPr>
            <a:r>
              <a:rPr lang="en-US" altLang="ja-JP" b="1" dirty="0">
                <a:solidFill>
                  <a:schemeClr val="bg1"/>
                </a:solidFill>
                <a:latin typeface="Cambria" pitchFamily="18" charset="0"/>
                <a:cs typeface="ＭＳ Ｐゴシック"/>
              </a:rPr>
              <a:t>Practice Highlights</a:t>
            </a:r>
          </a:p>
        </p:txBody>
      </p:sp>
      <p:cxnSp>
        <p:nvCxnSpPr>
          <p:cNvPr id="11" name="Straight Arrow Connector 10"/>
          <p:cNvCxnSpPr/>
          <p:nvPr/>
        </p:nvCxnSpPr>
        <p:spPr>
          <a:xfrm rot="5400000">
            <a:off x="1459119" y="3707879"/>
            <a:ext cx="5408612" cy="1588"/>
          </a:xfrm>
          <a:prstGeom prst="straightConnector1">
            <a:avLst/>
          </a:prstGeom>
          <a:ln w="28575">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0"/>
          <p:cNvSpPr txBox="1">
            <a:spLocks noChangeArrowheads="1"/>
          </p:cNvSpPr>
          <p:nvPr/>
        </p:nvSpPr>
        <p:spPr bwMode="auto">
          <a:xfrm>
            <a:off x="287592" y="1406004"/>
            <a:ext cx="3733800" cy="2400657"/>
          </a:xfrm>
          <a:prstGeom prst="rect">
            <a:avLst/>
          </a:prstGeom>
          <a:noFill/>
          <a:ln w="9525">
            <a:noFill/>
            <a:miter lim="800000"/>
            <a:headEnd/>
            <a:tailEnd/>
          </a:ln>
        </p:spPr>
        <p:txBody>
          <a:bodyPr wrap="square">
            <a:spAutoFit/>
          </a:bodyPr>
          <a:lstStyle/>
          <a:p>
            <a:pPr marL="117475" indent="-117475">
              <a:buFont typeface="Wingdings" pitchFamily="2" charset="2"/>
              <a:buChar char="§"/>
            </a:pPr>
            <a:r>
              <a:rPr lang="en-IN" sz="1200" dirty="0" smtClean="0">
                <a:latin typeface="Calibri" pitchFamily="34" charset="0"/>
              </a:rPr>
              <a:t>9500+ </a:t>
            </a:r>
            <a:r>
              <a:rPr lang="en-US" sz="1200" dirty="0" smtClean="0">
                <a:latin typeface="Calibri" pitchFamily="34" charset="0"/>
              </a:rPr>
              <a:t>Java &amp; J2EE Developers</a:t>
            </a:r>
          </a:p>
          <a:p>
            <a:pPr marL="117475" indent="-117475">
              <a:buFont typeface="Wingdings" pitchFamily="2" charset="2"/>
              <a:buChar char="§"/>
            </a:pPr>
            <a:r>
              <a:rPr lang="en-US" sz="1200" dirty="0" smtClean="0">
                <a:latin typeface="Calibri" pitchFamily="34" charset="0"/>
              </a:rPr>
              <a:t>600+ Experts in the Service Offering Team</a:t>
            </a:r>
          </a:p>
          <a:p>
            <a:pPr marL="117475" indent="-117475">
              <a:buFont typeface="Wingdings" pitchFamily="2" charset="2"/>
              <a:buChar char="§"/>
            </a:pPr>
            <a:r>
              <a:rPr lang="en-US" sz="1200" dirty="0" smtClean="0">
                <a:latin typeface="Calibri" pitchFamily="34" charset="0"/>
              </a:rPr>
              <a:t>400+ Certified Specialists for Analysis &amp; Design</a:t>
            </a:r>
          </a:p>
          <a:p>
            <a:pPr marL="117475" indent="-117475">
              <a:buFont typeface="Wingdings" pitchFamily="2" charset="2"/>
              <a:buChar char="§"/>
            </a:pPr>
            <a:r>
              <a:rPr lang="en-US" sz="1200" dirty="0" smtClean="0">
                <a:latin typeface="Calibri" pitchFamily="34" charset="0"/>
              </a:rPr>
              <a:t>400+ Technical Architect Pool International Certifications</a:t>
            </a:r>
          </a:p>
          <a:p>
            <a:pPr marL="117475" indent="-117475">
              <a:lnSpc>
                <a:spcPct val="150000"/>
              </a:lnSpc>
            </a:pPr>
            <a:r>
              <a:rPr lang="en-US" sz="1200" b="1" dirty="0" smtClean="0">
                <a:latin typeface="Calibri" pitchFamily="34" charset="0"/>
              </a:rPr>
              <a:t>International Certifications</a:t>
            </a:r>
            <a:endParaRPr lang="en-US" sz="1200" b="1" dirty="0">
              <a:latin typeface="Calibri" pitchFamily="34" charset="0"/>
            </a:endParaRPr>
          </a:p>
          <a:p>
            <a:pPr marL="117475" indent="-117475">
              <a:buFont typeface="Wingdings" pitchFamily="2" charset="2"/>
              <a:buChar char="§"/>
            </a:pPr>
            <a:r>
              <a:rPr lang="en-US" sz="1200" dirty="0" smtClean="0">
                <a:latin typeface="Calibri" pitchFamily="34" charset="0"/>
              </a:rPr>
              <a:t>4000+ Sun Certified Associates with certifications </a:t>
            </a:r>
            <a:br>
              <a:rPr lang="en-US" sz="1200" dirty="0" smtClean="0">
                <a:latin typeface="Calibri" pitchFamily="34" charset="0"/>
              </a:rPr>
            </a:br>
            <a:r>
              <a:rPr lang="en-US" sz="1200" dirty="0" smtClean="0">
                <a:latin typeface="Calibri" pitchFamily="34" charset="0"/>
              </a:rPr>
              <a:t>like SCJP, SCJA, SCJD, SCWCD</a:t>
            </a:r>
          </a:p>
          <a:p>
            <a:pPr marL="117475" indent="-117475">
              <a:buFont typeface="Wingdings" pitchFamily="2" charset="2"/>
              <a:buChar char="§"/>
            </a:pPr>
            <a:r>
              <a:rPr lang="en-US" sz="1200" dirty="0" smtClean="0">
                <a:latin typeface="Calibri" pitchFamily="34" charset="0"/>
              </a:rPr>
              <a:t>600+ IBM Certified Associates on Rational (RSA, Requisite Pro etc.) &amp; Websphere Suite of Products</a:t>
            </a:r>
          </a:p>
          <a:p>
            <a:pPr marL="117475" indent="-117475">
              <a:buFont typeface="Wingdings" pitchFamily="2" charset="2"/>
              <a:buChar char="§"/>
            </a:pPr>
            <a:r>
              <a:rPr lang="en-US" sz="1200" dirty="0" smtClean="0">
                <a:latin typeface="Calibri" pitchFamily="34" charset="0"/>
              </a:rPr>
              <a:t>Associates also certified on frameworks like Hibernate &amp; Struts</a:t>
            </a:r>
          </a:p>
        </p:txBody>
      </p:sp>
      <p:sp>
        <p:nvSpPr>
          <p:cNvPr id="13" name="TextBox 13"/>
          <p:cNvSpPr txBox="1">
            <a:spLocks noChangeArrowheads="1"/>
          </p:cNvSpPr>
          <p:nvPr/>
        </p:nvSpPr>
        <p:spPr bwMode="auto">
          <a:xfrm>
            <a:off x="4356815" y="4391268"/>
            <a:ext cx="4114800" cy="1938992"/>
          </a:xfrm>
          <a:prstGeom prst="rect">
            <a:avLst/>
          </a:prstGeom>
          <a:noFill/>
          <a:ln w="9525">
            <a:noFill/>
            <a:miter lim="800000"/>
            <a:headEnd/>
            <a:tailEnd/>
          </a:ln>
        </p:spPr>
        <p:txBody>
          <a:bodyPr>
            <a:spAutoFit/>
          </a:bodyPr>
          <a:lstStyle/>
          <a:p>
            <a:pPr marL="225425" indent="-177800">
              <a:buFont typeface="Arial" pitchFamily="34" charset="0"/>
              <a:buChar char="•"/>
            </a:pPr>
            <a:r>
              <a:rPr lang="en-US" sz="1200" dirty="0" smtClean="0">
                <a:latin typeface="Cambria" pitchFamily="18" charset="0"/>
              </a:rPr>
              <a:t>275+ Projects currently running</a:t>
            </a:r>
          </a:p>
          <a:p>
            <a:pPr marL="682625" lvl="1" indent="-177800">
              <a:buFont typeface="Arial" pitchFamily="34" charset="0"/>
              <a:buChar char="•"/>
            </a:pPr>
            <a:r>
              <a:rPr lang="en-US" sz="1200" dirty="0" smtClean="0">
                <a:latin typeface="Cambria" pitchFamily="18" charset="0"/>
              </a:rPr>
              <a:t>150+ Fixed Bid Projects</a:t>
            </a:r>
          </a:p>
          <a:p>
            <a:pPr marL="225425" indent="-177800">
              <a:buFont typeface="Arial" pitchFamily="34" charset="0"/>
              <a:buChar char="•"/>
            </a:pPr>
            <a:r>
              <a:rPr lang="en-US" sz="1200" dirty="0" smtClean="0">
                <a:latin typeface="Cambria" pitchFamily="18" charset="0"/>
              </a:rPr>
              <a:t>30% Project Managers are PMP Certified</a:t>
            </a:r>
          </a:p>
          <a:p>
            <a:pPr marL="225425" indent="-177800">
              <a:buFont typeface="Arial" pitchFamily="34" charset="0"/>
              <a:buChar char="•"/>
            </a:pPr>
            <a:r>
              <a:rPr lang="en-US" sz="1200" dirty="0" smtClean="0">
                <a:latin typeface="Cambria" pitchFamily="18" charset="0"/>
              </a:rPr>
              <a:t>Strong delivery team providing rich Project expertise</a:t>
            </a:r>
          </a:p>
          <a:p>
            <a:pPr marL="225425" indent="-177800">
              <a:buFont typeface="Arial" pitchFamily="34" charset="0"/>
              <a:buChar char="•"/>
            </a:pPr>
            <a:r>
              <a:rPr lang="en-US" sz="1200" dirty="0" smtClean="0">
                <a:latin typeface="Cambria" pitchFamily="18" charset="0"/>
              </a:rPr>
              <a:t>Tight Integration between Technology Experts &amp; Project Teams (SO Team &amp; Delivery Team)</a:t>
            </a:r>
          </a:p>
          <a:p>
            <a:pPr marL="225425" indent="-177800">
              <a:buFont typeface="Arial" pitchFamily="34" charset="0"/>
              <a:buChar char="•"/>
            </a:pPr>
            <a:r>
              <a:rPr lang="en-US" sz="1200" dirty="0" smtClean="0">
                <a:latin typeface="Cambria" pitchFamily="18" charset="0"/>
              </a:rPr>
              <a:t>Standardized Development Frameworks (GWT, JSF, SPRING, STRUTS, Jtrac, Wicket)</a:t>
            </a:r>
          </a:p>
          <a:p>
            <a:pPr marL="225425" indent="-177800">
              <a:buFont typeface="Arial" pitchFamily="34" charset="0"/>
              <a:buChar char="•"/>
            </a:pPr>
            <a:r>
              <a:rPr lang="en-US" sz="1200" dirty="0" smtClean="0">
                <a:latin typeface="Cambria" pitchFamily="18" charset="0"/>
              </a:rPr>
              <a:t>Agile development practices (XP, Scrum, FDD)</a:t>
            </a:r>
          </a:p>
          <a:p>
            <a:pPr marL="225425" indent="-177800">
              <a:buFont typeface="Arial" pitchFamily="34" charset="0"/>
              <a:buChar char="•"/>
            </a:pPr>
            <a:r>
              <a:rPr lang="en-US" sz="1200" dirty="0" smtClean="0">
                <a:latin typeface="Cambria" pitchFamily="18" charset="0"/>
              </a:rPr>
              <a:t>RUP &amp; Waterfall Delivery Methodology </a:t>
            </a:r>
            <a:endParaRPr lang="en-US" sz="1200" dirty="0">
              <a:latin typeface="Cambria" pitchFamily="18" charset="0"/>
            </a:endParaRPr>
          </a:p>
        </p:txBody>
      </p:sp>
      <p:pic>
        <p:nvPicPr>
          <p:cNvPr id="15" name="Picture 1" descr="second.jpg"/>
          <p:cNvPicPr>
            <a:picLocks noChangeAspect="1" noChangeArrowheads="1"/>
          </p:cNvPicPr>
          <p:nvPr/>
        </p:nvPicPr>
        <p:blipFill>
          <a:blip r:embed="rId2"/>
          <a:srcRect l="77586" t="3333" r="1370" b="86667"/>
          <a:stretch>
            <a:fillRect/>
          </a:stretch>
        </p:blipFill>
        <p:spPr bwMode="auto">
          <a:xfrm>
            <a:off x="379667" y="5525510"/>
            <a:ext cx="1793875" cy="609600"/>
          </a:xfrm>
          <a:prstGeom prst="rect">
            <a:avLst/>
          </a:prstGeom>
          <a:noFill/>
          <a:ln w="9525">
            <a:solidFill>
              <a:schemeClr val="bg2"/>
            </a:solidFill>
            <a:miter lim="800000"/>
            <a:headEnd/>
            <a:tailEnd/>
          </a:ln>
        </p:spPr>
      </p:pic>
      <p:pic>
        <p:nvPicPr>
          <p:cNvPr id="16" name="Picture 2" descr="JBOSS"/>
          <p:cNvPicPr>
            <a:picLocks noChangeAspect="1" noChangeArrowheads="1"/>
          </p:cNvPicPr>
          <p:nvPr/>
        </p:nvPicPr>
        <p:blipFill>
          <a:blip r:embed="rId3"/>
          <a:srcRect r="50777"/>
          <a:stretch>
            <a:fillRect/>
          </a:stretch>
        </p:blipFill>
        <p:spPr bwMode="auto">
          <a:xfrm>
            <a:off x="2331371" y="5496014"/>
            <a:ext cx="1447800" cy="609600"/>
          </a:xfrm>
          <a:prstGeom prst="rect">
            <a:avLst/>
          </a:prstGeom>
          <a:noFill/>
          <a:ln w="9525">
            <a:solidFill>
              <a:schemeClr val="bg2"/>
            </a:solidFill>
            <a:miter lim="800000"/>
            <a:headEnd/>
            <a:tailEnd/>
          </a:ln>
        </p:spPr>
      </p:pic>
      <p:pic>
        <p:nvPicPr>
          <p:cNvPr id="17" name="Picture 3" descr="images"/>
          <p:cNvPicPr>
            <a:picLocks noChangeAspect="1" noChangeArrowheads="1"/>
          </p:cNvPicPr>
          <p:nvPr/>
        </p:nvPicPr>
        <p:blipFill>
          <a:blip r:embed="rId4"/>
          <a:srcRect t="16508" b="37778"/>
          <a:stretch>
            <a:fillRect/>
          </a:stretch>
        </p:blipFill>
        <p:spPr bwMode="auto">
          <a:xfrm>
            <a:off x="767017" y="4573830"/>
            <a:ext cx="1289050" cy="457200"/>
          </a:xfrm>
          <a:prstGeom prst="rect">
            <a:avLst/>
          </a:prstGeom>
          <a:noFill/>
          <a:ln w="9525">
            <a:solidFill>
              <a:schemeClr val="bg2">
                <a:lumMod val="75000"/>
              </a:schemeClr>
            </a:solidFill>
            <a:miter lim="800000"/>
            <a:headEnd/>
            <a:tailEnd/>
          </a:ln>
        </p:spPr>
      </p:pic>
      <p:pic>
        <p:nvPicPr>
          <p:cNvPr id="18" name="Picture 12" descr="http://tbn0.google.com/images?q=tbn:0waQiMlVpKQvfM:http://blogs.zdnet.com/security/images/ibm_logo.jpg">
            <a:hlinkClick r:id="rId5"/>
          </p:cNvPr>
          <p:cNvPicPr>
            <a:picLocks noChangeAspect="1" noChangeArrowheads="1"/>
          </p:cNvPicPr>
          <p:nvPr/>
        </p:nvPicPr>
        <p:blipFill>
          <a:blip r:embed="rId6"/>
          <a:srcRect/>
          <a:stretch>
            <a:fillRect/>
          </a:stretch>
        </p:blipFill>
        <p:spPr bwMode="auto">
          <a:xfrm>
            <a:off x="2589467" y="4573830"/>
            <a:ext cx="1009650" cy="457200"/>
          </a:xfrm>
          <a:prstGeom prst="rect">
            <a:avLst/>
          </a:prstGeom>
          <a:noFill/>
          <a:ln>
            <a:solidFill>
              <a:schemeClr val="bg2">
                <a:lumMod val="75000"/>
              </a:schemeClr>
            </a:solidFill>
          </a:ln>
        </p:spPr>
      </p:pic>
      <p:sp>
        <p:nvSpPr>
          <p:cNvPr id="19" name="TextBox 10"/>
          <p:cNvSpPr txBox="1">
            <a:spLocks noChangeArrowheads="1"/>
          </p:cNvSpPr>
          <p:nvPr/>
        </p:nvSpPr>
        <p:spPr bwMode="auto">
          <a:xfrm>
            <a:off x="4265867" y="1277211"/>
            <a:ext cx="4701151" cy="2631490"/>
          </a:xfrm>
          <a:prstGeom prst="rect">
            <a:avLst/>
          </a:prstGeom>
          <a:noFill/>
          <a:ln w="9525">
            <a:noFill/>
            <a:miter lim="800000"/>
            <a:headEnd/>
            <a:tailEnd/>
          </a:ln>
        </p:spPr>
        <p:txBody>
          <a:bodyPr wrap="square">
            <a:spAutoFit/>
          </a:bodyPr>
          <a:lstStyle/>
          <a:p>
            <a:r>
              <a:rPr lang="en-US" sz="1100" b="1" dirty="0">
                <a:latin typeface="Calibri" pitchFamily="34" charset="0"/>
              </a:rPr>
              <a:t>Presentation </a:t>
            </a:r>
            <a:r>
              <a:rPr lang="en-US" sz="1100" b="1" dirty="0" smtClean="0">
                <a:latin typeface="Calibri" pitchFamily="34" charset="0"/>
              </a:rPr>
              <a:t>       </a:t>
            </a:r>
            <a:r>
              <a:rPr lang="en-US" sz="1100" dirty="0" smtClean="0">
                <a:latin typeface="Calibri" pitchFamily="34" charset="0"/>
              </a:rPr>
              <a:t>:  PHP</a:t>
            </a:r>
            <a:r>
              <a:rPr lang="en-US" sz="1100" dirty="0">
                <a:latin typeface="Calibri" pitchFamily="34" charset="0"/>
              </a:rPr>
              <a:t>, Pearl, Python, Ajax, Spring, Struts, Wicket, Seam, JSF</a:t>
            </a:r>
          </a:p>
          <a:p>
            <a:r>
              <a:rPr lang="en-US" sz="1100" b="1" dirty="0" smtClean="0">
                <a:latin typeface="Calibri" pitchFamily="34" charset="0"/>
              </a:rPr>
              <a:t>Business Process </a:t>
            </a:r>
            <a:r>
              <a:rPr lang="en-US" sz="1100" b="1" dirty="0">
                <a:latin typeface="Calibri" pitchFamily="34" charset="0"/>
              </a:rPr>
              <a:t>: </a:t>
            </a:r>
            <a:r>
              <a:rPr lang="en-US" sz="1100" dirty="0" smtClean="0">
                <a:latin typeface="Calibri" pitchFamily="34" charset="0"/>
              </a:rPr>
              <a:t>Weblogic </a:t>
            </a:r>
            <a:r>
              <a:rPr lang="en-US" sz="1100" dirty="0">
                <a:latin typeface="Calibri" pitchFamily="34" charset="0"/>
              </a:rPr>
              <a:t>, </a:t>
            </a:r>
            <a:r>
              <a:rPr lang="en-US" sz="1100" dirty="0" err="1" smtClean="0">
                <a:latin typeface="Calibri" pitchFamily="34" charset="0"/>
              </a:rPr>
              <a:t>WebSphere</a:t>
            </a:r>
            <a:r>
              <a:rPr lang="en-US" sz="1100" dirty="0" smtClean="0">
                <a:latin typeface="Calibri" pitchFamily="34" charset="0"/>
              </a:rPr>
              <a:t> Process Server, jBPM  </a:t>
            </a:r>
            <a:endParaRPr lang="en-US" sz="1100" dirty="0">
              <a:latin typeface="Calibri" pitchFamily="34" charset="0"/>
            </a:endParaRPr>
          </a:p>
          <a:p>
            <a:r>
              <a:rPr lang="en-US" sz="1100" dirty="0">
                <a:latin typeface="Calibri" pitchFamily="34" charset="0"/>
              </a:rPr>
              <a:t>	      </a:t>
            </a:r>
            <a:r>
              <a:rPr lang="en-US" sz="1100" dirty="0" smtClean="0">
                <a:latin typeface="Calibri" pitchFamily="34" charset="0"/>
              </a:rPr>
              <a:t> </a:t>
            </a:r>
            <a:r>
              <a:rPr lang="en-US" sz="1100" dirty="0">
                <a:latin typeface="Calibri" pitchFamily="34" charset="0"/>
              </a:rPr>
              <a:t>Intalio Process Server, </a:t>
            </a:r>
            <a:r>
              <a:rPr lang="en-US" sz="1100" dirty="0" smtClean="0">
                <a:latin typeface="Calibri" pitchFamily="34" charset="0"/>
              </a:rPr>
              <a:t>EJB</a:t>
            </a:r>
            <a:endParaRPr lang="en-US" sz="1100" dirty="0">
              <a:latin typeface="Calibri" pitchFamily="34" charset="0"/>
            </a:endParaRPr>
          </a:p>
          <a:p>
            <a:r>
              <a:rPr lang="en-US" sz="1100" b="1" dirty="0">
                <a:latin typeface="Calibri" pitchFamily="34" charset="0"/>
              </a:rPr>
              <a:t>Service  </a:t>
            </a:r>
            <a:r>
              <a:rPr lang="en-US" sz="1100" b="1" dirty="0" smtClean="0">
                <a:latin typeface="Calibri" pitchFamily="34" charset="0"/>
              </a:rPr>
              <a:t>Layer       :  </a:t>
            </a:r>
            <a:r>
              <a:rPr lang="en-US" sz="1100" dirty="0" smtClean="0">
                <a:latin typeface="Calibri" pitchFamily="34" charset="0"/>
              </a:rPr>
              <a:t>Mule</a:t>
            </a:r>
            <a:r>
              <a:rPr lang="en-US" sz="1100" dirty="0">
                <a:latin typeface="Calibri" pitchFamily="34" charset="0"/>
              </a:rPr>
              <a:t>,  Websphere ESB, Aqualogic </a:t>
            </a:r>
            <a:r>
              <a:rPr lang="en-US" sz="1100" dirty="0" smtClean="0">
                <a:latin typeface="Calibri" pitchFamily="34" charset="0"/>
              </a:rPr>
              <a:t>ESB, JBoss ESB, Tibco ESB</a:t>
            </a:r>
            <a:endParaRPr lang="en-US" sz="1100" dirty="0">
              <a:latin typeface="Calibri" pitchFamily="34" charset="0"/>
            </a:endParaRPr>
          </a:p>
          <a:p>
            <a:r>
              <a:rPr lang="en-US" sz="1100" b="1" dirty="0">
                <a:latin typeface="Calibri" pitchFamily="34" charset="0"/>
              </a:rPr>
              <a:t>            </a:t>
            </a:r>
            <a:r>
              <a:rPr lang="en-US" sz="1100" b="1" dirty="0" smtClean="0">
                <a:latin typeface="Calibri" pitchFamily="34" charset="0"/>
              </a:rPr>
              <a:t>&amp; SOA</a:t>
            </a:r>
            <a:endParaRPr lang="en-US" sz="1100" dirty="0">
              <a:latin typeface="Calibri" pitchFamily="34" charset="0"/>
            </a:endParaRPr>
          </a:p>
          <a:p>
            <a:r>
              <a:rPr lang="en-US" sz="1100" b="1" dirty="0" smtClean="0">
                <a:latin typeface="Calibri" pitchFamily="34" charset="0"/>
              </a:rPr>
              <a:t>Application Server: </a:t>
            </a:r>
            <a:r>
              <a:rPr lang="en-US" sz="1100" dirty="0" smtClean="0">
                <a:latin typeface="Calibri" pitchFamily="34" charset="0"/>
              </a:rPr>
              <a:t>JBoss, Weblogic</a:t>
            </a:r>
            <a:r>
              <a:rPr lang="en-US" sz="1100" dirty="0">
                <a:latin typeface="Calibri" pitchFamily="34" charset="0"/>
              </a:rPr>
              <a:t>, Java Application Server, WAS </a:t>
            </a:r>
            <a:r>
              <a:rPr lang="en-US" sz="1100" dirty="0" smtClean="0">
                <a:latin typeface="Calibri" pitchFamily="34" charset="0"/>
              </a:rPr>
              <a:t>CE, </a:t>
            </a:r>
            <a:endParaRPr lang="en-US" sz="1100" dirty="0">
              <a:latin typeface="Calibri" pitchFamily="34" charset="0"/>
            </a:endParaRPr>
          </a:p>
          <a:p>
            <a:r>
              <a:rPr lang="en-US" sz="1100" dirty="0">
                <a:latin typeface="Calibri" pitchFamily="34" charset="0"/>
              </a:rPr>
              <a:t>  </a:t>
            </a:r>
            <a:r>
              <a:rPr lang="en-US" sz="1100" b="1" dirty="0">
                <a:latin typeface="Calibri" pitchFamily="34" charset="0"/>
              </a:rPr>
              <a:t>      </a:t>
            </a:r>
            <a:r>
              <a:rPr lang="en-US" sz="1100" b="1" dirty="0" smtClean="0">
                <a:latin typeface="Calibri" pitchFamily="34" charset="0"/>
              </a:rPr>
              <a:t>        </a:t>
            </a:r>
            <a:r>
              <a:rPr lang="en-US" sz="1100" dirty="0" smtClean="0">
                <a:latin typeface="Calibri" pitchFamily="34" charset="0"/>
              </a:rPr>
              <a:t>                   Websphere, Tomcat </a:t>
            </a:r>
            <a:endParaRPr lang="en-US" sz="1100" dirty="0">
              <a:latin typeface="Calibri" pitchFamily="34" charset="0"/>
            </a:endParaRPr>
          </a:p>
          <a:p>
            <a:r>
              <a:rPr lang="en-US" sz="1100" b="1" dirty="0">
                <a:latin typeface="Calibri" pitchFamily="34" charset="0"/>
              </a:rPr>
              <a:t>Application </a:t>
            </a:r>
            <a:r>
              <a:rPr lang="en-US" sz="1100" b="1" dirty="0" smtClean="0">
                <a:latin typeface="Calibri" pitchFamily="34" charset="0"/>
              </a:rPr>
              <a:t>Blocks : </a:t>
            </a:r>
            <a:r>
              <a:rPr lang="en-US" sz="1100" dirty="0">
                <a:latin typeface="Calibri" pitchFamily="34" charset="0"/>
              </a:rPr>
              <a:t>JBOSS (Cache, Rules), IBM Portal, </a:t>
            </a:r>
            <a:r>
              <a:rPr lang="en-US" sz="1100" dirty="0" smtClean="0">
                <a:latin typeface="Calibri" pitchFamily="34" charset="0"/>
              </a:rPr>
              <a:t>Liferay</a:t>
            </a:r>
            <a:endParaRPr lang="en-US" sz="1100" dirty="0">
              <a:latin typeface="Calibri" pitchFamily="34" charset="0"/>
            </a:endParaRPr>
          </a:p>
          <a:p>
            <a:r>
              <a:rPr lang="en-US" sz="1100" dirty="0">
                <a:latin typeface="Calibri" pitchFamily="34" charset="0"/>
              </a:rPr>
              <a:t>  </a:t>
            </a:r>
            <a:r>
              <a:rPr lang="en-US" sz="1100" b="1" dirty="0">
                <a:latin typeface="Calibri" pitchFamily="34" charset="0"/>
              </a:rPr>
              <a:t>     </a:t>
            </a:r>
            <a:r>
              <a:rPr lang="en-US" sz="1100" b="1" dirty="0" smtClean="0">
                <a:latin typeface="Calibri" pitchFamily="34" charset="0"/>
              </a:rPr>
              <a:t>          &amp; </a:t>
            </a:r>
            <a:r>
              <a:rPr lang="en-US" sz="1100" b="1" dirty="0">
                <a:latin typeface="Calibri" pitchFamily="34" charset="0"/>
              </a:rPr>
              <a:t>Portals  </a:t>
            </a:r>
            <a:r>
              <a:rPr lang="en-US" sz="1100" dirty="0">
                <a:latin typeface="Calibri" pitchFamily="34" charset="0"/>
              </a:rPr>
              <a:t>                 </a:t>
            </a:r>
          </a:p>
          <a:p>
            <a:r>
              <a:rPr lang="en-US" sz="1100" b="1" dirty="0">
                <a:latin typeface="Calibri" pitchFamily="34" charset="0"/>
              </a:rPr>
              <a:t>Data Layer </a:t>
            </a:r>
            <a:r>
              <a:rPr lang="en-US" sz="1100" b="1" dirty="0" smtClean="0">
                <a:latin typeface="Calibri" pitchFamily="34" charset="0"/>
              </a:rPr>
              <a:t>              : </a:t>
            </a:r>
            <a:r>
              <a:rPr lang="en-US" sz="1100" dirty="0">
                <a:latin typeface="Calibri" pitchFamily="34" charset="0"/>
              </a:rPr>
              <a:t>Hibernate, TopLink, MySQL, Oracle, DB2, DB </a:t>
            </a:r>
            <a:r>
              <a:rPr lang="en-US" sz="1100" dirty="0" smtClean="0">
                <a:latin typeface="Calibri" pitchFamily="34" charset="0"/>
              </a:rPr>
              <a:t>Ingress </a:t>
            </a:r>
            <a:endParaRPr lang="en-US" sz="1100" dirty="0">
              <a:latin typeface="Calibri" pitchFamily="34" charset="0"/>
            </a:endParaRPr>
          </a:p>
          <a:p>
            <a:r>
              <a:rPr lang="en-US" sz="1100" b="1" dirty="0">
                <a:latin typeface="Calibri" pitchFamily="34" charset="0"/>
              </a:rPr>
              <a:t>Content Management : </a:t>
            </a:r>
            <a:r>
              <a:rPr lang="en-US" sz="1100" dirty="0">
                <a:latin typeface="Calibri" pitchFamily="34" charset="0"/>
              </a:rPr>
              <a:t>Confluence, </a:t>
            </a:r>
            <a:r>
              <a:rPr lang="en-US" sz="1100" dirty="0" smtClean="0">
                <a:latin typeface="Calibri" pitchFamily="34" charset="0"/>
              </a:rPr>
              <a:t>Drupal, Joomla, Alfresco</a:t>
            </a:r>
            <a:endParaRPr lang="en-US" sz="1100" dirty="0">
              <a:latin typeface="Calibri" pitchFamily="34" charset="0"/>
            </a:endParaRPr>
          </a:p>
          <a:p>
            <a:r>
              <a:rPr lang="en-US" sz="1100" b="1" dirty="0">
                <a:latin typeface="Calibri" pitchFamily="34" charset="0"/>
              </a:rPr>
              <a:t>Identity Management : </a:t>
            </a:r>
            <a:r>
              <a:rPr lang="en-US" sz="1100" dirty="0">
                <a:latin typeface="Calibri" pitchFamily="34" charset="0"/>
              </a:rPr>
              <a:t>Netigrity, </a:t>
            </a:r>
            <a:r>
              <a:rPr lang="en-US" sz="1100" dirty="0" smtClean="0">
                <a:latin typeface="Calibri" pitchFamily="34" charset="0"/>
              </a:rPr>
              <a:t>Source ID, Tivoli IAM, Sun IAM</a:t>
            </a:r>
            <a:endParaRPr lang="en-US" sz="1100" dirty="0">
              <a:latin typeface="Calibri" pitchFamily="34" charset="0"/>
            </a:endParaRPr>
          </a:p>
          <a:p>
            <a:r>
              <a:rPr lang="en-US" sz="1100" b="1" dirty="0">
                <a:latin typeface="Calibri" pitchFamily="34" charset="0"/>
              </a:rPr>
              <a:t>User  </a:t>
            </a:r>
            <a:r>
              <a:rPr lang="en-US" sz="1100" b="1" dirty="0" smtClean="0">
                <a:latin typeface="Calibri" pitchFamily="34" charset="0"/>
              </a:rPr>
              <a:t>Authentication   :</a:t>
            </a:r>
            <a:r>
              <a:rPr lang="en-US" sz="1100" dirty="0" smtClean="0">
                <a:latin typeface="Calibri" pitchFamily="34" charset="0"/>
              </a:rPr>
              <a:t> </a:t>
            </a:r>
            <a:r>
              <a:rPr lang="en-US" sz="1100" dirty="0">
                <a:latin typeface="Calibri" pitchFamily="34" charset="0"/>
              </a:rPr>
              <a:t>Java Authentication and Authorization </a:t>
            </a:r>
            <a:r>
              <a:rPr lang="en-US" sz="1100" dirty="0" smtClean="0">
                <a:latin typeface="Calibri" pitchFamily="34" charset="0"/>
              </a:rPr>
              <a:t>Service </a:t>
            </a:r>
            <a:endParaRPr lang="en-US" sz="1100" dirty="0">
              <a:latin typeface="Calibri" pitchFamily="34" charset="0"/>
            </a:endParaRPr>
          </a:p>
          <a:p>
            <a:r>
              <a:rPr lang="en-US" sz="1100" b="1" dirty="0">
                <a:latin typeface="Calibri" pitchFamily="34" charset="0"/>
              </a:rPr>
              <a:t>Development Tools    </a:t>
            </a:r>
            <a:r>
              <a:rPr lang="en-US" sz="1100" b="1" dirty="0" smtClean="0">
                <a:latin typeface="Calibri" pitchFamily="34" charset="0"/>
              </a:rPr>
              <a:t>  </a:t>
            </a:r>
            <a:r>
              <a:rPr lang="en-US" sz="1100" dirty="0" smtClean="0">
                <a:latin typeface="Calibri" pitchFamily="34" charset="0"/>
              </a:rPr>
              <a:t>: Eclipse, JBoss Developer Studio, IBM RAD </a:t>
            </a:r>
          </a:p>
          <a:p>
            <a:r>
              <a:rPr lang="en-US" sz="1100" b="1" dirty="0" smtClean="0">
                <a:latin typeface="Calibri" pitchFamily="34" charset="0"/>
              </a:rPr>
              <a:t>Processes                        : </a:t>
            </a:r>
            <a:r>
              <a:rPr lang="en-US" sz="1100" dirty="0" smtClean="0">
                <a:latin typeface="Calibri" pitchFamily="34" charset="0"/>
              </a:rPr>
              <a:t>RAD, Agile, Waterfall</a:t>
            </a:r>
            <a:endParaRPr lang="en-US" sz="1100" dirty="0">
              <a:latin typeface="Calibri" pitchFamily="34" charset="0"/>
            </a:endParaRPr>
          </a:p>
        </p:txBody>
      </p:sp>
      <p:pic>
        <p:nvPicPr>
          <p:cNvPr id="20" name="Picture 1"/>
          <p:cNvPicPr>
            <a:picLocks noChangeAspect="1" noChangeArrowheads="1"/>
          </p:cNvPicPr>
          <p:nvPr/>
        </p:nvPicPr>
        <p:blipFill>
          <a:blip r:embed="rId7"/>
          <a:srcRect/>
          <a:stretch>
            <a:fillRect/>
          </a:stretch>
        </p:blipFill>
        <p:spPr bwMode="auto">
          <a:xfrm>
            <a:off x="1653193" y="5074343"/>
            <a:ext cx="1123950" cy="386299"/>
          </a:xfrm>
          <a:prstGeom prst="rect">
            <a:avLst/>
          </a:prstGeom>
          <a:noFill/>
          <a:ln w="9525">
            <a:noFill/>
            <a:miter lim="800000"/>
            <a:headEnd/>
            <a:tailEnd/>
          </a:ln>
        </p:spPr>
      </p:pic>
    </p:spTree>
    <p:extLst>
      <p:ext uri="{BB962C8B-B14F-4D97-AF65-F5344CB8AC3E}">
        <p14:creationId xmlns:p14="http://schemas.microsoft.com/office/powerpoint/2010/main" val="1757531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7247" y="1099996"/>
            <a:ext cx="8536311" cy="226251"/>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defRPr/>
            </a:pPr>
            <a:r>
              <a:rPr lang="en-US" sz="1300" b="1" dirty="0">
                <a:solidFill>
                  <a:prstClr val="white"/>
                </a:solidFill>
                <a:latin typeface="Arial Black" pitchFamily="34" charset="0"/>
              </a:rPr>
              <a:t>6 Step Migration Process – Platform and </a:t>
            </a:r>
            <a:r>
              <a:rPr lang="en-US" sz="1300" b="1" dirty="0" smtClean="0">
                <a:solidFill>
                  <a:prstClr val="white"/>
                </a:solidFill>
                <a:latin typeface="Arial Black" pitchFamily="34" charset="0"/>
              </a:rPr>
              <a:t>Technology Neutral</a:t>
            </a:r>
            <a:endParaRPr lang="en-US" sz="1300" b="1" dirty="0">
              <a:solidFill>
                <a:prstClr val="white"/>
              </a:solidFill>
              <a:latin typeface="Arial Black" pitchFamily="34" charset="0"/>
            </a:endParaRPr>
          </a:p>
        </p:txBody>
      </p:sp>
      <p:sp>
        <p:nvSpPr>
          <p:cNvPr id="5" name="Rounded Rectangle 4"/>
          <p:cNvSpPr/>
          <p:nvPr/>
        </p:nvSpPr>
        <p:spPr>
          <a:xfrm>
            <a:off x="1765770" y="1451961"/>
            <a:ext cx="1281942" cy="755525"/>
          </a:xfrm>
          <a:prstGeom prst="roundRect">
            <a:avLst/>
          </a:prstGeom>
          <a:solidFill>
            <a:schemeClr val="accent3">
              <a:lumMod val="40000"/>
              <a:lumOff val="60000"/>
            </a:schemeClr>
          </a:solidFill>
          <a:ln w="3175">
            <a:noFill/>
          </a:ln>
          <a:effectLst/>
        </p:spPr>
        <p:style>
          <a:lnRef idx="1">
            <a:schemeClr val="accent2"/>
          </a:lnRef>
          <a:fillRef idx="3">
            <a:schemeClr val="accent2"/>
          </a:fillRef>
          <a:effectRef idx="2">
            <a:schemeClr val="accent2"/>
          </a:effectRef>
          <a:fontRef idx="minor">
            <a:schemeClr val="lt1"/>
          </a:fontRef>
        </p:style>
        <p:txBody>
          <a:bodyPr/>
          <a:lstStyle/>
          <a:p>
            <a:pPr algn="ctr" fontAlgn="auto">
              <a:spcBef>
                <a:spcPts val="0"/>
              </a:spcBef>
              <a:spcAft>
                <a:spcPts val="0"/>
              </a:spcAft>
            </a:pPr>
            <a:r>
              <a:rPr lang="en-US" sz="2000" dirty="0">
                <a:solidFill>
                  <a:prstClr val="black"/>
                </a:solidFill>
                <a:cs typeface="Arial" pitchFamily="34" charset="0"/>
              </a:rPr>
              <a:t>1</a:t>
            </a:r>
          </a:p>
          <a:p>
            <a:pPr algn="ctr" fontAlgn="auto">
              <a:spcBef>
                <a:spcPts val="0"/>
              </a:spcBef>
              <a:spcAft>
                <a:spcPts val="0"/>
              </a:spcAft>
            </a:pPr>
            <a:r>
              <a:rPr lang="en-US" sz="1100" dirty="0">
                <a:solidFill>
                  <a:prstClr val="black"/>
                </a:solidFill>
                <a:cs typeface="Arial" pitchFamily="34" charset="0"/>
              </a:rPr>
              <a:t>Architecture</a:t>
            </a:r>
          </a:p>
          <a:p>
            <a:pPr algn="ctr" fontAlgn="auto">
              <a:spcBef>
                <a:spcPts val="0"/>
              </a:spcBef>
              <a:spcAft>
                <a:spcPts val="0"/>
              </a:spcAft>
            </a:pPr>
            <a:r>
              <a:rPr lang="en-US" sz="1100" dirty="0">
                <a:solidFill>
                  <a:prstClr val="black"/>
                </a:solidFill>
                <a:cs typeface="Arial" pitchFamily="34" charset="0"/>
              </a:rPr>
              <a:t>Assessment</a:t>
            </a:r>
          </a:p>
        </p:txBody>
      </p:sp>
      <p:sp>
        <p:nvSpPr>
          <p:cNvPr id="6" name="Rounded Rectangle 5"/>
          <p:cNvSpPr/>
          <p:nvPr/>
        </p:nvSpPr>
        <p:spPr>
          <a:xfrm>
            <a:off x="3224532" y="1451961"/>
            <a:ext cx="1281942" cy="755525"/>
          </a:xfrm>
          <a:prstGeom prst="roundRect">
            <a:avLst/>
          </a:prstGeom>
          <a:solidFill>
            <a:schemeClr val="accent5">
              <a:lumMod val="60000"/>
              <a:lumOff val="40000"/>
            </a:schemeClr>
          </a:solidFill>
          <a:ln w="3175">
            <a:noFill/>
          </a:ln>
          <a:effectLst/>
        </p:spPr>
        <p:style>
          <a:lnRef idx="1">
            <a:schemeClr val="accent2"/>
          </a:lnRef>
          <a:fillRef idx="3">
            <a:schemeClr val="accent2"/>
          </a:fillRef>
          <a:effectRef idx="2">
            <a:schemeClr val="accent2"/>
          </a:effectRef>
          <a:fontRef idx="minor">
            <a:schemeClr val="lt1"/>
          </a:fontRef>
        </p:style>
        <p:txBody>
          <a:bodyPr/>
          <a:lstStyle/>
          <a:p>
            <a:pPr algn="ctr" fontAlgn="auto">
              <a:spcBef>
                <a:spcPts val="0"/>
              </a:spcBef>
              <a:spcAft>
                <a:spcPts val="0"/>
              </a:spcAft>
            </a:pPr>
            <a:r>
              <a:rPr lang="en-US" sz="2000" dirty="0">
                <a:solidFill>
                  <a:prstClr val="black"/>
                </a:solidFill>
                <a:cs typeface="Arial" pitchFamily="34" charset="0"/>
              </a:rPr>
              <a:t>2</a:t>
            </a:r>
          </a:p>
          <a:p>
            <a:pPr algn="ctr" fontAlgn="auto">
              <a:spcBef>
                <a:spcPts val="0"/>
              </a:spcBef>
              <a:spcAft>
                <a:spcPts val="0"/>
              </a:spcAft>
            </a:pPr>
            <a:r>
              <a:rPr lang="en-US" sz="1100" dirty="0">
                <a:solidFill>
                  <a:prstClr val="black"/>
                </a:solidFill>
                <a:cs typeface="Arial" pitchFamily="34" charset="0"/>
              </a:rPr>
              <a:t>Solution</a:t>
            </a:r>
          </a:p>
          <a:p>
            <a:pPr algn="ctr" fontAlgn="auto">
              <a:spcBef>
                <a:spcPts val="0"/>
              </a:spcBef>
              <a:spcAft>
                <a:spcPts val="0"/>
              </a:spcAft>
            </a:pPr>
            <a:r>
              <a:rPr lang="en-US" sz="1100" dirty="0">
                <a:solidFill>
                  <a:prstClr val="black"/>
                </a:solidFill>
                <a:cs typeface="Arial" pitchFamily="34" charset="0"/>
              </a:rPr>
              <a:t>Modeling </a:t>
            </a:r>
          </a:p>
        </p:txBody>
      </p:sp>
      <p:sp>
        <p:nvSpPr>
          <p:cNvPr id="7" name="Rounded Rectangle 6"/>
          <p:cNvSpPr/>
          <p:nvPr/>
        </p:nvSpPr>
        <p:spPr>
          <a:xfrm>
            <a:off x="4649824" y="1451961"/>
            <a:ext cx="1281942" cy="755525"/>
          </a:xfrm>
          <a:prstGeom prst="roundRect">
            <a:avLst/>
          </a:prstGeom>
          <a:solidFill>
            <a:srgbClr val="E8DD0A"/>
          </a:solidFill>
          <a:ln w="3175">
            <a:noFill/>
          </a:ln>
          <a:effectLst/>
        </p:spPr>
        <p:style>
          <a:lnRef idx="1">
            <a:schemeClr val="accent2"/>
          </a:lnRef>
          <a:fillRef idx="3">
            <a:schemeClr val="accent2"/>
          </a:fillRef>
          <a:effectRef idx="2">
            <a:schemeClr val="accent2"/>
          </a:effectRef>
          <a:fontRef idx="minor">
            <a:schemeClr val="lt1"/>
          </a:fontRef>
        </p:style>
        <p:txBody>
          <a:bodyPr/>
          <a:lstStyle/>
          <a:p>
            <a:pPr algn="ctr" fontAlgn="auto">
              <a:spcBef>
                <a:spcPts val="0"/>
              </a:spcBef>
              <a:spcAft>
                <a:spcPts val="0"/>
              </a:spcAft>
            </a:pPr>
            <a:r>
              <a:rPr lang="en-US" sz="2000" dirty="0">
                <a:solidFill>
                  <a:prstClr val="black"/>
                </a:solidFill>
                <a:cs typeface="Arial" pitchFamily="34" charset="0"/>
              </a:rPr>
              <a:t>3</a:t>
            </a:r>
          </a:p>
          <a:p>
            <a:pPr algn="ctr" fontAlgn="auto">
              <a:spcBef>
                <a:spcPts val="0"/>
              </a:spcBef>
              <a:spcAft>
                <a:spcPts val="0"/>
              </a:spcAft>
            </a:pPr>
            <a:endParaRPr lang="en-US" sz="1100" dirty="0" smtClean="0">
              <a:solidFill>
                <a:prstClr val="black"/>
              </a:solidFill>
              <a:cs typeface="Arial" pitchFamily="34" charset="0"/>
            </a:endParaRPr>
          </a:p>
          <a:p>
            <a:pPr algn="ctr" fontAlgn="auto">
              <a:spcBef>
                <a:spcPts val="0"/>
              </a:spcBef>
              <a:spcAft>
                <a:spcPts val="0"/>
              </a:spcAft>
            </a:pPr>
            <a:r>
              <a:rPr lang="en-US" sz="1100" dirty="0" smtClean="0">
                <a:solidFill>
                  <a:prstClr val="black"/>
                </a:solidFill>
                <a:cs typeface="Arial" pitchFamily="34" charset="0"/>
              </a:rPr>
              <a:t>Execution</a:t>
            </a:r>
            <a:endParaRPr lang="en-US" sz="1100" dirty="0">
              <a:solidFill>
                <a:prstClr val="black"/>
              </a:solidFill>
              <a:cs typeface="Arial" pitchFamily="34" charset="0"/>
            </a:endParaRPr>
          </a:p>
        </p:txBody>
      </p:sp>
      <p:sp>
        <p:nvSpPr>
          <p:cNvPr id="8" name="Rounded Rectangle 7"/>
          <p:cNvSpPr/>
          <p:nvPr/>
        </p:nvSpPr>
        <p:spPr>
          <a:xfrm>
            <a:off x="6142056" y="1451961"/>
            <a:ext cx="1281942" cy="755525"/>
          </a:xfrm>
          <a:prstGeom prst="roundRect">
            <a:avLst/>
          </a:prstGeom>
          <a:solidFill>
            <a:srgbClr val="92D050"/>
          </a:solidFill>
          <a:ln w="3175">
            <a:noFill/>
          </a:ln>
          <a:effectLst/>
        </p:spPr>
        <p:style>
          <a:lnRef idx="1">
            <a:schemeClr val="accent2"/>
          </a:lnRef>
          <a:fillRef idx="3">
            <a:schemeClr val="accent2"/>
          </a:fillRef>
          <a:effectRef idx="2">
            <a:schemeClr val="accent2"/>
          </a:effectRef>
          <a:fontRef idx="minor">
            <a:schemeClr val="lt1"/>
          </a:fontRef>
        </p:style>
        <p:txBody>
          <a:bodyPr/>
          <a:lstStyle/>
          <a:p>
            <a:pPr algn="ctr" fontAlgn="auto">
              <a:spcBef>
                <a:spcPts val="0"/>
              </a:spcBef>
              <a:spcAft>
                <a:spcPts val="0"/>
              </a:spcAft>
            </a:pPr>
            <a:r>
              <a:rPr lang="en-US" sz="2000" dirty="0">
                <a:solidFill>
                  <a:prstClr val="black"/>
                </a:solidFill>
                <a:cs typeface="Arial" pitchFamily="34" charset="0"/>
              </a:rPr>
              <a:t>4</a:t>
            </a:r>
          </a:p>
          <a:p>
            <a:pPr algn="ctr" fontAlgn="auto">
              <a:spcBef>
                <a:spcPts val="0"/>
              </a:spcBef>
              <a:spcAft>
                <a:spcPts val="0"/>
              </a:spcAft>
            </a:pPr>
            <a:endParaRPr lang="en-US" sz="1100" dirty="0" smtClean="0">
              <a:solidFill>
                <a:prstClr val="black"/>
              </a:solidFill>
              <a:cs typeface="Arial" pitchFamily="34" charset="0"/>
            </a:endParaRPr>
          </a:p>
          <a:p>
            <a:pPr algn="ctr" fontAlgn="auto">
              <a:spcBef>
                <a:spcPts val="0"/>
              </a:spcBef>
              <a:spcAft>
                <a:spcPts val="0"/>
              </a:spcAft>
            </a:pPr>
            <a:r>
              <a:rPr lang="en-US" sz="1100" dirty="0" smtClean="0">
                <a:solidFill>
                  <a:prstClr val="black"/>
                </a:solidFill>
                <a:cs typeface="Arial" pitchFamily="34" charset="0"/>
              </a:rPr>
              <a:t>Testing</a:t>
            </a:r>
            <a:endParaRPr lang="en-US" sz="1100" dirty="0">
              <a:solidFill>
                <a:prstClr val="black"/>
              </a:solidFill>
              <a:cs typeface="Arial" pitchFamily="34" charset="0"/>
            </a:endParaRPr>
          </a:p>
        </p:txBody>
      </p:sp>
      <p:sp>
        <p:nvSpPr>
          <p:cNvPr id="9" name="Rounded Rectangle 8"/>
          <p:cNvSpPr/>
          <p:nvPr/>
        </p:nvSpPr>
        <p:spPr>
          <a:xfrm>
            <a:off x="7600818" y="1451961"/>
            <a:ext cx="1281942" cy="755525"/>
          </a:xfrm>
          <a:prstGeom prst="roundRect">
            <a:avLst/>
          </a:prstGeom>
          <a:solidFill>
            <a:srgbClr val="B17ED8"/>
          </a:solidFill>
          <a:ln w="3175">
            <a:noFill/>
          </a:ln>
          <a:effectLst/>
        </p:spPr>
        <p:style>
          <a:lnRef idx="1">
            <a:schemeClr val="accent2"/>
          </a:lnRef>
          <a:fillRef idx="3">
            <a:schemeClr val="accent2"/>
          </a:fillRef>
          <a:effectRef idx="2">
            <a:schemeClr val="accent2"/>
          </a:effectRef>
          <a:fontRef idx="minor">
            <a:schemeClr val="lt1"/>
          </a:fontRef>
        </p:style>
        <p:txBody>
          <a:bodyPr/>
          <a:lstStyle/>
          <a:p>
            <a:pPr algn="ctr" fontAlgn="auto">
              <a:spcBef>
                <a:spcPts val="0"/>
              </a:spcBef>
              <a:spcAft>
                <a:spcPts val="0"/>
              </a:spcAft>
            </a:pPr>
            <a:r>
              <a:rPr lang="en-US" sz="2000" dirty="0">
                <a:solidFill>
                  <a:prstClr val="black"/>
                </a:solidFill>
                <a:cs typeface="Arial" pitchFamily="34" charset="0"/>
              </a:rPr>
              <a:t>5</a:t>
            </a:r>
          </a:p>
          <a:p>
            <a:pPr algn="ctr" fontAlgn="auto">
              <a:spcBef>
                <a:spcPts val="0"/>
              </a:spcBef>
              <a:spcAft>
                <a:spcPts val="0"/>
              </a:spcAft>
            </a:pPr>
            <a:r>
              <a:rPr lang="en-US" sz="1100" dirty="0">
                <a:solidFill>
                  <a:prstClr val="black"/>
                </a:solidFill>
                <a:cs typeface="Arial" pitchFamily="34" charset="0"/>
              </a:rPr>
              <a:t>Post Migration Support</a:t>
            </a:r>
          </a:p>
        </p:txBody>
      </p:sp>
      <p:sp>
        <p:nvSpPr>
          <p:cNvPr id="12" name="Rectangle 11"/>
          <p:cNvSpPr/>
          <p:nvPr/>
        </p:nvSpPr>
        <p:spPr>
          <a:xfrm>
            <a:off x="1750368" y="3318992"/>
            <a:ext cx="1281943" cy="427618"/>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 Analyze AS-IS / </a:t>
            </a:r>
          </a:p>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 TO-BE Architectural Blueprints</a:t>
            </a:r>
          </a:p>
        </p:txBody>
      </p:sp>
      <p:sp>
        <p:nvSpPr>
          <p:cNvPr id="13" name="Rectangle 12"/>
          <p:cNvSpPr/>
          <p:nvPr/>
        </p:nvSpPr>
        <p:spPr>
          <a:xfrm>
            <a:off x="1750371" y="4189641"/>
            <a:ext cx="1281943" cy="558148"/>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Apps Migration Analysis and planning</a:t>
            </a:r>
          </a:p>
        </p:txBody>
      </p:sp>
      <p:sp>
        <p:nvSpPr>
          <p:cNvPr id="14" name="Rectangle 13"/>
          <p:cNvSpPr/>
          <p:nvPr/>
        </p:nvSpPr>
        <p:spPr>
          <a:xfrm>
            <a:off x="1750367" y="3794136"/>
            <a:ext cx="1281943" cy="345473"/>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Infra Migration Planning</a:t>
            </a:r>
          </a:p>
        </p:txBody>
      </p:sp>
      <p:sp>
        <p:nvSpPr>
          <p:cNvPr id="15" name="Rectangle 14"/>
          <p:cNvSpPr/>
          <p:nvPr/>
        </p:nvSpPr>
        <p:spPr>
          <a:xfrm>
            <a:off x="1750373" y="4793288"/>
            <a:ext cx="1281943" cy="610970"/>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 Recommend target Infra setup and application configuration</a:t>
            </a:r>
          </a:p>
        </p:txBody>
      </p:sp>
      <p:sp>
        <p:nvSpPr>
          <p:cNvPr id="16" name="Rectangle 15"/>
          <p:cNvSpPr/>
          <p:nvPr/>
        </p:nvSpPr>
        <p:spPr>
          <a:xfrm>
            <a:off x="3224881" y="2647802"/>
            <a:ext cx="1309241" cy="404252"/>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Service Modeling</a:t>
            </a:r>
          </a:p>
        </p:txBody>
      </p:sp>
      <p:sp>
        <p:nvSpPr>
          <p:cNvPr id="17" name="Rectangle 16"/>
          <p:cNvSpPr/>
          <p:nvPr/>
        </p:nvSpPr>
        <p:spPr>
          <a:xfrm>
            <a:off x="3224532" y="3092915"/>
            <a:ext cx="1309589" cy="436640"/>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smtClean="0">
                <a:solidFill>
                  <a:prstClr val="black"/>
                </a:solidFill>
                <a:latin typeface="Calibri" pitchFamily="34" charset="0"/>
                <a:cs typeface="Calibri" pitchFamily="34" charset="0"/>
              </a:rPr>
              <a:t>Infra Design and Network Topology</a:t>
            </a:r>
            <a:endParaRPr lang="en-US" sz="1000" b="1" dirty="0">
              <a:solidFill>
                <a:prstClr val="black"/>
              </a:solidFill>
              <a:latin typeface="Calibri" pitchFamily="34" charset="0"/>
              <a:cs typeface="Calibri" pitchFamily="34" charset="0"/>
            </a:endParaRPr>
          </a:p>
        </p:txBody>
      </p:sp>
      <p:sp>
        <p:nvSpPr>
          <p:cNvPr id="18" name="Rectangle 17"/>
          <p:cNvSpPr/>
          <p:nvPr/>
        </p:nvSpPr>
        <p:spPr>
          <a:xfrm>
            <a:off x="3210709" y="4277926"/>
            <a:ext cx="1309588" cy="593160"/>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Provision and Configure Infrastructure</a:t>
            </a:r>
          </a:p>
        </p:txBody>
      </p:sp>
      <p:sp>
        <p:nvSpPr>
          <p:cNvPr id="19" name="Rectangle 18"/>
          <p:cNvSpPr/>
          <p:nvPr/>
        </p:nvSpPr>
        <p:spPr>
          <a:xfrm>
            <a:off x="4649824" y="2647802"/>
            <a:ext cx="1281943" cy="437840"/>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Configure Application/DB on </a:t>
            </a:r>
            <a:r>
              <a:rPr lang="en-US" sz="1000" b="1" dirty="0" smtClean="0">
                <a:solidFill>
                  <a:prstClr val="black"/>
                </a:solidFill>
                <a:latin typeface="Calibri" pitchFamily="34" charset="0"/>
                <a:cs typeface="Calibri" pitchFamily="34" charset="0"/>
              </a:rPr>
              <a:t>new Environment </a:t>
            </a:r>
            <a:endParaRPr lang="en-US" sz="1000" b="1" dirty="0">
              <a:solidFill>
                <a:prstClr val="black"/>
              </a:solidFill>
              <a:latin typeface="Calibri" pitchFamily="34" charset="0"/>
              <a:cs typeface="Calibri" pitchFamily="34" charset="0"/>
            </a:endParaRPr>
          </a:p>
        </p:txBody>
      </p:sp>
      <p:sp>
        <p:nvSpPr>
          <p:cNvPr id="20" name="Rectangle 19"/>
          <p:cNvSpPr/>
          <p:nvPr/>
        </p:nvSpPr>
        <p:spPr>
          <a:xfrm>
            <a:off x="4658789" y="3124641"/>
            <a:ext cx="1281941" cy="603205"/>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Rebuild Source Code, Databases </a:t>
            </a:r>
            <a:r>
              <a:rPr lang="en-US" sz="1000" b="1" dirty="0" smtClean="0">
                <a:solidFill>
                  <a:prstClr val="black"/>
                </a:solidFill>
                <a:latin typeface="Calibri" pitchFamily="34" charset="0"/>
                <a:cs typeface="Calibri" pitchFamily="34" charset="0"/>
              </a:rPr>
              <a:t>on new environment</a:t>
            </a:r>
            <a:endParaRPr lang="en-US" sz="1000" b="1" dirty="0">
              <a:solidFill>
                <a:prstClr val="black"/>
              </a:solidFill>
              <a:latin typeface="Calibri" pitchFamily="34" charset="0"/>
              <a:cs typeface="Calibri" pitchFamily="34" charset="0"/>
            </a:endParaRPr>
          </a:p>
        </p:txBody>
      </p:sp>
      <p:sp>
        <p:nvSpPr>
          <p:cNvPr id="21" name="Rectangle 20"/>
          <p:cNvSpPr/>
          <p:nvPr/>
        </p:nvSpPr>
        <p:spPr>
          <a:xfrm>
            <a:off x="6142405" y="2647802"/>
            <a:ext cx="1281943" cy="413714"/>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Develop </a:t>
            </a:r>
            <a:r>
              <a:rPr lang="en-US" sz="1000" b="1" dirty="0" smtClean="0">
                <a:solidFill>
                  <a:prstClr val="black"/>
                </a:solidFill>
                <a:latin typeface="Calibri" pitchFamily="34" charset="0"/>
                <a:cs typeface="Calibri" pitchFamily="34" charset="0"/>
              </a:rPr>
              <a:t>Test </a:t>
            </a:r>
            <a:r>
              <a:rPr lang="en-US" sz="1000" b="1" dirty="0">
                <a:solidFill>
                  <a:prstClr val="black"/>
                </a:solidFill>
                <a:latin typeface="Calibri" pitchFamily="34" charset="0"/>
                <a:cs typeface="Calibri" pitchFamily="34" charset="0"/>
              </a:rPr>
              <a:t>Cases / Scenarios</a:t>
            </a:r>
          </a:p>
        </p:txBody>
      </p:sp>
      <p:sp>
        <p:nvSpPr>
          <p:cNvPr id="24" name="Rectangle 23"/>
          <p:cNvSpPr/>
          <p:nvPr/>
        </p:nvSpPr>
        <p:spPr>
          <a:xfrm>
            <a:off x="7601167" y="2647802"/>
            <a:ext cx="1281943" cy="437840"/>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L1, L2, L3 Infra and Apps Support</a:t>
            </a:r>
          </a:p>
        </p:txBody>
      </p:sp>
      <p:sp>
        <p:nvSpPr>
          <p:cNvPr id="41" name="Rounded Rectangle 40"/>
          <p:cNvSpPr/>
          <p:nvPr/>
        </p:nvSpPr>
        <p:spPr>
          <a:xfrm>
            <a:off x="307008" y="1440980"/>
            <a:ext cx="1281942" cy="755525"/>
          </a:xfrm>
          <a:prstGeom prst="roundRect">
            <a:avLst/>
          </a:prstGeom>
          <a:solidFill>
            <a:srgbClr val="D3CDFF"/>
          </a:solidFill>
          <a:ln w="3175">
            <a:noFill/>
          </a:ln>
          <a:effectLst/>
        </p:spPr>
        <p:style>
          <a:lnRef idx="1">
            <a:schemeClr val="accent2"/>
          </a:lnRef>
          <a:fillRef idx="3">
            <a:schemeClr val="accent2"/>
          </a:fillRef>
          <a:effectRef idx="2">
            <a:schemeClr val="accent2"/>
          </a:effectRef>
          <a:fontRef idx="minor">
            <a:schemeClr val="lt1"/>
          </a:fontRef>
        </p:style>
        <p:txBody>
          <a:bodyPr/>
          <a:lstStyle/>
          <a:p>
            <a:pPr algn="ctr" fontAlgn="auto">
              <a:spcBef>
                <a:spcPts val="0"/>
              </a:spcBef>
              <a:spcAft>
                <a:spcPts val="0"/>
              </a:spcAft>
              <a:defRPr/>
            </a:pPr>
            <a:r>
              <a:rPr lang="en-US" sz="2000" dirty="0" smtClean="0">
                <a:solidFill>
                  <a:prstClr val="black"/>
                </a:solidFill>
                <a:cs typeface="Arial" pitchFamily="34" charset="0"/>
              </a:rPr>
              <a:t>0</a:t>
            </a:r>
          </a:p>
          <a:p>
            <a:pPr algn="ctr" fontAlgn="auto">
              <a:spcBef>
                <a:spcPts val="0"/>
              </a:spcBef>
              <a:spcAft>
                <a:spcPts val="0"/>
              </a:spcAft>
              <a:defRPr/>
            </a:pPr>
            <a:endParaRPr lang="en-US" sz="1100" dirty="0" smtClean="0">
              <a:solidFill>
                <a:prstClr val="black"/>
              </a:solidFill>
              <a:cs typeface="Arial" pitchFamily="34" charset="0"/>
            </a:endParaRPr>
          </a:p>
          <a:p>
            <a:pPr algn="ctr" fontAlgn="auto">
              <a:spcBef>
                <a:spcPts val="0"/>
              </a:spcBef>
              <a:spcAft>
                <a:spcPts val="0"/>
              </a:spcAft>
              <a:defRPr/>
            </a:pPr>
            <a:r>
              <a:rPr lang="en-US" sz="1100" dirty="0" smtClean="0">
                <a:solidFill>
                  <a:prstClr val="black"/>
                </a:solidFill>
                <a:cs typeface="Arial" pitchFamily="34" charset="0"/>
              </a:rPr>
              <a:t>Pre-Migration</a:t>
            </a:r>
            <a:endParaRPr lang="en-US" sz="1100" dirty="0">
              <a:solidFill>
                <a:prstClr val="black"/>
              </a:solidFill>
              <a:cs typeface="Arial" pitchFamily="34" charset="0"/>
            </a:endParaRPr>
          </a:p>
        </p:txBody>
      </p:sp>
      <p:sp>
        <p:nvSpPr>
          <p:cNvPr id="43" name="Rectangle 42"/>
          <p:cNvSpPr/>
          <p:nvPr/>
        </p:nvSpPr>
        <p:spPr>
          <a:xfrm>
            <a:off x="307007" y="2647802"/>
            <a:ext cx="1281943" cy="345473"/>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Application Portfolio Analysis</a:t>
            </a:r>
          </a:p>
        </p:txBody>
      </p:sp>
      <p:sp>
        <p:nvSpPr>
          <p:cNvPr id="44" name="Rectangle 43"/>
          <p:cNvSpPr/>
          <p:nvPr/>
        </p:nvSpPr>
        <p:spPr>
          <a:xfrm>
            <a:off x="307006" y="3046861"/>
            <a:ext cx="1281943" cy="345473"/>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Wave and Micro Wave Analysis</a:t>
            </a:r>
          </a:p>
        </p:txBody>
      </p:sp>
      <p:sp>
        <p:nvSpPr>
          <p:cNvPr id="45" name="Rectangle 44"/>
          <p:cNvSpPr/>
          <p:nvPr/>
        </p:nvSpPr>
        <p:spPr>
          <a:xfrm>
            <a:off x="307005" y="3426632"/>
            <a:ext cx="1281943" cy="274320"/>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Catalog Definitions</a:t>
            </a:r>
          </a:p>
        </p:txBody>
      </p:sp>
      <p:sp>
        <p:nvSpPr>
          <p:cNvPr id="46" name="Rectangle 45"/>
          <p:cNvSpPr/>
          <p:nvPr/>
        </p:nvSpPr>
        <p:spPr>
          <a:xfrm>
            <a:off x="1750374" y="5462021"/>
            <a:ext cx="1281943" cy="274320"/>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Capacity Planning</a:t>
            </a:r>
          </a:p>
        </p:txBody>
      </p:sp>
      <p:cxnSp>
        <p:nvCxnSpPr>
          <p:cNvPr id="54" name="Straight Connector 53"/>
          <p:cNvCxnSpPr/>
          <p:nvPr/>
        </p:nvCxnSpPr>
        <p:spPr>
          <a:xfrm>
            <a:off x="299103" y="1374420"/>
            <a:ext cx="8575753" cy="0"/>
          </a:xfrm>
          <a:prstGeom prst="line">
            <a:avLst/>
          </a:prstGeom>
          <a:ln/>
        </p:spPr>
        <p:style>
          <a:lnRef idx="2">
            <a:schemeClr val="dk1">
              <a:shade val="50000"/>
            </a:schemeClr>
          </a:lnRef>
          <a:fillRef idx="1">
            <a:schemeClr val="dk1"/>
          </a:fillRef>
          <a:effectRef idx="0">
            <a:schemeClr val="dk1"/>
          </a:effectRef>
          <a:fontRef idx="minor">
            <a:schemeClr val="lt1"/>
          </a:fontRef>
        </p:style>
      </p:cxnSp>
      <p:cxnSp>
        <p:nvCxnSpPr>
          <p:cNvPr id="55" name="Straight Connector 54"/>
          <p:cNvCxnSpPr/>
          <p:nvPr/>
        </p:nvCxnSpPr>
        <p:spPr>
          <a:xfrm>
            <a:off x="321004" y="2262333"/>
            <a:ext cx="8575753" cy="0"/>
          </a:xfrm>
          <a:prstGeom prst="line">
            <a:avLst/>
          </a:prstGeom>
          <a:ln/>
        </p:spPr>
        <p:style>
          <a:lnRef idx="2">
            <a:schemeClr val="dk1">
              <a:shade val="50000"/>
            </a:schemeClr>
          </a:lnRef>
          <a:fillRef idx="1">
            <a:schemeClr val="dk1"/>
          </a:fillRef>
          <a:effectRef idx="0">
            <a:schemeClr val="dk1"/>
          </a:effectRef>
          <a:fontRef idx="minor">
            <a:schemeClr val="lt1"/>
          </a:fontRef>
        </p:style>
      </p:cxnSp>
      <p:sp>
        <p:nvSpPr>
          <p:cNvPr id="56" name="Rectangle 55"/>
          <p:cNvSpPr/>
          <p:nvPr/>
        </p:nvSpPr>
        <p:spPr>
          <a:xfrm>
            <a:off x="353695" y="2304060"/>
            <a:ext cx="8536311" cy="226251"/>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defRPr/>
            </a:pPr>
            <a:r>
              <a:rPr lang="en-US" sz="1300" b="1" dirty="0">
                <a:solidFill>
                  <a:prstClr val="white"/>
                </a:solidFill>
                <a:latin typeface="Arial Black" pitchFamily="34" charset="0"/>
              </a:rPr>
              <a:t>Migration Methodology</a:t>
            </a:r>
          </a:p>
        </p:txBody>
      </p:sp>
      <p:cxnSp>
        <p:nvCxnSpPr>
          <p:cNvPr id="57" name="Straight Connector 56"/>
          <p:cNvCxnSpPr/>
          <p:nvPr/>
        </p:nvCxnSpPr>
        <p:spPr>
          <a:xfrm>
            <a:off x="334652" y="2579561"/>
            <a:ext cx="8575753" cy="0"/>
          </a:xfrm>
          <a:prstGeom prst="line">
            <a:avLst/>
          </a:prstGeom>
          <a:ln/>
        </p:spPr>
        <p:style>
          <a:lnRef idx="2">
            <a:schemeClr val="dk1">
              <a:shade val="50000"/>
            </a:schemeClr>
          </a:lnRef>
          <a:fillRef idx="1">
            <a:schemeClr val="dk1"/>
          </a:fillRef>
          <a:effectRef idx="0">
            <a:schemeClr val="dk1"/>
          </a:effectRef>
          <a:fontRef idx="minor">
            <a:schemeClr val="lt1"/>
          </a:fontRef>
        </p:style>
      </p:cxnSp>
      <p:cxnSp>
        <p:nvCxnSpPr>
          <p:cNvPr id="65" name="Straight Connector 64"/>
          <p:cNvCxnSpPr/>
          <p:nvPr/>
        </p:nvCxnSpPr>
        <p:spPr>
          <a:xfrm>
            <a:off x="314556" y="1062365"/>
            <a:ext cx="8575753" cy="0"/>
          </a:xfrm>
          <a:prstGeom prst="line">
            <a:avLst/>
          </a:prstGeom>
          <a:ln/>
        </p:spPr>
        <p:style>
          <a:lnRef idx="2">
            <a:schemeClr val="dk1">
              <a:shade val="50000"/>
            </a:schemeClr>
          </a:lnRef>
          <a:fillRef idx="1">
            <a:schemeClr val="dk1"/>
          </a:fillRef>
          <a:effectRef idx="0">
            <a:schemeClr val="dk1"/>
          </a:effectRef>
          <a:fontRef idx="minor">
            <a:schemeClr val="lt1"/>
          </a:fontRef>
        </p:style>
      </p:cxnSp>
      <p:sp>
        <p:nvSpPr>
          <p:cNvPr id="62" name="Rectangle 61"/>
          <p:cNvSpPr/>
          <p:nvPr/>
        </p:nvSpPr>
        <p:spPr>
          <a:xfrm>
            <a:off x="3223456" y="4913168"/>
            <a:ext cx="1296841" cy="552434"/>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Create Detail design of target application</a:t>
            </a:r>
          </a:p>
        </p:txBody>
      </p:sp>
      <p:sp>
        <p:nvSpPr>
          <p:cNvPr id="64" name="Rectangle 63"/>
          <p:cNvSpPr/>
          <p:nvPr/>
        </p:nvSpPr>
        <p:spPr>
          <a:xfrm>
            <a:off x="4658789" y="3776584"/>
            <a:ext cx="1295593" cy="381603"/>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Setup Development Environment</a:t>
            </a:r>
          </a:p>
        </p:txBody>
      </p:sp>
      <p:sp>
        <p:nvSpPr>
          <p:cNvPr id="66" name="Rectangle 65"/>
          <p:cNvSpPr/>
          <p:nvPr/>
        </p:nvSpPr>
        <p:spPr>
          <a:xfrm>
            <a:off x="4658789" y="4620883"/>
            <a:ext cx="1308217" cy="457200"/>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Release management and Deployment</a:t>
            </a:r>
          </a:p>
        </p:txBody>
      </p:sp>
      <p:sp>
        <p:nvSpPr>
          <p:cNvPr id="67" name="Rectangle 66"/>
          <p:cNvSpPr/>
          <p:nvPr/>
        </p:nvSpPr>
        <p:spPr>
          <a:xfrm>
            <a:off x="4658789" y="4196478"/>
            <a:ext cx="1296369" cy="373931"/>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Create Test Cases Suite</a:t>
            </a:r>
          </a:p>
        </p:txBody>
      </p:sp>
      <p:sp>
        <p:nvSpPr>
          <p:cNvPr id="68" name="Rectangle 67"/>
          <p:cNvSpPr/>
          <p:nvPr/>
        </p:nvSpPr>
        <p:spPr>
          <a:xfrm>
            <a:off x="1750374" y="5821868"/>
            <a:ext cx="1297338" cy="253350"/>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Finalize Test Plan</a:t>
            </a:r>
          </a:p>
        </p:txBody>
      </p:sp>
      <p:sp>
        <p:nvSpPr>
          <p:cNvPr id="69" name="Rectangle 68"/>
          <p:cNvSpPr/>
          <p:nvPr/>
        </p:nvSpPr>
        <p:spPr>
          <a:xfrm>
            <a:off x="321004" y="4541115"/>
            <a:ext cx="1262900" cy="374591"/>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Finalize on migration Team</a:t>
            </a:r>
          </a:p>
        </p:txBody>
      </p:sp>
      <p:sp>
        <p:nvSpPr>
          <p:cNvPr id="70" name="Rectangle 69"/>
          <p:cNvSpPr/>
          <p:nvPr/>
        </p:nvSpPr>
        <p:spPr>
          <a:xfrm>
            <a:off x="3213359" y="5510611"/>
            <a:ext cx="1317034" cy="524968"/>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Design and Setup </a:t>
            </a:r>
            <a:r>
              <a:rPr lang="en-US" sz="1000" b="1" dirty="0" smtClean="0">
                <a:solidFill>
                  <a:prstClr val="black"/>
                </a:solidFill>
                <a:latin typeface="Calibri" pitchFamily="34" charset="0"/>
                <a:cs typeface="Calibri" pitchFamily="34" charset="0"/>
              </a:rPr>
              <a:t>all The Environments</a:t>
            </a:r>
            <a:endParaRPr lang="en-US" sz="1000" b="1" dirty="0">
              <a:solidFill>
                <a:prstClr val="black"/>
              </a:solidFill>
              <a:latin typeface="Calibri" pitchFamily="34" charset="0"/>
              <a:cs typeface="Calibri" pitchFamily="34" charset="0"/>
            </a:endParaRPr>
          </a:p>
        </p:txBody>
      </p:sp>
      <p:sp>
        <p:nvSpPr>
          <p:cNvPr id="71" name="Rectangle 70"/>
          <p:cNvSpPr/>
          <p:nvPr/>
        </p:nvSpPr>
        <p:spPr>
          <a:xfrm>
            <a:off x="6151021" y="3097573"/>
            <a:ext cx="1282292" cy="1383250"/>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Application Testing on Cloud:</a:t>
            </a:r>
          </a:p>
          <a:p>
            <a:pPr marL="85725" indent="-85725" fontAlgn="auto">
              <a:spcBef>
                <a:spcPts val="0"/>
              </a:spcBef>
              <a:spcAft>
                <a:spcPts val="0"/>
              </a:spcAft>
            </a:pPr>
            <a:r>
              <a:rPr lang="en-US" sz="1000" b="1" dirty="0">
                <a:solidFill>
                  <a:prstClr val="black"/>
                </a:solidFill>
                <a:latin typeface="Calibri" pitchFamily="34" charset="0"/>
                <a:cs typeface="Calibri" pitchFamily="34" charset="0"/>
              </a:rPr>
              <a:t>1. Performance</a:t>
            </a:r>
          </a:p>
          <a:p>
            <a:pPr marL="85725" indent="-85725" fontAlgn="auto">
              <a:spcBef>
                <a:spcPts val="0"/>
              </a:spcBef>
              <a:spcAft>
                <a:spcPts val="0"/>
              </a:spcAft>
            </a:pPr>
            <a:r>
              <a:rPr lang="en-US" sz="1000" b="1" dirty="0">
                <a:solidFill>
                  <a:prstClr val="black"/>
                </a:solidFill>
                <a:latin typeface="Calibri" pitchFamily="34" charset="0"/>
                <a:cs typeface="Calibri" pitchFamily="34" charset="0"/>
              </a:rPr>
              <a:t>2. Security</a:t>
            </a:r>
          </a:p>
          <a:p>
            <a:pPr marL="85725" indent="-85725" fontAlgn="auto">
              <a:spcBef>
                <a:spcPts val="0"/>
              </a:spcBef>
              <a:spcAft>
                <a:spcPts val="0"/>
              </a:spcAft>
            </a:pPr>
            <a:r>
              <a:rPr lang="en-US" sz="1000" b="1" dirty="0">
                <a:solidFill>
                  <a:prstClr val="black"/>
                </a:solidFill>
                <a:latin typeface="Calibri" pitchFamily="34" charset="0"/>
                <a:cs typeface="Calibri" pitchFamily="34" charset="0"/>
              </a:rPr>
              <a:t>3. Availability</a:t>
            </a:r>
          </a:p>
          <a:p>
            <a:pPr marL="85725" indent="-85725" fontAlgn="auto">
              <a:spcBef>
                <a:spcPts val="0"/>
              </a:spcBef>
              <a:spcAft>
                <a:spcPts val="0"/>
              </a:spcAft>
            </a:pPr>
            <a:r>
              <a:rPr lang="en-US" sz="1000" b="1" dirty="0">
                <a:solidFill>
                  <a:prstClr val="black"/>
                </a:solidFill>
                <a:latin typeface="Calibri" pitchFamily="34" charset="0"/>
                <a:cs typeface="Calibri" pitchFamily="34" charset="0"/>
              </a:rPr>
              <a:t>4. DR </a:t>
            </a:r>
          </a:p>
          <a:p>
            <a:pPr marL="85725" indent="-85725" fontAlgn="auto">
              <a:spcBef>
                <a:spcPts val="0"/>
              </a:spcBef>
              <a:spcAft>
                <a:spcPts val="0"/>
              </a:spcAft>
            </a:pPr>
            <a:r>
              <a:rPr lang="en-US" sz="1000" b="1" dirty="0">
                <a:solidFill>
                  <a:prstClr val="black"/>
                </a:solidFill>
                <a:latin typeface="Calibri" pitchFamily="34" charset="0"/>
                <a:cs typeface="Calibri" pitchFamily="34" charset="0"/>
              </a:rPr>
              <a:t>5. Functional</a:t>
            </a:r>
          </a:p>
          <a:p>
            <a:pPr marL="85725" indent="-85725" fontAlgn="auto">
              <a:spcBef>
                <a:spcPts val="0"/>
              </a:spcBef>
              <a:spcAft>
                <a:spcPts val="0"/>
              </a:spcAft>
            </a:pPr>
            <a:r>
              <a:rPr lang="en-US" sz="1000" b="1" dirty="0">
                <a:solidFill>
                  <a:prstClr val="black"/>
                </a:solidFill>
                <a:latin typeface="Calibri" pitchFamily="34" charset="0"/>
                <a:cs typeface="Calibri" pitchFamily="34" charset="0"/>
              </a:rPr>
              <a:t>6. Scalability</a:t>
            </a:r>
          </a:p>
        </p:txBody>
      </p:sp>
      <p:sp>
        <p:nvSpPr>
          <p:cNvPr id="73" name="Rectangle 72"/>
          <p:cNvSpPr/>
          <p:nvPr/>
        </p:nvSpPr>
        <p:spPr>
          <a:xfrm>
            <a:off x="1765770" y="2647801"/>
            <a:ext cx="1281943" cy="625586"/>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Discover and assess existing Infra setup with assessment  tools</a:t>
            </a:r>
          </a:p>
        </p:txBody>
      </p:sp>
      <p:sp>
        <p:nvSpPr>
          <p:cNvPr id="74" name="Rectangle 73"/>
          <p:cNvSpPr/>
          <p:nvPr/>
        </p:nvSpPr>
        <p:spPr>
          <a:xfrm>
            <a:off x="316526" y="3751194"/>
            <a:ext cx="1262900" cy="747954"/>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Analyze, Understand and finalize on target </a:t>
            </a:r>
            <a:r>
              <a:rPr lang="en-US" sz="1000" b="1" dirty="0" smtClean="0">
                <a:solidFill>
                  <a:prstClr val="black"/>
                </a:solidFill>
                <a:latin typeface="Calibri" pitchFamily="34" charset="0"/>
                <a:cs typeface="Calibri" pitchFamily="34" charset="0"/>
              </a:rPr>
              <a:t>Deployment model</a:t>
            </a:r>
            <a:endParaRPr lang="en-US" sz="1000" b="1" dirty="0">
              <a:solidFill>
                <a:prstClr val="black"/>
              </a:solidFill>
              <a:latin typeface="Calibri" pitchFamily="34" charset="0"/>
              <a:cs typeface="Calibri" pitchFamily="34" charset="0"/>
            </a:endParaRPr>
          </a:p>
        </p:txBody>
      </p:sp>
      <p:sp>
        <p:nvSpPr>
          <p:cNvPr id="75" name="Rectangle 74"/>
          <p:cNvSpPr/>
          <p:nvPr/>
        </p:nvSpPr>
        <p:spPr>
          <a:xfrm>
            <a:off x="3213359" y="3569142"/>
            <a:ext cx="1309589" cy="664646"/>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Creation of various infra components  like VMs, in target </a:t>
            </a:r>
            <a:r>
              <a:rPr lang="en-US" sz="1000" b="1" dirty="0" smtClean="0">
                <a:solidFill>
                  <a:prstClr val="black"/>
                </a:solidFill>
                <a:latin typeface="Calibri" pitchFamily="34" charset="0"/>
                <a:cs typeface="Calibri" pitchFamily="34" charset="0"/>
              </a:rPr>
              <a:t>environment</a:t>
            </a:r>
            <a:endParaRPr lang="en-US" sz="1000" b="1" dirty="0">
              <a:solidFill>
                <a:prstClr val="black"/>
              </a:solidFill>
              <a:latin typeface="Calibri" pitchFamily="34" charset="0"/>
              <a:cs typeface="Calibri" pitchFamily="34" charset="0"/>
            </a:endParaRPr>
          </a:p>
        </p:txBody>
      </p:sp>
      <p:sp>
        <p:nvSpPr>
          <p:cNvPr id="76" name="Rectangle 75"/>
          <p:cNvSpPr/>
          <p:nvPr/>
        </p:nvSpPr>
        <p:spPr>
          <a:xfrm>
            <a:off x="7599446" y="3125790"/>
            <a:ext cx="1283314" cy="483819"/>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Setup monitoring tools </a:t>
            </a:r>
          </a:p>
        </p:txBody>
      </p:sp>
      <p:sp>
        <p:nvSpPr>
          <p:cNvPr id="77" name="Rectangle 76"/>
          <p:cNvSpPr/>
          <p:nvPr/>
        </p:nvSpPr>
        <p:spPr>
          <a:xfrm>
            <a:off x="7600818" y="3650845"/>
            <a:ext cx="1282292" cy="519170"/>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Setup Support Team</a:t>
            </a:r>
          </a:p>
        </p:txBody>
      </p:sp>
      <p:sp>
        <p:nvSpPr>
          <p:cNvPr id="78" name="Rectangle 77"/>
          <p:cNvSpPr/>
          <p:nvPr/>
        </p:nvSpPr>
        <p:spPr>
          <a:xfrm>
            <a:off x="7597775" y="4206893"/>
            <a:ext cx="1285335" cy="692089"/>
          </a:xfrm>
          <a:prstGeom prst="rect">
            <a:avLst/>
          </a:prstGeom>
          <a:solidFill>
            <a:srgbClr val="C6E6A2"/>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marL="85725" indent="-85725" algn="ctr" fontAlgn="auto">
              <a:spcBef>
                <a:spcPts val="0"/>
              </a:spcBef>
              <a:spcAft>
                <a:spcPts val="0"/>
              </a:spcAft>
            </a:pPr>
            <a:r>
              <a:rPr lang="en-US" sz="1000" b="1" dirty="0">
                <a:solidFill>
                  <a:prstClr val="black"/>
                </a:solidFill>
                <a:latin typeface="Calibri" pitchFamily="34" charset="0"/>
                <a:cs typeface="Calibri" pitchFamily="34" charset="0"/>
              </a:rPr>
              <a:t>Trouble ticketing and issue resolution</a:t>
            </a:r>
          </a:p>
        </p:txBody>
      </p:sp>
      <p:sp>
        <p:nvSpPr>
          <p:cNvPr id="3" name="Title 2"/>
          <p:cNvSpPr>
            <a:spLocks noGrp="1"/>
          </p:cNvSpPr>
          <p:nvPr>
            <p:ph type="title"/>
          </p:nvPr>
        </p:nvSpPr>
        <p:spPr/>
        <p:txBody>
          <a:bodyPr/>
          <a:lstStyle/>
          <a:p>
            <a:pPr algn="ctr"/>
            <a:r>
              <a:rPr lang="en-US" sz="2400" dirty="0">
                <a:solidFill>
                  <a:prstClr val="black">
                    <a:lumMod val="50000"/>
                    <a:lumOff val="50000"/>
                  </a:prstClr>
                </a:solidFill>
              </a:rPr>
              <a:t>Tech Mahindra’s Server </a:t>
            </a:r>
            <a:r>
              <a:rPr lang="en-US" sz="2400" dirty="0" smtClean="0">
                <a:solidFill>
                  <a:prstClr val="black">
                    <a:lumMod val="50000"/>
                    <a:lumOff val="50000"/>
                  </a:prstClr>
                </a:solidFill>
              </a:rPr>
              <a:t>Migration</a:t>
            </a:r>
            <a:br>
              <a:rPr lang="en-US" sz="2400" dirty="0" smtClean="0">
                <a:solidFill>
                  <a:prstClr val="black">
                    <a:lumMod val="50000"/>
                    <a:lumOff val="50000"/>
                  </a:prstClr>
                </a:solidFill>
              </a:rPr>
            </a:br>
            <a:r>
              <a:rPr lang="en-US" sz="2400" dirty="0" smtClean="0">
                <a:solidFill>
                  <a:prstClr val="black">
                    <a:lumMod val="50000"/>
                    <a:lumOff val="50000"/>
                  </a:prstClr>
                </a:solidFill>
              </a:rPr>
              <a:t> </a:t>
            </a:r>
            <a:r>
              <a:rPr lang="en-US" sz="2400" dirty="0">
                <a:solidFill>
                  <a:prstClr val="black">
                    <a:lumMod val="50000"/>
                    <a:lumOff val="50000"/>
                  </a:prstClr>
                </a:solidFill>
              </a:rPr>
              <a:t>Framework</a:t>
            </a:r>
            <a:r>
              <a:rPr lang="en-US" dirty="0">
                <a:solidFill>
                  <a:prstClr val="black">
                    <a:lumMod val="50000"/>
                    <a:lumOff val="50000"/>
                  </a:prstClr>
                </a:solidFill>
              </a:rPr>
              <a:t/>
            </a:r>
            <a:br>
              <a:rPr lang="en-US" dirty="0">
                <a:solidFill>
                  <a:prstClr val="black">
                    <a:lumMod val="50000"/>
                    <a:lumOff val="50000"/>
                  </a:prstClr>
                </a:solidFill>
              </a:rPr>
            </a:br>
            <a:endParaRPr lang="en-IN" dirty="0"/>
          </a:p>
        </p:txBody>
      </p:sp>
    </p:spTree>
    <p:extLst>
      <p:ext uri="{BB962C8B-B14F-4D97-AF65-F5344CB8AC3E}">
        <p14:creationId xmlns:p14="http://schemas.microsoft.com/office/powerpoint/2010/main" val="3798024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84441" y="124935"/>
            <a:ext cx="66514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en-US"/>
            </a:defPPr>
            <a:lvl1pPr eaLnBrk="0" hangingPunct="0">
              <a:defRPr sz="2000" b="1">
                <a:solidFill>
                  <a:schemeClr val="tx1">
                    <a:lumMod val="50000"/>
                    <a:lumOff val="50000"/>
                  </a:schemeClr>
                </a:solidFill>
                <a:latin typeface="Arial" pitchFamily="34" charset="0"/>
                <a:ea typeface="+mj-ea"/>
                <a:cs typeface="Arial" pitchFamily="34" charset="0"/>
              </a:defRPr>
            </a:lvl1pPr>
            <a:lvl2pPr eaLnBrk="0" hangingPunct="0">
              <a:defRPr sz="3200" b="1">
                <a:solidFill>
                  <a:schemeClr val="tx2"/>
                </a:solidFill>
              </a:defRPr>
            </a:lvl2pPr>
            <a:lvl3pPr eaLnBrk="0" hangingPunct="0">
              <a:defRPr sz="3200" b="1">
                <a:solidFill>
                  <a:schemeClr val="tx2"/>
                </a:solidFill>
              </a:defRPr>
            </a:lvl3pPr>
            <a:lvl4pPr eaLnBrk="0" hangingPunct="0">
              <a:defRPr sz="3200" b="1">
                <a:solidFill>
                  <a:schemeClr val="tx2"/>
                </a:solidFill>
              </a:defRPr>
            </a:lvl4pPr>
            <a:lvl5pPr eaLnBrk="0" hangingPunct="0">
              <a:defRPr sz="3200" b="1">
                <a:solidFill>
                  <a:schemeClr val="tx2"/>
                </a:solidFill>
              </a:defRPr>
            </a:lvl5pPr>
            <a:lvl6pPr marL="457200" fontAlgn="base">
              <a:spcBef>
                <a:spcPct val="0"/>
              </a:spcBef>
              <a:spcAft>
                <a:spcPct val="0"/>
              </a:spcAft>
              <a:defRPr sz="3200" b="1">
                <a:solidFill>
                  <a:schemeClr val="tx2"/>
                </a:solidFill>
              </a:defRPr>
            </a:lvl6pPr>
            <a:lvl7pPr marL="914400" fontAlgn="base">
              <a:spcBef>
                <a:spcPct val="0"/>
              </a:spcBef>
              <a:spcAft>
                <a:spcPct val="0"/>
              </a:spcAft>
              <a:defRPr sz="3200" b="1">
                <a:solidFill>
                  <a:schemeClr val="tx2"/>
                </a:solidFill>
              </a:defRPr>
            </a:lvl7pPr>
            <a:lvl8pPr marL="1371600" fontAlgn="base">
              <a:spcBef>
                <a:spcPct val="0"/>
              </a:spcBef>
              <a:spcAft>
                <a:spcPct val="0"/>
              </a:spcAft>
              <a:defRPr sz="3200" b="1">
                <a:solidFill>
                  <a:schemeClr val="tx2"/>
                </a:solidFill>
              </a:defRPr>
            </a:lvl8pPr>
            <a:lvl9pPr marL="1828800" fontAlgn="base">
              <a:spcBef>
                <a:spcPct val="0"/>
              </a:spcBef>
              <a:spcAft>
                <a:spcPct val="0"/>
              </a:spcAft>
              <a:defRPr sz="3200" b="1">
                <a:solidFill>
                  <a:schemeClr val="tx2"/>
                </a:solidFill>
              </a:defRPr>
            </a:lvl9pPr>
          </a:lstStyle>
          <a:p>
            <a:r>
              <a:rPr lang="en-US" sz="2400" dirty="0" smtClean="0">
                <a:solidFill>
                  <a:prstClr val="black">
                    <a:lumMod val="50000"/>
                    <a:lumOff val="50000"/>
                  </a:prstClr>
                </a:solidFill>
              </a:rPr>
              <a:t>Server Migration Methodology</a:t>
            </a:r>
            <a:endParaRPr lang="en-US" sz="2400" dirty="0">
              <a:solidFill>
                <a:prstClr val="black">
                  <a:lumMod val="50000"/>
                  <a:lumOff val="50000"/>
                </a:prstClr>
              </a:solidFill>
            </a:endParaRPr>
          </a:p>
        </p:txBody>
      </p:sp>
      <p:graphicFrame>
        <p:nvGraphicFramePr>
          <p:cNvPr id="10" name="Diagram 9"/>
          <p:cNvGraphicFramePr/>
          <p:nvPr>
            <p:extLst>
              <p:ext uri="{D42A27DB-BD31-4B8C-83A1-F6EECF244321}">
                <p14:modId xmlns:p14="http://schemas.microsoft.com/office/powerpoint/2010/main" val="2288261569"/>
              </p:ext>
            </p:extLst>
          </p:nvPr>
        </p:nvGraphicFramePr>
        <p:xfrm>
          <a:off x="1328057" y="557459"/>
          <a:ext cx="6928437" cy="6112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Down Arrow 10"/>
          <p:cNvSpPr/>
          <p:nvPr/>
        </p:nvSpPr>
        <p:spPr>
          <a:xfrm>
            <a:off x="478971" y="899886"/>
            <a:ext cx="464458" cy="5529943"/>
          </a:xfrm>
          <a:prstGeom prst="downArrow">
            <a:avLst/>
          </a:prstGeom>
          <a:solidFill>
            <a:schemeClr val="bg2">
              <a:lumMod val="7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IN">
              <a:solidFill>
                <a:prstClr val="black"/>
              </a:solidFill>
            </a:endParaRPr>
          </a:p>
        </p:txBody>
      </p:sp>
    </p:spTree>
    <p:extLst>
      <p:ext uri="{BB962C8B-B14F-4D97-AF65-F5344CB8AC3E}">
        <p14:creationId xmlns:p14="http://schemas.microsoft.com/office/powerpoint/2010/main" val="2849501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Diagram 20"/>
          <p:cNvGraphicFramePr/>
          <p:nvPr>
            <p:extLst>
              <p:ext uri="{D42A27DB-BD31-4B8C-83A1-F6EECF244321}">
                <p14:modId xmlns:p14="http://schemas.microsoft.com/office/powerpoint/2010/main" val="665693909"/>
              </p:ext>
            </p:extLst>
          </p:nvPr>
        </p:nvGraphicFramePr>
        <p:xfrm>
          <a:off x="134820" y="782154"/>
          <a:ext cx="8900160" cy="5218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Rectangle 21"/>
          <p:cNvSpPr/>
          <p:nvPr/>
        </p:nvSpPr>
        <p:spPr>
          <a:xfrm>
            <a:off x="2781125" y="6211486"/>
            <a:ext cx="286603" cy="232012"/>
          </a:xfrm>
          <a:prstGeom prst="rect">
            <a:avLst/>
          </a:prstGeom>
          <a:solidFill>
            <a:srgbClr val="BE3A3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3" name="Rectangle 22"/>
          <p:cNvSpPr/>
          <p:nvPr/>
        </p:nvSpPr>
        <p:spPr>
          <a:xfrm>
            <a:off x="4735030" y="6227408"/>
            <a:ext cx="286603" cy="232012"/>
          </a:xfrm>
          <a:prstGeom prst="rect">
            <a:avLst/>
          </a:prstGeom>
          <a:solidFill>
            <a:srgbClr val="00B050">
              <a:lumMod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4" name="TextBox 23"/>
          <p:cNvSpPr txBox="1"/>
          <p:nvPr/>
        </p:nvSpPr>
        <p:spPr>
          <a:xfrm>
            <a:off x="3135965" y="6252429"/>
            <a:ext cx="859809" cy="16927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spcBef>
                <a:spcPts val="0"/>
              </a:spcBef>
              <a:spcAft>
                <a:spcPts val="0"/>
              </a:spcAft>
              <a:buFont typeface="Arial" pitchFamily="34" charset="0"/>
              <a:buNone/>
            </a:pPr>
            <a:r>
              <a:rPr lang="en-US" sz="1100" b="1" dirty="0" smtClean="0">
                <a:solidFill>
                  <a:prstClr val="black"/>
                </a:solidFill>
                <a:latin typeface="Arial"/>
                <a:cs typeface="+mn-cs"/>
              </a:rPr>
              <a:t>MSAT Scope</a:t>
            </a:r>
          </a:p>
        </p:txBody>
      </p:sp>
      <p:sp>
        <p:nvSpPr>
          <p:cNvPr id="25" name="TextBox 24"/>
          <p:cNvSpPr txBox="1"/>
          <p:nvPr/>
        </p:nvSpPr>
        <p:spPr>
          <a:xfrm>
            <a:off x="5076222" y="6241056"/>
            <a:ext cx="1426067" cy="16927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spcBef>
                <a:spcPts val="0"/>
              </a:spcBef>
              <a:spcAft>
                <a:spcPts val="0"/>
              </a:spcAft>
              <a:buFont typeface="Arial" pitchFamily="34" charset="0"/>
              <a:buNone/>
            </a:pPr>
            <a:r>
              <a:rPr lang="en-US" sz="1100" b="1" dirty="0" smtClean="0">
                <a:solidFill>
                  <a:prstClr val="black"/>
                </a:solidFill>
                <a:latin typeface="Arial"/>
                <a:cs typeface="+mn-cs"/>
              </a:rPr>
              <a:t>SBI on Pre-Prod</a:t>
            </a:r>
          </a:p>
        </p:txBody>
      </p:sp>
      <p:sp>
        <p:nvSpPr>
          <p:cNvPr id="3" name="Title 2"/>
          <p:cNvSpPr>
            <a:spLocks noGrp="1"/>
          </p:cNvSpPr>
          <p:nvPr>
            <p:ph type="title"/>
          </p:nvPr>
        </p:nvSpPr>
        <p:spPr>
          <a:xfrm>
            <a:off x="320040" y="76200"/>
            <a:ext cx="8229600" cy="369332"/>
          </a:xfrm>
        </p:spPr>
        <p:txBody>
          <a:bodyPr/>
          <a:lstStyle/>
          <a:p>
            <a:pPr algn="ctr"/>
            <a:r>
              <a:rPr lang="en-IN" sz="2400" dirty="0" smtClean="0"/>
              <a:t>Application Migration </a:t>
            </a:r>
            <a:r>
              <a:rPr lang="en-IN" sz="2400" dirty="0" err="1" smtClean="0"/>
              <a:t>Stratergy</a:t>
            </a:r>
            <a:endParaRPr lang="en-IN" sz="2400" dirty="0"/>
          </a:p>
        </p:txBody>
      </p:sp>
    </p:spTree>
    <p:extLst>
      <p:ext uri="{BB962C8B-B14F-4D97-AF65-F5344CB8AC3E}">
        <p14:creationId xmlns:p14="http://schemas.microsoft.com/office/powerpoint/2010/main" val="1038845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sz="2400" dirty="0" smtClean="0"/>
              <a:t>Migration Approach</a:t>
            </a:r>
            <a:endParaRPr lang="en-IN" sz="2400" dirty="0"/>
          </a:p>
        </p:txBody>
      </p:sp>
      <p:sp>
        <p:nvSpPr>
          <p:cNvPr id="43" name="Oval 42"/>
          <p:cNvSpPr/>
          <p:nvPr/>
        </p:nvSpPr>
        <p:spPr>
          <a:xfrm>
            <a:off x="969000" y="614150"/>
            <a:ext cx="2292825" cy="600502"/>
          </a:xfrm>
          <a:prstGeom prst="ellipse">
            <a:avLst/>
          </a:prstGeom>
          <a:solidFill>
            <a:srgbClr val="BE3A3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Arial"/>
                <a:ea typeface="+mn-ea"/>
                <a:cs typeface="+mn-cs"/>
              </a:rPr>
              <a:t>Initiate migration assessment</a:t>
            </a:r>
            <a:endParaRPr kumimoji="0" lang="en-US" sz="1200" b="1" i="0" u="none" strike="noStrike" kern="0" cap="none" spc="0" normalizeH="0" baseline="0" noProof="0" dirty="0">
              <a:ln>
                <a:noFill/>
              </a:ln>
              <a:solidFill>
                <a:prstClr val="white"/>
              </a:solidFill>
              <a:effectLst/>
              <a:uLnTx/>
              <a:uFillTx/>
              <a:latin typeface="Arial"/>
              <a:ea typeface="+mn-ea"/>
              <a:cs typeface="+mn-cs"/>
            </a:endParaRPr>
          </a:p>
        </p:txBody>
      </p:sp>
      <p:sp>
        <p:nvSpPr>
          <p:cNvPr id="44" name="Rounded Rectangle 43"/>
          <p:cNvSpPr/>
          <p:nvPr/>
        </p:nvSpPr>
        <p:spPr>
          <a:xfrm>
            <a:off x="3848682" y="655089"/>
            <a:ext cx="2238233" cy="518615"/>
          </a:xfrm>
          <a:prstGeom prst="roundRect">
            <a:avLst/>
          </a:prstGeom>
          <a:solidFill>
            <a:srgbClr val="BE3A3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Arial"/>
                <a:ea typeface="+mn-ea"/>
                <a:cs typeface="+mn-cs"/>
              </a:rPr>
              <a:t>Due diligence of the existing environment</a:t>
            </a:r>
          </a:p>
        </p:txBody>
      </p:sp>
      <p:sp>
        <p:nvSpPr>
          <p:cNvPr id="45" name="Rounded Rectangle 44"/>
          <p:cNvSpPr/>
          <p:nvPr/>
        </p:nvSpPr>
        <p:spPr>
          <a:xfrm>
            <a:off x="6744281" y="657361"/>
            <a:ext cx="2238233" cy="518615"/>
          </a:xfrm>
          <a:prstGeom prst="roundRect">
            <a:avLst/>
          </a:prstGeom>
          <a:solidFill>
            <a:srgbClr val="BE3A3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Arial"/>
                <a:ea typeface="+mn-ea"/>
                <a:cs typeface="+mn-cs"/>
              </a:rPr>
              <a:t>Application Portfolio analysis for suitability</a:t>
            </a:r>
          </a:p>
        </p:txBody>
      </p:sp>
      <p:sp>
        <p:nvSpPr>
          <p:cNvPr id="46" name="Rounded Rectangle 45"/>
          <p:cNvSpPr/>
          <p:nvPr/>
        </p:nvSpPr>
        <p:spPr>
          <a:xfrm>
            <a:off x="1110027" y="1464854"/>
            <a:ext cx="2238233" cy="518615"/>
          </a:xfrm>
          <a:prstGeom prst="roundRect">
            <a:avLst/>
          </a:prstGeom>
          <a:solidFill>
            <a:srgbClr val="BE3A3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Arial"/>
                <a:ea typeface="+mn-ea"/>
                <a:cs typeface="+mn-cs"/>
              </a:rPr>
              <a:t>Due diligence of the To-Be environment</a:t>
            </a:r>
          </a:p>
        </p:txBody>
      </p:sp>
      <p:sp>
        <p:nvSpPr>
          <p:cNvPr id="47" name="Rounded Rectangle 46"/>
          <p:cNvSpPr/>
          <p:nvPr/>
        </p:nvSpPr>
        <p:spPr>
          <a:xfrm>
            <a:off x="3882801" y="1467128"/>
            <a:ext cx="2238233" cy="518615"/>
          </a:xfrm>
          <a:prstGeom prst="roundRect">
            <a:avLst/>
          </a:prstGeom>
          <a:solidFill>
            <a:srgbClr val="BE3A3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Arial"/>
                <a:ea typeface="+mn-ea"/>
                <a:cs typeface="+mn-cs"/>
              </a:rPr>
              <a:t>Documentation of  the environment differences</a:t>
            </a:r>
          </a:p>
        </p:txBody>
      </p:sp>
      <p:sp>
        <p:nvSpPr>
          <p:cNvPr id="48" name="Rounded Rectangle 47"/>
          <p:cNvSpPr/>
          <p:nvPr/>
        </p:nvSpPr>
        <p:spPr>
          <a:xfrm>
            <a:off x="6751107" y="1401159"/>
            <a:ext cx="2238233" cy="645994"/>
          </a:xfrm>
          <a:prstGeom prst="roundRect">
            <a:avLst/>
          </a:prstGeom>
          <a:solidFill>
            <a:srgbClr val="BE3A3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Arial"/>
                <a:ea typeface="+mn-ea"/>
                <a:cs typeface="+mn-cs"/>
              </a:rPr>
              <a:t>Due diligence of the Application based on environment differences</a:t>
            </a:r>
          </a:p>
        </p:txBody>
      </p:sp>
      <p:sp>
        <p:nvSpPr>
          <p:cNvPr id="49" name="Rounded Rectangle 48"/>
          <p:cNvSpPr/>
          <p:nvPr/>
        </p:nvSpPr>
        <p:spPr>
          <a:xfrm>
            <a:off x="1157794" y="2292826"/>
            <a:ext cx="2199556" cy="805217"/>
          </a:xfrm>
          <a:prstGeom prst="roundRect">
            <a:avLst/>
          </a:prstGeom>
          <a:solidFill>
            <a:srgbClr val="BE3A3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Arial"/>
                <a:ea typeface="+mn-ea"/>
                <a:cs typeface="+mn-cs"/>
              </a:rPr>
              <a:t>Perform environment changes in the To-Be environment</a:t>
            </a:r>
          </a:p>
        </p:txBody>
      </p:sp>
      <p:sp>
        <p:nvSpPr>
          <p:cNvPr id="50" name="Rounded Rectangle 49"/>
          <p:cNvSpPr/>
          <p:nvPr/>
        </p:nvSpPr>
        <p:spPr>
          <a:xfrm>
            <a:off x="3939665" y="2452041"/>
            <a:ext cx="2238233" cy="518615"/>
          </a:xfrm>
          <a:prstGeom prst="roundRect">
            <a:avLst/>
          </a:prstGeom>
          <a:solidFill>
            <a:srgbClr val="BE3A3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Arial"/>
                <a:ea typeface="+mn-ea"/>
                <a:cs typeface="+mn-cs"/>
              </a:rPr>
              <a:t>Perform application changes</a:t>
            </a:r>
          </a:p>
        </p:txBody>
      </p:sp>
      <p:sp>
        <p:nvSpPr>
          <p:cNvPr id="51" name="Rounded Rectangle 50"/>
          <p:cNvSpPr/>
          <p:nvPr/>
        </p:nvSpPr>
        <p:spPr>
          <a:xfrm>
            <a:off x="3914643" y="3327775"/>
            <a:ext cx="2238233" cy="518615"/>
          </a:xfrm>
          <a:prstGeom prst="roundRect">
            <a:avLst/>
          </a:prstGeom>
          <a:solidFill>
            <a:srgbClr val="BE3A3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Arial"/>
                <a:ea typeface="+mn-ea"/>
                <a:cs typeface="+mn-cs"/>
              </a:rPr>
              <a:t>Create and Update Test Cases</a:t>
            </a:r>
          </a:p>
        </p:txBody>
      </p:sp>
      <p:sp>
        <p:nvSpPr>
          <p:cNvPr id="52" name="Rounded Rectangle 51"/>
          <p:cNvSpPr/>
          <p:nvPr/>
        </p:nvSpPr>
        <p:spPr>
          <a:xfrm>
            <a:off x="6796596" y="2456590"/>
            <a:ext cx="2238233" cy="518615"/>
          </a:xfrm>
          <a:prstGeom prst="roundRect">
            <a:avLst/>
          </a:prstGeom>
          <a:solidFill>
            <a:srgbClr val="BE3A3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Arial"/>
                <a:ea typeface="+mn-ea"/>
                <a:cs typeface="+mn-cs"/>
              </a:rPr>
              <a:t>Create Test Plans</a:t>
            </a:r>
          </a:p>
        </p:txBody>
      </p:sp>
      <p:sp>
        <p:nvSpPr>
          <p:cNvPr id="53" name="Rounded Rectangle 52"/>
          <p:cNvSpPr/>
          <p:nvPr/>
        </p:nvSpPr>
        <p:spPr>
          <a:xfrm>
            <a:off x="1214662" y="4148921"/>
            <a:ext cx="2183642" cy="545910"/>
          </a:xfrm>
          <a:prstGeom prst="roundRect">
            <a:avLst/>
          </a:prstGeom>
          <a:solidFill>
            <a:srgbClr val="BE3A3A">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white"/>
                </a:solidFill>
                <a:effectLst/>
                <a:uLnTx/>
                <a:uFillTx/>
                <a:latin typeface="Arial"/>
                <a:ea typeface="+mn-ea"/>
                <a:cs typeface="+mn-cs"/>
              </a:rPr>
              <a:t>Infrastructure Testing </a:t>
            </a:r>
            <a:endParaRPr kumimoji="0" lang="en-US" sz="1400" b="1" i="0" u="none" strike="noStrike" kern="0" cap="none" spc="0" normalizeH="0" baseline="0" noProof="0" dirty="0">
              <a:ln>
                <a:noFill/>
              </a:ln>
              <a:solidFill>
                <a:prstClr val="white"/>
              </a:solidFill>
              <a:effectLst/>
              <a:uLnTx/>
              <a:uFillTx/>
              <a:latin typeface="Arial"/>
              <a:ea typeface="+mn-ea"/>
              <a:cs typeface="+mn-cs"/>
            </a:endParaRPr>
          </a:p>
        </p:txBody>
      </p:sp>
      <p:sp>
        <p:nvSpPr>
          <p:cNvPr id="54" name="Rounded Rectangle 53"/>
          <p:cNvSpPr/>
          <p:nvPr/>
        </p:nvSpPr>
        <p:spPr>
          <a:xfrm>
            <a:off x="3946489" y="4137548"/>
            <a:ext cx="2183642" cy="545910"/>
          </a:xfrm>
          <a:prstGeom prst="roundRect">
            <a:avLst/>
          </a:prstGeom>
          <a:solidFill>
            <a:srgbClr val="BE3A3A">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white"/>
                </a:solidFill>
                <a:effectLst/>
                <a:uLnTx/>
                <a:uFillTx/>
                <a:latin typeface="Arial"/>
                <a:ea typeface="+mn-ea"/>
                <a:cs typeface="+mn-cs"/>
              </a:rPr>
              <a:t>Functional Testing </a:t>
            </a:r>
          </a:p>
        </p:txBody>
      </p:sp>
      <p:sp>
        <p:nvSpPr>
          <p:cNvPr id="55" name="Rounded Rectangle 54"/>
          <p:cNvSpPr/>
          <p:nvPr/>
        </p:nvSpPr>
        <p:spPr>
          <a:xfrm>
            <a:off x="6883033" y="4098880"/>
            <a:ext cx="2183642" cy="545910"/>
          </a:xfrm>
          <a:prstGeom prst="roundRect">
            <a:avLst/>
          </a:prstGeom>
          <a:solidFill>
            <a:srgbClr val="BE3A3A">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white"/>
                </a:solidFill>
                <a:effectLst/>
                <a:uLnTx/>
                <a:uFillTx/>
                <a:latin typeface="Arial"/>
                <a:ea typeface="+mn-ea"/>
                <a:cs typeface="+mn-cs"/>
              </a:rPr>
              <a:t>Performance &amp; Load Testing</a:t>
            </a:r>
          </a:p>
        </p:txBody>
      </p:sp>
      <p:sp>
        <p:nvSpPr>
          <p:cNvPr id="56" name="Rounded Rectangle 55"/>
          <p:cNvSpPr/>
          <p:nvPr/>
        </p:nvSpPr>
        <p:spPr>
          <a:xfrm>
            <a:off x="1173718" y="5022378"/>
            <a:ext cx="2292824" cy="1569491"/>
          </a:xfrm>
          <a:prstGeom prst="roundRect">
            <a:avLst/>
          </a:prstGeom>
          <a:solidFill>
            <a:srgbClr val="C0504D">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sp>
        <p:nvSpPr>
          <p:cNvPr id="57" name="TextBox 56"/>
          <p:cNvSpPr txBox="1"/>
          <p:nvPr/>
        </p:nvSpPr>
        <p:spPr>
          <a:xfrm>
            <a:off x="1269252" y="5158854"/>
            <a:ext cx="2047164" cy="129266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228600" indent="-228600">
              <a:spcBef>
                <a:spcPts val="0"/>
              </a:spcBef>
              <a:spcAft>
                <a:spcPts val="0"/>
              </a:spcAft>
              <a:buFont typeface="Arial" pitchFamily="34" charset="0"/>
              <a:buChar char="•"/>
            </a:pPr>
            <a:r>
              <a:rPr lang="en-US" sz="1200" b="1" dirty="0" smtClean="0">
                <a:solidFill>
                  <a:prstClr val="black"/>
                </a:solidFill>
                <a:latin typeface="Arial"/>
                <a:cs typeface="+mn-cs"/>
              </a:rPr>
              <a:t>Failover Testing</a:t>
            </a:r>
          </a:p>
          <a:p>
            <a:pPr marL="228600" indent="-228600">
              <a:spcBef>
                <a:spcPts val="0"/>
              </a:spcBef>
              <a:spcAft>
                <a:spcPts val="0"/>
              </a:spcAft>
              <a:buFont typeface="Arial" pitchFamily="34" charset="0"/>
              <a:buChar char="•"/>
            </a:pPr>
            <a:r>
              <a:rPr lang="en-US" sz="1200" b="1" dirty="0" smtClean="0">
                <a:solidFill>
                  <a:prstClr val="black"/>
                </a:solidFill>
                <a:latin typeface="Arial"/>
                <a:cs typeface="+mn-cs"/>
              </a:rPr>
              <a:t>Intrusion Detection</a:t>
            </a:r>
          </a:p>
          <a:p>
            <a:pPr marL="228600" indent="-228600">
              <a:spcBef>
                <a:spcPts val="0"/>
              </a:spcBef>
              <a:spcAft>
                <a:spcPts val="0"/>
              </a:spcAft>
              <a:buFont typeface="Arial" pitchFamily="34" charset="0"/>
              <a:buChar char="•"/>
            </a:pPr>
            <a:r>
              <a:rPr lang="en-US" sz="1200" b="1" dirty="0" smtClean="0">
                <a:solidFill>
                  <a:prstClr val="black"/>
                </a:solidFill>
                <a:latin typeface="Arial"/>
                <a:cs typeface="+mn-cs"/>
              </a:rPr>
              <a:t>Penetration Testing</a:t>
            </a:r>
          </a:p>
          <a:p>
            <a:pPr marL="228600" indent="-228600">
              <a:spcBef>
                <a:spcPts val="0"/>
              </a:spcBef>
              <a:spcAft>
                <a:spcPts val="0"/>
              </a:spcAft>
              <a:buFont typeface="Arial" pitchFamily="34" charset="0"/>
              <a:buChar char="•"/>
            </a:pPr>
            <a:r>
              <a:rPr lang="en-US" sz="1200" b="1" dirty="0" smtClean="0">
                <a:solidFill>
                  <a:prstClr val="black"/>
                </a:solidFill>
                <a:latin typeface="Arial"/>
                <a:cs typeface="+mn-cs"/>
              </a:rPr>
              <a:t>High Availability Testing</a:t>
            </a:r>
          </a:p>
          <a:p>
            <a:pPr marL="228600" indent="-228600">
              <a:spcBef>
                <a:spcPts val="0"/>
              </a:spcBef>
              <a:spcAft>
                <a:spcPts val="0"/>
              </a:spcAft>
              <a:buFont typeface="Arial" pitchFamily="34" charset="0"/>
              <a:buChar char="•"/>
            </a:pPr>
            <a:r>
              <a:rPr lang="en-US" sz="1200" b="1" dirty="0" smtClean="0">
                <a:solidFill>
                  <a:prstClr val="black"/>
                </a:solidFill>
                <a:latin typeface="Arial"/>
                <a:cs typeface="+mn-cs"/>
              </a:rPr>
              <a:t>Disaster Recovery Testing</a:t>
            </a:r>
          </a:p>
          <a:p>
            <a:pPr marL="228600" indent="-228600">
              <a:spcBef>
                <a:spcPts val="0"/>
              </a:spcBef>
              <a:spcAft>
                <a:spcPts val="0"/>
              </a:spcAft>
              <a:buFont typeface="Arial" pitchFamily="34" charset="0"/>
              <a:buChar char="•"/>
            </a:pPr>
            <a:r>
              <a:rPr lang="en-US" sz="1200" b="1" dirty="0" smtClean="0">
                <a:solidFill>
                  <a:prstClr val="black"/>
                </a:solidFill>
                <a:latin typeface="Arial"/>
                <a:cs typeface="+mn-cs"/>
              </a:rPr>
              <a:t>Security Testing</a:t>
            </a:r>
            <a:endParaRPr lang="en-US" sz="1100" b="1" dirty="0" smtClean="0">
              <a:solidFill>
                <a:prstClr val="black"/>
              </a:solidFill>
              <a:latin typeface="Arial"/>
              <a:cs typeface="+mn-cs"/>
            </a:endParaRPr>
          </a:p>
        </p:txBody>
      </p:sp>
      <p:sp>
        <p:nvSpPr>
          <p:cNvPr id="58" name="Rounded Rectangle 57"/>
          <p:cNvSpPr/>
          <p:nvPr/>
        </p:nvSpPr>
        <p:spPr>
          <a:xfrm>
            <a:off x="3905546" y="5024653"/>
            <a:ext cx="2276901" cy="1621808"/>
          </a:xfrm>
          <a:prstGeom prst="roundRect">
            <a:avLst/>
          </a:prstGeom>
          <a:solidFill>
            <a:srgbClr val="C0504D">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sp>
        <p:nvSpPr>
          <p:cNvPr id="59" name="TextBox 58"/>
          <p:cNvSpPr txBox="1"/>
          <p:nvPr/>
        </p:nvSpPr>
        <p:spPr>
          <a:xfrm>
            <a:off x="4042024" y="5092888"/>
            <a:ext cx="2047164" cy="147732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228600" indent="-228600">
              <a:spcBef>
                <a:spcPts val="0"/>
              </a:spcBef>
              <a:spcAft>
                <a:spcPts val="0"/>
              </a:spcAft>
              <a:buFont typeface="Arial" pitchFamily="34" charset="0"/>
              <a:buChar char="•"/>
            </a:pPr>
            <a:r>
              <a:rPr lang="en-US" sz="1200" b="1" dirty="0" smtClean="0">
                <a:solidFill>
                  <a:prstClr val="black"/>
                </a:solidFill>
                <a:latin typeface="Arial"/>
                <a:cs typeface="+mn-cs"/>
              </a:rPr>
              <a:t>Functional Testing</a:t>
            </a:r>
          </a:p>
          <a:p>
            <a:pPr marL="228600" indent="-228600">
              <a:spcBef>
                <a:spcPts val="0"/>
              </a:spcBef>
              <a:spcAft>
                <a:spcPts val="0"/>
              </a:spcAft>
              <a:buFont typeface="Arial" pitchFamily="34" charset="0"/>
              <a:buChar char="•"/>
            </a:pPr>
            <a:r>
              <a:rPr lang="en-US" sz="1200" b="1" dirty="0" smtClean="0">
                <a:solidFill>
                  <a:prstClr val="black"/>
                </a:solidFill>
                <a:latin typeface="Arial"/>
                <a:cs typeface="+mn-cs"/>
              </a:rPr>
              <a:t>Accessibility Testing</a:t>
            </a:r>
          </a:p>
          <a:p>
            <a:pPr marL="228600" indent="-228600">
              <a:spcBef>
                <a:spcPts val="0"/>
              </a:spcBef>
              <a:spcAft>
                <a:spcPts val="0"/>
              </a:spcAft>
              <a:buFont typeface="Arial" pitchFamily="34" charset="0"/>
              <a:buChar char="•"/>
            </a:pPr>
            <a:r>
              <a:rPr lang="en-US" sz="1200" b="1" dirty="0" smtClean="0">
                <a:solidFill>
                  <a:prstClr val="black"/>
                </a:solidFill>
                <a:latin typeface="Arial"/>
                <a:cs typeface="+mn-cs"/>
              </a:rPr>
              <a:t>Front End Validations</a:t>
            </a:r>
          </a:p>
          <a:p>
            <a:pPr marL="228600" indent="-228600">
              <a:spcBef>
                <a:spcPts val="0"/>
              </a:spcBef>
              <a:spcAft>
                <a:spcPts val="0"/>
              </a:spcAft>
              <a:buFont typeface="Arial" pitchFamily="34" charset="0"/>
              <a:buChar char="•"/>
            </a:pPr>
            <a:r>
              <a:rPr lang="en-US" sz="1200" b="1" dirty="0" smtClean="0">
                <a:solidFill>
                  <a:prstClr val="black"/>
                </a:solidFill>
                <a:latin typeface="Arial"/>
                <a:cs typeface="+mn-cs"/>
              </a:rPr>
              <a:t>Web Services Testing</a:t>
            </a:r>
          </a:p>
          <a:p>
            <a:pPr marL="228600" indent="-228600">
              <a:spcBef>
                <a:spcPts val="0"/>
              </a:spcBef>
              <a:spcAft>
                <a:spcPts val="0"/>
              </a:spcAft>
              <a:buFont typeface="Arial" pitchFamily="34" charset="0"/>
              <a:buChar char="•"/>
            </a:pPr>
            <a:r>
              <a:rPr lang="en-US" sz="1200" b="1" dirty="0" smtClean="0">
                <a:solidFill>
                  <a:prstClr val="black"/>
                </a:solidFill>
                <a:latin typeface="Arial"/>
                <a:cs typeface="+mn-cs"/>
              </a:rPr>
              <a:t>Bi-lingual Testing</a:t>
            </a:r>
          </a:p>
          <a:p>
            <a:pPr marL="228600" indent="-228600">
              <a:spcBef>
                <a:spcPts val="0"/>
              </a:spcBef>
              <a:spcAft>
                <a:spcPts val="0"/>
              </a:spcAft>
              <a:buFont typeface="Arial" pitchFamily="34" charset="0"/>
              <a:buChar char="•"/>
            </a:pPr>
            <a:r>
              <a:rPr lang="en-US" sz="1200" b="1" dirty="0" smtClean="0">
                <a:solidFill>
                  <a:prstClr val="black"/>
                </a:solidFill>
                <a:latin typeface="Arial"/>
                <a:cs typeface="+mn-cs"/>
              </a:rPr>
              <a:t>Multi-country Testing</a:t>
            </a:r>
          </a:p>
          <a:p>
            <a:pPr marL="228600" indent="-228600">
              <a:spcBef>
                <a:spcPts val="0"/>
              </a:spcBef>
              <a:spcAft>
                <a:spcPts val="0"/>
              </a:spcAft>
              <a:buFont typeface="Arial" pitchFamily="34" charset="0"/>
              <a:buChar char="•"/>
            </a:pPr>
            <a:r>
              <a:rPr lang="en-US" sz="1200" b="1" dirty="0" smtClean="0">
                <a:solidFill>
                  <a:prstClr val="black"/>
                </a:solidFill>
                <a:latin typeface="Arial"/>
                <a:cs typeface="+mn-cs"/>
              </a:rPr>
              <a:t>Regression Testing</a:t>
            </a:r>
          </a:p>
          <a:p>
            <a:pPr marL="228600" indent="-228600">
              <a:spcBef>
                <a:spcPts val="0"/>
              </a:spcBef>
              <a:spcAft>
                <a:spcPts val="0"/>
              </a:spcAft>
              <a:buFont typeface="Arial" pitchFamily="34" charset="0"/>
              <a:buChar char="•"/>
            </a:pPr>
            <a:r>
              <a:rPr lang="en-US" sz="1200" b="1" dirty="0" smtClean="0">
                <a:solidFill>
                  <a:prstClr val="black"/>
                </a:solidFill>
                <a:latin typeface="Arial"/>
                <a:cs typeface="+mn-cs"/>
              </a:rPr>
              <a:t>Vulnerability Testing</a:t>
            </a:r>
            <a:endParaRPr lang="en-US" sz="1100" b="1" dirty="0" smtClean="0">
              <a:solidFill>
                <a:prstClr val="black"/>
              </a:solidFill>
              <a:latin typeface="Arial"/>
              <a:cs typeface="+mn-cs"/>
            </a:endParaRPr>
          </a:p>
        </p:txBody>
      </p:sp>
      <p:sp>
        <p:nvSpPr>
          <p:cNvPr id="60" name="Rounded Rectangle 59"/>
          <p:cNvSpPr/>
          <p:nvPr/>
        </p:nvSpPr>
        <p:spPr>
          <a:xfrm>
            <a:off x="6828441" y="4958688"/>
            <a:ext cx="2233683" cy="1674125"/>
          </a:xfrm>
          <a:prstGeom prst="roundRect">
            <a:avLst/>
          </a:prstGeom>
          <a:solidFill>
            <a:srgbClr val="C0504D">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sp>
        <p:nvSpPr>
          <p:cNvPr id="61" name="TextBox 60"/>
          <p:cNvSpPr txBox="1"/>
          <p:nvPr/>
        </p:nvSpPr>
        <p:spPr>
          <a:xfrm>
            <a:off x="6978567" y="5283846"/>
            <a:ext cx="2047164" cy="7571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228600" indent="-228600">
              <a:lnSpc>
                <a:spcPct val="65000"/>
              </a:lnSpc>
              <a:spcBef>
                <a:spcPct val="50000"/>
              </a:spcBef>
              <a:spcAft>
                <a:spcPts val="0"/>
              </a:spcAft>
              <a:buFont typeface="Arial" pitchFamily="34" charset="0"/>
              <a:buChar char="•"/>
            </a:pPr>
            <a:r>
              <a:rPr lang="en-US" sz="1200" b="1" dirty="0" smtClean="0">
                <a:solidFill>
                  <a:prstClr val="black"/>
                </a:solidFill>
                <a:latin typeface="Arial"/>
                <a:cs typeface="+mn-cs"/>
              </a:rPr>
              <a:t>Load Testing</a:t>
            </a:r>
          </a:p>
          <a:p>
            <a:pPr marL="228600" indent="-228600">
              <a:lnSpc>
                <a:spcPct val="65000"/>
              </a:lnSpc>
              <a:spcBef>
                <a:spcPct val="50000"/>
              </a:spcBef>
              <a:spcAft>
                <a:spcPts val="0"/>
              </a:spcAft>
              <a:buFont typeface="Arial" pitchFamily="34" charset="0"/>
              <a:buChar char="•"/>
            </a:pPr>
            <a:r>
              <a:rPr lang="en-US" sz="1200" b="1" dirty="0" smtClean="0">
                <a:solidFill>
                  <a:prstClr val="black"/>
                </a:solidFill>
                <a:latin typeface="Arial"/>
                <a:cs typeface="+mn-cs"/>
              </a:rPr>
              <a:t>Stress Testing</a:t>
            </a:r>
          </a:p>
          <a:p>
            <a:pPr marL="228600" indent="-228600">
              <a:lnSpc>
                <a:spcPct val="65000"/>
              </a:lnSpc>
              <a:spcBef>
                <a:spcPct val="50000"/>
              </a:spcBef>
              <a:spcAft>
                <a:spcPts val="0"/>
              </a:spcAft>
              <a:buFont typeface="Arial" pitchFamily="34" charset="0"/>
              <a:buChar char="•"/>
            </a:pPr>
            <a:r>
              <a:rPr lang="en-US" sz="1200" b="1" dirty="0" smtClean="0">
                <a:solidFill>
                  <a:prstClr val="black"/>
                </a:solidFill>
                <a:latin typeface="Arial"/>
                <a:cs typeface="+mn-cs"/>
              </a:rPr>
              <a:t>Peak (2x) load Testing</a:t>
            </a:r>
          </a:p>
          <a:p>
            <a:pPr marL="228600" indent="-228600">
              <a:lnSpc>
                <a:spcPct val="65000"/>
              </a:lnSpc>
              <a:spcBef>
                <a:spcPct val="50000"/>
              </a:spcBef>
              <a:spcAft>
                <a:spcPts val="0"/>
              </a:spcAft>
              <a:buFont typeface="Arial" pitchFamily="34" charset="0"/>
              <a:buChar char="•"/>
            </a:pPr>
            <a:r>
              <a:rPr lang="en-US" sz="1200" b="1" dirty="0" smtClean="0">
                <a:solidFill>
                  <a:prstClr val="black"/>
                </a:solidFill>
                <a:latin typeface="Arial"/>
                <a:cs typeface="+mn-cs"/>
              </a:rPr>
              <a:t>Durability Testing</a:t>
            </a:r>
          </a:p>
        </p:txBody>
      </p:sp>
      <p:cxnSp>
        <p:nvCxnSpPr>
          <p:cNvPr id="62" name="Straight Arrow Connector 61"/>
          <p:cNvCxnSpPr>
            <a:stCxn id="43" idx="6"/>
            <a:endCxn id="44" idx="1"/>
          </p:cNvCxnSpPr>
          <p:nvPr/>
        </p:nvCxnSpPr>
        <p:spPr>
          <a:xfrm flipV="1">
            <a:off x="3261825" y="914397"/>
            <a:ext cx="586857" cy="4"/>
          </a:xfrm>
          <a:prstGeom prst="straightConnector1">
            <a:avLst/>
          </a:prstGeom>
          <a:noFill/>
          <a:ln w="12700" cap="flat" cmpd="sng" algn="ctr">
            <a:solidFill>
              <a:srgbClr val="C0504D"/>
            </a:solidFill>
            <a:prstDash val="solid"/>
            <a:tailEnd type="arrow"/>
          </a:ln>
          <a:effectLst/>
        </p:spPr>
      </p:cxnSp>
      <p:cxnSp>
        <p:nvCxnSpPr>
          <p:cNvPr id="63" name="Straight Arrow Connector 62"/>
          <p:cNvCxnSpPr>
            <a:stCxn id="44" idx="3"/>
            <a:endCxn id="45" idx="1"/>
          </p:cNvCxnSpPr>
          <p:nvPr/>
        </p:nvCxnSpPr>
        <p:spPr>
          <a:xfrm>
            <a:off x="6086915" y="914397"/>
            <a:ext cx="657366" cy="2272"/>
          </a:xfrm>
          <a:prstGeom prst="straightConnector1">
            <a:avLst/>
          </a:prstGeom>
          <a:noFill/>
          <a:ln w="12700" cap="flat" cmpd="sng" algn="ctr">
            <a:solidFill>
              <a:srgbClr val="C0504D"/>
            </a:solidFill>
            <a:prstDash val="solid"/>
            <a:tailEnd type="arrow"/>
          </a:ln>
          <a:effectLst/>
        </p:spPr>
      </p:cxnSp>
      <p:cxnSp>
        <p:nvCxnSpPr>
          <p:cNvPr id="64" name="Elbow Connector 63"/>
          <p:cNvCxnSpPr>
            <a:stCxn id="45" idx="2"/>
            <a:endCxn id="46" idx="0"/>
          </p:cNvCxnSpPr>
          <p:nvPr/>
        </p:nvCxnSpPr>
        <p:spPr>
          <a:xfrm rot="5400000">
            <a:off x="4901832" y="-1496712"/>
            <a:ext cx="288878" cy="5634254"/>
          </a:xfrm>
          <a:prstGeom prst="bentConnector3">
            <a:avLst>
              <a:gd name="adj1" fmla="val 50000"/>
            </a:avLst>
          </a:prstGeom>
          <a:noFill/>
          <a:ln w="12700" cap="flat" cmpd="sng" algn="ctr">
            <a:solidFill>
              <a:srgbClr val="C0504D"/>
            </a:solidFill>
            <a:prstDash val="solid"/>
            <a:tailEnd type="arrow"/>
          </a:ln>
          <a:effectLst/>
        </p:spPr>
      </p:cxnSp>
      <p:cxnSp>
        <p:nvCxnSpPr>
          <p:cNvPr id="65" name="Straight Arrow Connector 64"/>
          <p:cNvCxnSpPr>
            <a:stCxn id="46" idx="3"/>
            <a:endCxn id="47" idx="1"/>
          </p:cNvCxnSpPr>
          <p:nvPr/>
        </p:nvCxnSpPr>
        <p:spPr>
          <a:xfrm>
            <a:off x="3348260" y="1724162"/>
            <a:ext cx="534541" cy="2274"/>
          </a:xfrm>
          <a:prstGeom prst="straightConnector1">
            <a:avLst/>
          </a:prstGeom>
          <a:noFill/>
          <a:ln w="12700" cap="flat" cmpd="sng" algn="ctr">
            <a:solidFill>
              <a:srgbClr val="C0504D"/>
            </a:solidFill>
            <a:prstDash val="solid"/>
            <a:tailEnd type="arrow"/>
          </a:ln>
          <a:effectLst/>
        </p:spPr>
      </p:cxnSp>
      <p:cxnSp>
        <p:nvCxnSpPr>
          <p:cNvPr id="66" name="Straight Arrow Connector 65"/>
          <p:cNvCxnSpPr>
            <a:stCxn id="47" idx="3"/>
            <a:endCxn id="48" idx="1"/>
          </p:cNvCxnSpPr>
          <p:nvPr/>
        </p:nvCxnSpPr>
        <p:spPr>
          <a:xfrm flipV="1">
            <a:off x="6121034" y="1724156"/>
            <a:ext cx="630073" cy="2280"/>
          </a:xfrm>
          <a:prstGeom prst="straightConnector1">
            <a:avLst/>
          </a:prstGeom>
          <a:noFill/>
          <a:ln w="12700" cap="flat" cmpd="sng" algn="ctr">
            <a:solidFill>
              <a:srgbClr val="C0504D"/>
            </a:solidFill>
            <a:prstDash val="solid"/>
            <a:tailEnd type="arrow"/>
          </a:ln>
          <a:effectLst/>
        </p:spPr>
      </p:cxnSp>
      <p:cxnSp>
        <p:nvCxnSpPr>
          <p:cNvPr id="67" name="Elbow Connector 66"/>
          <p:cNvCxnSpPr>
            <a:stCxn id="48" idx="2"/>
            <a:endCxn id="49" idx="0"/>
          </p:cNvCxnSpPr>
          <p:nvPr/>
        </p:nvCxnSpPr>
        <p:spPr>
          <a:xfrm rot="5400000">
            <a:off x="4941062" y="-636337"/>
            <a:ext cx="245673" cy="5612652"/>
          </a:xfrm>
          <a:prstGeom prst="bentConnector3">
            <a:avLst>
              <a:gd name="adj1" fmla="val 50000"/>
            </a:avLst>
          </a:prstGeom>
          <a:noFill/>
          <a:ln w="12700" cap="flat" cmpd="sng" algn="ctr">
            <a:solidFill>
              <a:srgbClr val="C0504D"/>
            </a:solidFill>
            <a:prstDash val="solid"/>
            <a:tailEnd type="arrow"/>
          </a:ln>
          <a:effectLst/>
        </p:spPr>
      </p:cxnSp>
      <p:cxnSp>
        <p:nvCxnSpPr>
          <p:cNvPr id="68" name="Straight Arrow Connector 67"/>
          <p:cNvCxnSpPr>
            <a:stCxn id="49" idx="3"/>
            <a:endCxn id="50" idx="1"/>
          </p:cNvCxnSpPr>
          <p:nvPr/>
        </p:nvCxnSpPr>
        <p:spPr>
          <a:xfrm>
            <a:off x="3357350" y="2695435"/>
            <a:ext cx="582315" cy="15914"/>
          </a:xfrm>
          <a:prstGeom prst="straightConnector1">
            <a:avLst/>
          </a:prstGeom>
          <a:noFill/>
          <a:ln w="12700" cap="flat" cmpd="sng" algn="ctr">
            <a:solidFill>
              <a:srgbClr val="C0504D"/>
            </a:solidFill>
            <a:prstDash val="solid"/>
            <a:tailEnd type="arrow"/>
          </a:ln>
          <a:effectLst/>
        </p:spPr>
      </p:cxnSp>
      <p:cxnSp>
        <p:nvCxnSpPr>
          <p:cNvPr id="69" name="Straight Arrow Connector 68"/>
          <p:cNvCxnSpPr>
            <a:stCxn id="50" idx="3"/>
            <a:endCxn id="52" idx="1"/>
          </p:cNvCxnSpPr>
          <p:nvPr/>
        </p:nvCxnSpPr>
        <p:spPr>
          <a:xfrm>
            <a:off x="6177898" y="2711349"/>
            <a:ext cx="618698" cy="4549"/>
          </a:xfrm>
          <a:prstGeom prst="straightConnector1">
            <a:avLst/>
          </a:prstGeom>
          <a:noFill/>
          <a:ln w="12700" cap="flat" cmpd="sng" algn="ctr">
            <a:solidFill>
              <a:srgbClr val="C0504D"/>
            </a:solidFill>
            <a:prstDash val="solid"/>
            <a:tailEnd type="arrow"/>
          </a:ln>
          <a:effectLst/>
        </p:spPr>
      </p:cxnSp>
      <p:cxnSp>
        <p:nvCxnSpPr>
          <p:cNvPr id="70" name="Elbow Connector 69"/>
          <p:cNvCxnSpPr>
            <a:stCxn id="52" idx="2"/>
            <a:endCxn id="51" idx="0"/>
          </p:cNvCxnSpPr>
          <p:nvPr/>
        </p:nvCxnSpPr>
        <p:spPr>
          <a:xfrm rot="5400000">
            <a:off x="6298452" y="1710514"/>
            <a:ext cx="352570" cy="2881953"/>
          </a:xfrm>
          <a:prstGeom prst="bentConnector3">
            <a:avLst>
              <a:gd name="adj1" fmla="val 50000"/>
            </a:avLst>
          </a:prstGeom>
          <a:noFill/>
          <a:ln w="12700" cap="flat" cmpd="sng" algn="ctr">
            <a:solidFill>
              <a:srgbClr val="C0504D"/>
            </a:solidFill>
            <a:prstDash val="solid"/>
            <a:tailEnd type="arrow"/>
          </a:ln>
          <a:effectLst/>
        </p:spPr>
      </p:cxnSp>
      <p:cxnSp>
        <p:nvCxnSpPr>
          <p:cNvPr id="71" name="Elbow Connector 70"/>
          <p:cNvCxnSpPr>
            <a:stCxn id="51" idx="2"/>
            <a:endCxn id="53" idx="0"/>
          </p:cNvCxnSpPr>
          <p:nvPr/>
        </p:nvCxnSpPr>
        <p:spPr>
          <a:xfrm rot="5400000">
            <a:off x="3518857" y="2634017"/>
            <a:ext cx="302531" cy="2727277"/>
          </a:xfrm>
          <a:prstGeom prst="bentConnector3">
            <a:avLst>
              <a:gd name="adj1" fmla="val 50000"/>
            </a:avLst>
          </a:prstGeom>
          <a:noFill/>
          <a:ln w="12700" cap="flat" cmpd="sng" algn="ctr">
            <a:solidFill>
              <a:srgbClr val="C0504D"/>
            </a:solidFill>
            <a:prstDash val="solid"/>
            <a:tailEnd type="arrow"/>
          </a:ln>
          <a:effectLst/>
        </p:spPr>
      </p:cxnSp>
      <p:cxnSp>
        <p:nvCxnSpPr>
          <p:cNvPr id="72" name="Elbow Connector 71"/>
          <p:cNvCxnSpPr>
            <a:stCxn id="51" idx="2"/>
            <a:endCxn id="55" idx="0"/>
          </p:cNvCxnSpPr>
          <p:nvPr/>
        </p:nvCxnSpPr>
        <p:spPr>
          <a:xfrm rot="16200000" flipH="1">
            <a:off x="6378062" y="2502088"/>
            <a:ext cx="252490" cy="2941094"/>
          </a:xfrm>
          <a:prstGeom prst="bentConnector3">
            <a:avLst>
              <a:gd name="adj1" fmla="val 55405"/>
            </a:avLst>
          </a:prstGeom>
          <a:noFill/>
          <a:ln w="12700" cap="flat" cmpd="sng" algn="ctr">
            <a:solidFill>
              <a:srgbClr val="C0504D"/>
            </a:solidFill>
            <a:prstDash val="solid"/>
            <a:tailEnd type="arrow"/>
          </a:ln>
          <a:effectLst/>
        </p:spPr>
      </p:cxnSp>
      <p:cxnSp>
        <p:nvCxnSpPr>
          <p:cNvPr id="73" name="Straight Arrow Connector 72"/>
          <p:cNvCxnSpPr>
            <a:stCxn id="51" idx="2"/>
            <a:endCxn id="54" idx="0"/>
          </p:cNvCxnSpPr>
          <p:nvPr/>
        </p:nvCxnSpPr>
        <p:spPr>
          <a:xfrm rot="16200000" flipH="1">
            <a:off x="4890456" y="3989694"/>
            <a:ext cx="291158" cy="4550"/>
          </a:xfrm>
          <a:prstGeom prst="straightConnector1">
            <a:avLst/>
          </a:prstGeom>
          <a:noFill/>
          <a:ln w="12700" cap="flat" cmpd="sng" algn="ctr">
            <a:solidFill>
              <a:srgbClr val="C0504D"/>
            </a:solidFill>
            <a:prstDash val="solid"/>
            <a:tailEnd type="arrow"/>
          </a:ln>
          <a:effectLst/>
        </p:spPr>
      </p:cxnSp>
      <p:cxnSp>
        <p:nvCxnSpPr>
          <p:cNvPr id="74" name="Straight Arrow Connector 73"/>
          <p:cNvCxnSpPr>
            <a:stCxn id="53" idx="2"/>
            <a:endCxn id="56" idx="0"/>
          </p:cNvCxnSpPr>
          <p:nvPr/>
        </p:nvCxnSpPr>
        <p:spPr>
          <a:xfrm rot="16200000" flipH="1">
            <a:off x="2149533" y="4851780"/>
            <a:ext cx="327547" cy="13647"/>
          </a:xfrm>
          <a:prstGeom prst="straightConnector1">
            <a:avLst/>
          </a:prstGeom>
          <a:noFill/>
          <a:ln w="12700" cap="flat" cmpd="sng" algn="ctr">
            <a:solidFill>
              <a:srgbClr val="C0504D"/>
            </a:solidFill>
            <a:prstDash val="solid"/>
            <a:tailEnd type="arrow"/>
          </a:ln>
          <a:effectLst/>
        </p:spPr>
      </p:cxnSp>
      <p:cxnSp>
        <p:nvCxnSpPr>
          <p:cNvPr id="75" name="Straight Arrow Connector 74"/>
          <p:cNvCxnSpPr>
            <a:stCxn id="54" idx="2"/>
          </p:cNvCxnSpPr>
          <p:nvPr/>
        </p:nvCxnSpPr>
        <p:spPr>
          <a:xfrm rot="16200000" flipH="1">
            <a:off x="4877380" y="4844387"/>
            <a:ext cx="341195" cy="19335"/>
          </a:xfrm>
          <a:prstGeom prst="straightConnector1">
            <a:avLst/>
          </a:prstGeom>
          <a:noFill/>
          <a:ln w="12700" cap="flat" cmpd="sng" algn="ctr">
            <a:solidFill>
              <a:srgbClr val="C0504D"/>
            </a:solidFill>
            <a:prstDash val="solid"/>
            <a:tailEnd type="arrow"/>
          </a:ln>
          <a:effectLst/>
        </p:spPr>
      </p:cxnSp>
      <p:cxnSp>
        <p:nvCxnSpPr>
          <p:cNvPr id="76" name="Straight Arrow Connector 75"/>
          <p:cNvCxnSpPr>
            <a:stCxn id="55" idx="2"/>
          </p:cNvCxnSpPr>
          <p:nvPr/>
        </p:nvCxnSpPr>
        <p:spPr>
          <a:xfrm rot="5400000">
            <a:off x="7809944" y="4793778"/>
            <a:ext cx="313898" cy="15923"/>
          </a:xfrm>
          <a:prstGeom prst="straightConnector1">
            <a:avLst/>
          </a:prstGeom>
          <a:noFill/>
          <a:ln w="12700" cap="flat" cmpd="sng" algn="ctr">
            <a:solidFill>
              <a:srgbClr val="C0504D"/>
            </a:solidFill>
            <a:prstDash val="solid"/>
            <a:tailEnd type="arrow"/>
          </a:ln>
          <a:effectLst/>
        </p:spPr>
      </p:cxnSp>
      <p:sp>
        <p:nvSpPr>
          <p:cNvPr id="77" name="TextBox 76"/>
          <p:cNvSpPr txBox="1"/>
          <p:nvPr/>
        </p:nvSpPr>
        <p:spPr>
          <a:xfrm>
            <a:off x="109184" y="1951638"/>
            <a:ext cx="955391" cy="492443"/>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algn="ctr">
              <a:spcBef>
                <a:spcPts val="0"/>
              </a:spcBef>
              <a:spcAft>
                <a:spcPts val="0"/>
              </a:spcAft>
              <a:buFont typeface="Arial" pitchFamily="34" charset="0"/>
              <a:buNone/>
            </a:pPr>
            <a:r>
              <a:rPr lang="en-US" sz="1600" b="1" dirty="0" smtClean="0">
                <a:solidFill>
                  <a:prstClr val="black"/>
                </a:solidFill>
                <a:latin typeface="Arial"/>
                <a:cs typeface="+mn-cs"/>
              </a:rPr>
              <a:t>Migration</a:t>
            </a:r>
          </a:p>
          <a:p>
            <a:pPr algn="ctr">
              <a:spcBef>
                <a:spcPts val="0"/>
              </a:spcBef>
              <a:spcAft>
                <a:spcPts val="0"/>
              </a:spcAft>
              <a:buFont typeface="Arial" pitchFamily="34" charset="0"/>
              <a:buNone/>
            </a:pPr>
            <a:r>
              <a:rPr lang="en-US" sz="1600" b="1" dirty="0" smtClean="0">
                <a:solidFill>
                  <a:prstClr val="black"/>
                </a:solidFill>
                <a:latin typeface="Arial"/>
                <a:cs typeface="+mn-cs"/>
              </a:rPr>
              <a:t>Approach</a:t>
            </a:r>
          </a:p>
        </p:txBody>
      </p:sp>
      <p:sp>
        <p:nvSpPr>
          <p:cNvPr id="78" name="TextBox 77"/>
          <p:cNvSpPr txBox="1"/>
          <p:nvPr/>
        </p:nvSpPr>
        <p:spPr>
          <a:xfrm>
            <a:off x="95536" y="5461387"/>
            <a:ext cx="955391" cy="492443"/>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algn="ctr">
              <a:spcBef>
                <a:spcPts val="0"/>
              </a:spcBef>
              <a:spcAft>
                <a:spcPts val="0"/>
              </a:spcAft>
              <a:buFont typeface="Arial" pitchFamily="34" charset="0"/>
              <a:buNone/>
            </a:pPr>
            <a:r>
              <a:rPr lang="en-US" sz="1600" b="1" dirty="0" smtClean="0">
                <a:solidFill>
                  <a:prstClr val="black"/>
                </a:solidFill>
                <a:latin typeface="Arial"/>
                <a:cs typeface="+mn-cs"/>
              </a:rPr>
              <a:t>Migration</a:t>
            </a:r>
          </a:p>
          <a:p>
            <a:pPr algn="ctr">
              <a:spcBef>
                <a:spcPts val="0"/>
              </a:spcBef>
              <a:spcAft>
                <a:spcPts val="0"/>
              </a:spcAft>
              <a:buFont typeface="Arial" pitchFamily="34" charset="0"/>
              <a:buNone/>
            </a:pPr>
            <a:r>
              <a:rPr lang="en-US" sz="1600" b="1" dirty="0" smtClean="0">
                <a:solidFill>
                  <a:prstClr val="black"/>
                </a:solidFill>
                <a:latin typeface="Arial"/>
                <a:cs typeface="+mn-cs"/>
              </a:rPr>
              <a:t>Testing</a:t>
            </a:r>
          </a:p>
        </p:txBody>
      </p:sp>
    </p:spTree>
    <p:extLst>
      <p:ext uri="{BB962C8B-B14F-4D97-AF65-F5344CB8AC3E}">
        <p14:creationId xmlns:p14="http://schemas.microsoft.com/office/powerpoint/2010/main" val="2189713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20040" y="76200"/>
            <a:ext cx="8229600" cy="369332"/>
          </a:xfrm>
        </p:spPr>
        <p:txBody>
          <a:bodyPr/>
          <a:lstStyle/>
          <a:p>
            <a:pPr algn="ctr"/>
            <a:r>
              <a:rPr altLang="ja-JP" sz="2400" dirty="0" smtClean="0">
                <a:ea typeface="ＭＳ Ｐゴシック" charset="-128"/>
              </a:rPr>
              <a:t>Migration Planning</a:t>
            </a:r>
            <a:endParaRPr sz="2400" dirty="0" smtClean="0">
              <a:latin typeface="Arial" charset="0"/>
            </a:endParaRPr>
          </a:p>
        </p:txBody>
      </p:sp>
      <p:graphicFrame>
        <p:nvGraphicFramePr>
          <p:cNvPr id="7" name="Diagram 6"/>
          <p:cNvGraphicFramePr/>
          <p:nvPr>
            <p:extLst>
              <p:ext uri="{D42A27DB-BD31-4B8C-83A1-F6EECF244321}">
                <p14:modId xmlns:p14="http://schemas.microsoft.com/office/powerpoint/2010/main" val="3754873170"/>
              </p:ext>
            </p:extLst>
          </p:nvPr>
        </p:nvGraphicFramePr>
        <p:xfrm>
          <a:off x="728336" y="714611"/>
          <a:ext cx="7729182" cy="5385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Down Arrow 7"/>
          <p:cNvSpPr/>
          <p:nvPr/>
        </p:nvSpPr>
        <p:spPr>
          <a:xfrm>
            <a:off x="182880" y="838200"/>
            <a:ext cx="381000" cy="518160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546642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20040" y="76200"/>
            <a:ext cx="8229600" cy="369332"/>
          </a:xfrm>
        </p:spPr>
        <p:txBody>
          <a:bodyPr/>
          <a:lstStyle/>
          <a:p>
            <a:pPr algn="ctr"/>
            <a:r>
              <a:rPr altLang="ja-JP" sz="2400" dirty="0" smtClean="0">
                <a:ea typeface="ＭＳ Ｐゴシック" charset="-128"/>
              </a:rPr>
              <a:t>Migration Execution</a:t>
            </a:r>
            <a:endParaRPr sz="2400" dirty="0" smtClean="0">
              <a:latin typeface="Arial" charset="0"/>
            </a:endParaRPr>
          </a:p>
        </p:txBody>
      </p:sp>
      <p:graphicFrame>
        <p:nvGraphicFramePr>
          <p:cNvPr id="4" name="Diagram 3"/>
          <p:cNvGraphicFramePr/>
          <p:nvPr>
            <p:extLst>
              <p:ext uri="{D42A27DB-BD31-4B8C-83A1-F6EECF244321}">
                <p14:modId xmlns:p14="http://schemas.microsoft.com/office/powerpoint/2010/main" val="3421010474"/>
              </p:ext>
            </p:extLst>
          </p:nvPr>
        </p:nvGraphicFramePr>
        <p:xfrm>
          <a:off x="636896" y="714611"/>
          <a:ext cx="7729182" cy="56725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own Arrow 4"/>
          <p:cNvSpPr/>
          <p:nvPr/>
        </p:nvSpPr>
        <p:spPr>
          <a:xfrm>
            <a:off x="182880" y="838200"/>
            <a:ext cx="381000" cy="518160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141644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Classification xmlns="fcfb129d-2c4d-4bcd-afb5-a92980dfa96d">PreSales Kit</Document_x0020_Classification>
    <Folder xmlns="b6ae8028-3361-4878-ad09-deb2e128b95c" xsi:nil="true"/>
    <Document_x0020_Sub_x0020_Classification xmlns="fcfb129d-2c4d-4bcd-afb5-a92980dfa96d">Process and Service Offering</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3" ma:contentTypeDescription="Create a new document." ma:contentTypeScope="" ma:versionID="f355b282d682e5201a65e842ed20f578">
  <xsd:schema xmlns:xsd="http://www.w3.org/2001/XMLSchema" xmlns:xs="http://www.w3.org/2001/XMLSchema" xmlns:p="http://schemas.microsoft.com/office/2006/metadata/properties" xmlns:ns1="http://schemas.microsoft.com/sharepoint/v3" xmlns:ns2="fcfb129d-2c4d-4bcd-afb5-a92980dfa96d" xmlns:ns3="b6ae8028-3361-4878-ad09-deb2e128b95c" targetNamespace="http://schemas.microsoft.com/office/2006/metadata/properties" ma:root="true" ma:fieldsID="75fa229888f2f301f6c65558965486ae" ns1:_="" ns2:_="" ns3:_="">
    <xsd:import namespace="http://schemas.microsoft.com/sharepoint/v3"/>
    <xsd:import namespace="fcfb129d-2c4d-4bcd-afb5-a92980dfa96d"/>
    <xsd:import namespace="b6ae8028-3361-4878-ad09-deb2e128b95c"/>
    <xsd:element name="properties">
      <xsd:complexType>
        <xsd:sequence>
          <xsd:element name="documentManagement">
            <xsd:complexType>
              <xsd:all>
                <xsd:element ref="ns2:Document_x0020_Sub_x0020_Classification" minOccurs="0"/>
                <xsd:element ref="ns2:Document_x0020_Classification"/>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axOccurs="1" ma:index="2" ma:displayName="Keywords">
          <xsd:simpleType xmlns:xs="http://www.w3.org/2001/XMLSchema">
            <xsd:restriction base="xsd:string">
              <xsd:minLength value="1"/>
            </xsd:restriction>
          </xsd:simpleType>
        </xsd:element>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6F821F-11B7-47E9-AA44-62C1AC960BBA}">
  <ds:schemaRefs>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b6ae8028-3361-4878-ad09-deb2e128b95c"/>
    <ds:schemaRef ds:uri="http://purl.org/dc/terms/"/>
    <ds:schemaRef ds:uri="fcfb129d-2c4d-4bcd-afb5-a92980dfa96d"/>
    <ds:schemaRef ds:uri="http://schemas.microsoft.com/sharepoint/v3"/>
    <ds:schemaRef ds:uri="http://purl.org/dc/dcmitype/"/>
  </ds:schemaRefs>
</ds:datastoreItem>
</file>

<file path=customXml/itemProps2.xml><?xml version="1.0" encoding="utf-8"?>
<ds:datastoreItem xmlns:ds="http://schemas.openxmlformats.org/officeDocument/2006/customXml" ds:itemID="{2BC631DF-D038-45DD-B9B8-2994372047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2023</Words>
  <Application>Microsoft Office PowerPoint</Application>
  <PresentationFormat>On-screen Show (4:3)</PresentationFormat>
  <Paragraphs>442</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Tech Mahindra Powerpoint Template</vt:lpstr>
      <vt:lpstr>WB DTDS Websphere Migration</vt:lpstr>
      <vt:lpstr>Tech Mahindra ADMS Service  Offerings</vt:lpstr>
      <vt:lpstr>ADMS Java &amp; Open source  Competency Snapshot</vt:lpstr>
      <vt:lpstr>Tech Mahindra’s Server Migration  Framework </vt:lpstr>
      <vt:lpstr>PowerPoint Presentation</vt:lpstr>
      <vt:lpstr>Application Migration Stratergy</vt:lpstr>
      <vt:lpstr>Migration Approach</vt:lpstr>
      <vt:lpstr>Migration Planning</vt:lpstr>
      <vt:lpstr>Migration Execution</vt:lpstr>
      <vt:lpstr>TechM Migration Methodology </vt:lpstr>
      <vt:lpstr>Migration Methodology PHASE I: Analyze Server Architecture and Deployment Model </vt:lpstr>
      <vt:lpstr>Migration Methodology PHASE II: Application Migration Assessment</vt:lpstr>
      <vt:lpstr>Migration Methodology PHASE III: Effort and Risk Assessment</vt:lpstr>
      <vt:lpstr>Migration Methodology PHASE IV: Server and Application Migration Plan</vt:lpstr>
      <vt:lpstr>Migration Methodology PHASE V: Migration Implementation</vt:lpstr>
      <vt:lpstr>      Parallel Operations</vt:lpstr>
      <vt:lpstr>PowerPoint Presentation</vt:lpstr>
      <vt:lpstr>Handling Typical Concerns and Issues</vt:lpstr>
      <vt:lpstr>TechM Differentiators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Tech Mahindra Powerpoint Template</cp:keywords>
  <cp:lastModifiedBy/>
  <cp:revision>1</cp:revision>
  <dcterms:created xsi:type="dcterms:W3CDTF">2013-07-31T10:10:46Z</dcterms:created>
  <dcterms:modified xsi:type="dcterms:W3CDTF">2015-01-09T09:26:19Z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y fmtid="{D5CDD505-2E9C-101B-9397-08002B2CF9AE}" pid="3" name="Rating (0-5)">
    <vt:lpwstr/>
  </property>
</Properties>
</file>