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480" r:id="rId5"/>
    <p:sldId id="557" r:id="rId6"/>
    <p:sldId id="558" r:id="rId7"/>
    <p:sldId id="55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FDBC5F"/>
    <a:srgbClr val="99FFCC"/>
    <a:srgbClr val="36BCF8"/>
    <a:srgbClr val="FD7E7B"/>
    <a:srgbClr val="60FA90"/>
    <a:srgbClr val="BEF3FE"/>
    <a:srgbClr val="66FFFF"/>
    <a:srgbClr val="00B050"/>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380" autoAdjust="0"/>
  </p:normalViewPr>
  <p:slideViewPr>
    <p:cSldViewPr snapToGrid="0" showGuides="1">
      <p:cViewPr varScale="1">
        <p:scale>
          <a:sx n="74" d="100"/>
          <a:sy n="74" d="100"/>
        </p:scale>
        <p:origin x="-1236" y="-90"/>
      </p:cViewPr>
      <p:guideLst>
        <p:guide orient="horz"/>
        <p:guide pos="5759"/>
      </p:guideLst>
    </p:cSldViewPr>
  </p:slideViewPr>
  <p:outlineViewPr>
    <p:cViewPr>
      <p:scale>
        <a:sx n="33" d="100"/>
        <a:sy n="33" d="100"/>
      </p:scale>
      <p:origin x="0" y="138"/>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248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201329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04800" y="2133600"/>
            <a:ext cx="8458200" cy="909851"/>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noProof="0" dirty="0" smtClean="0">
                <a:solidFill>
                  <a:schemeClr val="tx1">
                    <a:lumMod val="50000"/>
                    <a:lumOff val="50000"/>
                  </a:schemeClr>
                </a:solidFill>
                <a:latin typeface="Arial" pitchFamily="34" charset="0"/>
                <a:ea typeface="+mj-ea"/>
                <a:cs typeface="Arial" pitchFamily="34" charset="0"/>
              </a:rPr>
              <a:t>Devops using Redhat Enterprise Openshift</a:t>
            </a:r>
            <a:endParaRPr kumimoji="0" lang="en-US" sz="32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i="1" noProof="0" dirty="0" smtClean="0">
                <a:solidFill>
                  <a:schemeClr val="accent4">
                    <a:lumMod val="75000"/>
                  </a:schemeClr>
                </a:solidFill>
                <a:latin typeface="Arial" pitchFamily="34" charset="0"/>
                <a:ea typeface="+mj-ea"/>
                <a:cs typeface="Arial" pitchFamily="34" charset="0"/>
              </a:rPr>
              <a:t>Openshift – Cloud Application Platform</a:t>
            </a:r>
            <a:endParaRPr kumimoji="0" lang="en-US" sz="2400" b="1" i="1" u="none" strike="noStrike" kern="1200" cap="none" spc="0" normalizeH="0" baseline="0" noProof="0" dirty="0">
              <a:ln>
                <a:noFill/>
              </a:ln>
              <a:solidFill>
                <a:schemeClr val="accent4">
                  <a:lumMod val="75000"/>
                </a:schemeClr>
              </a:solidFill>
              <a:effectLst/>
              <a:uLnTx/>
              <a:uFillTx/>
              <a:latin typeface="Arial" pitchFamily="34" charset="0"/>
              <a:ea typeface="+mj-ea"/>
              <a:cs typeface="Arial" pitchFamily="34" charset="0"/>
            </a:endParaRPr>
          </a:p>
        </p:txBody>
      </p:sp>
      <p:pic>
        <p:nvPicPr>
          <p:cNvPr id="6" name="Picture 5" descr="CWCS Baselin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0703" y="5867400"/>
            <a:ext cx="4896813" cy="398734"/>
          </a:xfrm>
          <a:prstGeom prst="rect">
            <a:avLst/>
          </a:prstGeom>
        </p:spPr>
      </p:pic>
      <p:cxnSp>
        <p:nvCxnSpPr>
          <p:cNvPr id="7" name="Straight Connector 6"/>
          <p:cNvCxnSpPr/>
          <p:nvPr/>
        </p:nvCxnSpPr>
        <p:spPr>
          <a:xfrm>
            <a:off x="399244" y="6346875"/>
            <a:ext cx="489397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2"/>
          <p:cNvSpPr txBox="1">
            <a:spLocks/>
          </p:cNvSpPr>
          <p:nvPr/>
        </p:nvSpPr>
        <p:spPr>
          <a:xfrm>
            <a:off x="378235" y="4245428"/>
            <a:ext cx="8561047" cy="53884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rPr>
              <a:t>A presentation</a:t>
            </a:r>
            <a:r>
              <a:rPr kumimoji="0" lang="en-US" sz="2400" b="1" i="0" u="none" strike="noStrike" kern="1200" cap="none" spc="0" normalizeH="0" noProof="0" dirty="0" smtClean="0">
                <a:ln>
                  <a:noFill/>
                </a:ln>
                <a:solidFill>
                  <a:schemeClr val="tx1">
                    <a:lumMod val="50000"/>
                    <a:lumOff val="50000"/>
                  </a:schemeClr>
                </a:solidFill>
                <a:effectLst/>
                <a:uLnTx/>
                <a:uFillTx/>
                <a:latin typeface="Arial" pitchFamily="34" charset="0"/>
                <a:ea typeface="+mj-ea"/>
                <a:cs typeface="Arial" pitchFamily="34" charset="0"/>
              </a:rPr>
              <a:t> from Java and Open source </a:t>
            </a:r>
            <a:r>
              <a:rPr kumimoji="0" lang="en-US" sz="2400" b="1"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j-ea"/>
                <a:cs typeface="Arial" pitchFamily="34" charset="0"/>
              </a:rPr>
              <a:t>competency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30887"/>
          </a:xfrm>
        </p:spPr>
        <p:txBody>
          <a:bodyPr/>
          <a:lstStyle/>
          <a:p>
            <a:pPr algn="ctr"/>
            <a:r>
              <a:rPr lang="en-IN" sz="2800" dirty="0" smtClean="0"/>
              <a:t>Introduction</a:t>
            </a:r>
            <a:endParaRPr lang="en-IN" sz="2800" dirty="0"/>
          </a:p>
        </p:txBody>
      </p:sp>
      <p:sp>
        <p:nvSpPr>
          <p:cNvPr id="3" name="Text Placeholder 2"/>
          <p:cNvSpPr>
            <a:spLocks noGrp="1"/>
          </p:cNvSpPr>
          <p:nvPr>
            <p:ph type="body" sz="quarter" idx="10"/>
          </p:nvPr>
        </p:nvSpPr>
        <p:spPr>
          <a:xfrm>
            <a:off x="532796" y="1469398"/>
            <a:ext cx="8224838" cy="2215991"/>
          </a:xfrm>
        </p:spPr>
        <p:txBody>
          <a:bodyPr/>
          <a:lstStyle/>
          <a:p>
            <a:r>
              <a:rPr lang="en-IN" b="1" dirty="0" err="1"/>
              <a:t>OpenShift</a:t>
            </a:r>
            <a:r>
              <a:rPr lang="en-IN" dirty="0"/>
              <a:t> is a cloud computing platform as a service product from Red Hat</a:t>
            </a:r>
            <a:r>
              <a:rPr lang="en-IN" dirty="0" smtClean="0"/>
              <a:t>.</a:t>
            </a:r>
          </a:p>
          <a:p>
            <a:r>
              <a:rPr lang="en-IN" dirty="0"/>
              <a:t>The free and open source cloud-based platform allows developers to create, test and run their applications and deploy them to the cloud</a:t>
            </a:r>
            <a:r>
              <a:rPr lang="en-IN" dirty="0" smtClean="0"/>
              <a:t>.</a:t>
            </a:r>
          </a:p>
          <a:p>
            <a:r>
              <a:rPr lang="en-IN" dirty="0" err="1"/>
              <a:t>OpenShift</a:t>
            </a:r>
            <a:r>
              <a:rPr lang="en-IN" dirty="0"/>
              <a:t> uses Red Hat Enterprise Linux (RHEL) and its SELinux(Security-Enhanced Linux) subsystem as its foundation. </a:t>
            </a:r>
            <a:r>
              <a:rPr lang="en-IN" dirty="0" err="1"/>
              <a:t>OpenShift</a:t>
            </a:r>
            <a:r>
              <a:rPr lang="en-IN" dirty="0"/>
              <a:t> supports multiple languages for ease of </a:t>
            </a:r>
            <a:r>
              <a:rPr lang="en-IN" dirty="0" smtClean="0"/>
              <a:t>development</a:t>
            </a:r>
            <a:r>
              <a:rPr lang="en-IN" dirty="0"/>
              <a:t>.</a:t>
            </a:r>
          </a:p>
          <a:p>
            <a:pPr marL="0" indent="0">
              <a:buNone/>
            </a:pPr>
            <a:r>
              <a:rPr lang="en-IN" dirty="0"/>
              <a:t/>
            </a:r>
            <a:br>
              <a:rPr lang="en-IN" dirty="0"/>
            </a:br>
            <a:endParaRPr lang="en-IN" dirty="0"/>
          </a:p>
        </p:txBody>
      </p:sp>
      <p:sp>
        <p:nvSpPr>
          <p:cNvPr id="4" name="Title 1"/>
          <p:cNvSpPr txBox="1">
            <a:spLocks/>
          </p:cNvSpPr>
          <p:nvPr/>
        </p:nvSpPr>
        <p:spPr bwMode="gray">
          <a:xfrm>
            <a:off x="532796" y="3575368"/>
            <a:ext cx="822483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pPr algn="ctr"/>
            <a:r>
              <a:rPr lang="en-IN" sz="2800" dirty="0" smtClean="0"/>
              <a:t>Why Openshift?</a:t>
            </a:r>
            <a:endParaRPr lang="en-IN" sz="2800" dirty="0"/>
          </a:p>
        </p:txBody>
      </p:sp>
      <p:sp>
        <p:nvSpPr>
          <p:cNvPr id="5" name="Text Placeholder 2"/>
          <p:cNvSpPr txBox="1">
            <a:spLocks/>
          </p:cNvSpPr>
          <p:nvPr/>
        </p:nvSpPr>
        <p:spPr bwMode="gray">
          <a:xfrm>
            <a:off x="414471" y="4107306"/>
            <a:ext cx="8224838"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defTabSz="914400" rtl="0" eaLnBrk="1" fontAlgn="base" latinLnBrk="0" hangingPunct="1">
              <a:spcBef>
                <a:spcPts val="0"/>
              </a:spcBef>
              <a:spcAft>
                <a:spcPts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r>
              <a:rPr lang="en-IN" dirty="0" err="1" smtClean="0"/>
              <a:t>OpenShift</a:t>
            </a:r>
            <a:r>
              <a:rPr lang="en-IN" dirty="0" smtClean="0"/>
              <a:t> provides </a:t>
            </a:r>
            <a:r>
              <a:rPr lang="en-IN" dirty="0"/>
              <a:t>developers and IT organizations with an auto-scaling, cloud application platform for deploying new applications on secure, scalable resources with minimal configuration and management </a:t>
            </a:r>
            <a:r>
              <a:rPr lang="en-IN" dirty="0" smtClean="0"/>
              <a:t>overhead</a:t>
            </a:r>
          </a:p>
          <a:p>
            <a:r>
              <a:rPr lang="en-IN" dirty="0"/>
              <a:t>OpenShift Enterprise brings the OpenShift PaaS platform to customer data centers, enabling organizations to implement a private PaaS that meets security, privacy, compliance, and governance requirements</a:t>
            </a:r>
            <a:endParaRPr lang="en-IN" dirty="0"/>
          </a:p>
        </p:txBody>
      </p:sp>
    </p:spTree>
    <p:extLst>
      <p:ext uri="{BB962C8B-B14F-4D97-AF65-F5344CB8AC3E}">
        <p14:creationId xmlns:p14="http://schemas.microsoft.com/office/powerpoint/2010/main" val="411629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20190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4"/>
          </p:nvPr>
        </p:nvSpPr>
        <p:spPr/>
        <p:txBody>
          <a:bodyPr/>
          <a:lstStyle/>
          <a:p>
            <a:r>
              <a:rPr lang="en-US" dirty="0"/>
              <a:t>Visit us at </a:t>
            </a:r>
            <a:r>
              <a:rPr lang="en-US" dirty="0" smtClean="0"/>
              <a:t>www.techmahindra.com</a:t>
            </a:r>
            <a:endParaRPr lang="en-US" dirty="0"/>
          </a:p>
        </p:txBody>
      </p:sp>
      <p:sp>
        <p:nvSpPr>
          <p:cNvPr id="4" name="Slide Number Placeholder 5"/>
          <p:cNvSpPr txBox="1">
            <a:spLocks/>
          </p:cNvSpPr>
          <p:nvPr/>
        </p:nvSpPr>
        <p:spPr bwMode="auto">
          <a:xfrm>
            <a:off x="8809633" y="6598625"/>
            <a:ext cx="169918" cy="184666"/>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200" kern="1200" smtClean="0">
                <a:solidFill>
                  <a:schemeClr val="tx2"/>
                </a:solidFill>
                <a:latin typeface="Arial" pitchFamily="34" charset="0"/>
                <a:ea typeface="+mn-ea"/>
                <a:cs typeface="Arial" pitchFamily="34" charset="0"/>
              </a:rPr>
              <a:pPr marL="0" algn="r" defTabSz="914400" rtl="0" eaLnBrk="1" latinLnBrk="0" hangingPunct="1">
                <a:defRPr/>
              </a:pPr>
              <a:t>4</a:t>
            </a:fld>
            <a:endParaRPr lang="en-US" sz="1200" kern="1200" dirty="0">
              <a:solidFill>
                <a:schemeClr val="tx2"/>
              </a:solidFill>
              <a:latin typeface="Arial" pitchFamily="34" charset="0"/>
              <a:ea typeface="+mn-ea"/>
              <a:cs typeface="Arial" pitchFamily="34" charset="0"/>
            </a:endParaRPr>
          </a:p>
        </p:txBody>
      </p:sp>
    </p:spTree>
    <p:extLst>
      <p:ext uri="{BB962C8B-B14F-4D97-AF65-F5344CB8AC3E}">
        <p14:creationId xmlns:p14="http://schemas.microsoft.com/office/powerpoint/2010/main" val="140038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sharepoint/v3"/>
    <ds:schemaRef ds:uri="http://purl.org/dc/dcmitype/"/>
    <ds:schemaRef ds:uri="b6ae8028-3361-4878-ad09-deb2e128b95c"/>
    <ds:schemaRef ds:uri="fcfb129d-2c4d-4bcd-afb5-a92980dfa96d"/>
    <ds:schemaRef ds:uri="http://purl.org/dc/terms/"/>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22498586-7C36-48BC-A4A9-0E02CAC67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61</Words>
  <Application>Microsoft Office PowerPoint</Application>
  <PresentationFormat>On-screen Show (4:3)</PresentationFormat>
  <Paragraphs>15</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B2B Template (Arial)</vt:lpstr>
      <vt:lpstr>PowerPoint Presentation</vt:lpstr>
      <vt:lpstr>Introduction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Presentation_TechM_2013</dc:title>
  <dc:creator/>
  <cp:keywords>Corporate Presentation_TechM_2013</cp:keywords>
  <cp:lastModifiedBy/>
  <cp:revision>1</cp:revision>
  <dcterms:created xsi:type="dcterms:W3CDTF">2013-01-02T08:15:48Z</dcterms:created>
  <dcterms:modified xsi:type="dcterms:W3CDTF">2015-01-07T04:11:10Z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