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260" r:id="rId4"/>
    <p:sldId id="258" r:id="rId5"/>
    <p:sldId id="264" r:id="rId6"/>
    <p:sldId id="279" r:id="rId7"/>
    <p:sldId id="267" r:id="rId8"/>
    <p:sldId id="271" r:id="rId9"/>
    <p:sldId id="261" r:id="rId10"/>
    <p:sldId id="274" r:id="rId11"/>
    <p:sldId id="266" r:id="rId12"/>
    <p:sldId id="272" r:id="rId13"/>
    <p:sldId id="259" r:id="rId14"/>
    <p:sldId id="273" r:id="rId15"/>
    <p:sldId id="262" r:id="rId16"/>
    <p:sldId id="269" r:id="rId17"/>
    <p:sldId id="282" r:id="rId18"/>
    <p:sldId id="286" r:id="rId19"/>
    <p:sldId id="276" r:id="rId20"/>
    <p:sldId id="281" r:id="rId21"/>
    <p:sldId id="277" r:id="rId22"/>
    <p:sldId id="283" r:id="rId23"/>
    <p:sldId id="265" r:id="rId24"/>
    <p:sldId id="275" r:id="rId25"/>
    <p:sldId id="284" r:id="rId26"/>
    <p:sldId id="285" r:id="rId27"/>
    <p:sldId id="278" r:id="rId28"/>
    <p:sldId id="280" r:id="rId29"/>
    <p:sldId id="270" r:id="rId30"/>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9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19EDB-439B-474B-B86C-5C0A2A40321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9766A983-7186-4E26-8860-2D390B7D04D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Dynamo BI Corp</a:t>
          </a:r>
          <a:endParaRPr lang="en-US" dirty="0"/>
        </a:p>
      </dgm:t>
    </dgm:pt>
    <dgm:pt modelId="{064E7752-0891-4758-B284-16AE7D5BA41B}" type="parTrans" cxnId="{C47C514A-1FC1-47DD-A2C2-410365436118}">
      <dgm:prSet/>
      <dgm:spPr/>
      <dgm:t>
        <a:bodyPr/>
        <a:lstStyle/>
        <a:p>
          <a:endParaRPr lang="en-US"/>
        </a:p>
      </dgm:t>
    </dgm:pt>
    <dgm:pt modelId="{14D875C8-B01E-4899-85ED-1F6AB4B84150}" type="sibTrans" cxnId="{C47C514A-1FC1-47DD-A2C2-410365436118}">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C030554F-C1C9-4319-9A4B-CF661CCBD005}">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Problem</a:t>
          </a:r>
          <a:endParaRPr lang="en-US" dirty="0"/>
        </a:p>
      </dgm:t>
    </dgm:pt>
    <dgm:pt modelId="{CF2441EE-7127-4E03-9184-4EED9B00D4C4}" type="parTrans" cxnId="{17130488-61FC-4C96-8448-B2261046E892}">
      <dgm:prSet/>
      <dgm:spPr/>
      <dgm:t>
        <a:bodyPr/>
        <a:lstStyle/>
        <a:p>
          <a:endParaRPr lang="en-US"/>
        </a:p>
      </dgm:t>
    </dgm:pt>
    <dgm:pt modelId="{300B83E4-D24E-44CD-A93B-A19A3A0D3A4C}" type="sibTrans" cxnId="{17130488-61FC-4C96-8448-B2261046E892}">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145EC635-9FDA-4E58-A52C-DE30580AF8F2}">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Solution</a:t>
          </a:r>
          <a:endParaRPr lang="en-US" dirty="0"/>
        </a:p>
      </dgm:t>
    </dgm:pt>
    <dgm:pt modelId="{2CD74525-BD81-4338-8D86-25C6FDB1B451}" type="parTrans" cxnId="{9EE2845E-0162-4A81-9514-86EFAA1977AC}">
      <dgm:prSet/>
      <dgm:spPr/>
      <dgm:t>
        <a:bodyPr/>
        <a:lstStyle/>
        <a:p>
          <a:endParaRPr lang="en-US"/>
        </a:p>
      </dgm:t>
    </dgm:pt>
    <dgm:pt modelId="{6B662F68-3331-4F9B-A12F-08627A5A129C}" type="sibTrans" cxnId="{9EE2845E-0162-4A81-9514-86EFAA1977AC}">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D8205BF7-392F-430B-94AB-FDC6F40209EE}">
      <dgm:prSet>
        <dgm:style>
          <a:lnRef idx="2">
            <a:schemeClr val="dk1"/>
          </a:lnRef>
          <a:fillRef idx="1">
            <a:schemeClr val="lt1"/>
          </a:fillRef>
          <a:effectRef idx="0">
            <a:schemeClr val="dk1"/>
          </a:effectRef>
          <a:fontRef idx="minor">
            <a:schemeClr val="dk1"/>
          </a:fontRef>
        </dgm:style>
      </dgm:prSet>
      <dgm:spPr/>
      <dgm:t>
        <a:bodyPr/>
        <a:lstStyle/>
        <a:p>
          <a:pPr rtl="0"/>
          <a:r>
            <a:rPr lang="fr-CA" smtClean="0"/>
            <a:t>Uses</a:t>
          </a:r>
          <a:endParaRPr lang="en-US"/>
        </a:p>
      </dgm:t>
    </dgm:pt>
    <dgm:pt modelId="{1ADB1FFE-13A6-4393-9512-ABB45521E710}" type="parTrans" cxnId="{567DAE52-5B36-4E27-914D-73B2A4BD71CD}">
      <dgm:prSet/>
      <dgm:spPr/>
      <dgm:t>
        <a:bodyPr/>
        <a:lstStyle/>
        <a:p>
          <a:endParaRPr lang="en-US"/>
        </a:p>
      </dgm:t>
    </dgm:pt>
    <dgm:pt modelId="{68CDE162-46B3-4EDC-9CDA-C13F94DD831E}" type="sibTrans" cxnId="{567DAE52-5B36-4E27-914D-73B2A4BD71CD}">
      <dgm:prSet/>
      <dgm:spPr/>
      <dgm:t>
        <a:bodyPr/>
        <a:lstStyle/>
        <a:p>
          <a:endParaRPr lang="en-US"/>
        </a:p>
      </dgm:t>
    </dgm:pt>
    <dgm:pt modelId="{D5F648A1-E04C-4203-BF4B-20A5A598B65C}">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Requirements</a:t>
          </a:r>
          <a:endParaRPr lang="en-US" dirty="0"/>
        </a:p>
      </dgm:t>
    </dgm:pt>
    <dgm:pt modelId="{9878781C-83FA-46E9-9D7A-EB9F98DF1697}" type="parTrans" cxnId="{9C94961C-1A96-4868-A778-E4B9B4FB3194}">
      <dgm:prSet/>
      <dgm:spPr/>
      <dgm:t>
        <a:bodyPr/>
        <a:lstStyle/>
        <a:p>
          <a:endParaRPr lang="en-US"/>
        </a:p>
      </dgm:t>
    </dgm:pt>
    <dgm:pt modelId="{FB0A8E6C-4A96-40DC-842C-ECC5F4118B74}" type="sibTrans" cxnId="{9C94961C-1A96-4868-A778-E4B9B4FB3194}">
      <dgm:prSet/>
      <dgm:spPr/>
      <dgm:t>
        <a:bodyPr/>
        <a:lstStyle/>
        <a:p>
          <a:endParaRPr lang="en-US"/>
        </a:p>
      </dgm:t>
    </dgm:pt>
    <dgm:pt modelId="{D8590EE2-07D1-42ED-9DB6-7FD20388D56E}">
      <dgm:prSet>
        <dgm:style>
          <a:lnRef idx="2">
            <a:schemeClr val="dk1"/>
          </a:lnRef>
          <a:fillRef idx="1">
            <a:schemeClr val="lt1"/>
          </a:fillRef>
          <a:effectRef idx="0">
            <a:schemeClr val="dk1"/>
          </a:effectRef>
          <a:fontRef idx="minor">
            <a:schemeClr val="dk1"/>
          </a:fontRef>
        </dgm:style>
      </dgm:prSet>
      <dgm:spPr/>
      <dgm:t>
        <a:bodyPr/>
        <a:lstStyle/>
        <a:p>
          <a:pPr rtl="0"/>
          <a:r>
            <a:rPr lang="fr-CA" smtClean="0"/>
            <a:t>Conceptual Overview</a:t>
          </a:r>
          <a:endParaRPr lang="en-US"/>
        </a:p>
      </dgm:t>
    </dgm:pt>
    <dgm:pt modelId="{4070370B-C385-45CA-ADA3-B7999E61AECD}" type="parTrans" cxnId="{650ED31C-AB65-41FD-AC29-EFED363F85FE}">
      <dgm:prSet/>
      <dgm:spPr/>
      <dgm:t>
        <a:bodyPr/>
        <a:lstStyle/>
        <a:p>
          <a:endParaRPr lang="en-US"/>
        </a:p>
      </dgm:t>
    </dgm:pt>
    <dgm:pt modelId="{41B55F34-5061-4D7E-862D-9B7CD058ECDE}" type="sibTrans" cxnId="{650ED31C-AB65-41FD-AC29-EFED363F85FE}">
      <dgm:prSet/>
      <dgm:spPr/>
      <dgm:t>
        <a:bodyPr/>
        <a:lstStyle/>
        <a:p>
          <a:endParaRPr lang="en-US"/>
        </a:p>
      </dgm:t>
    </dgm:pt>
    <dgm:pt modelId="{B3ACC040-A673-4BB3-A42B-B6BD700A5A87}">
      <dgm:prSet>
        <dgm:style>
          <a:lnRef idx="2">
            <a:schemeClr val="dk1"/>
          </a:lnRef>
          <a:fillRef idx="1">
            <a:schemeClr val="lt1"/>
          </a:fillRef>
          <a:effectRef idx="0">
            <a:schemeClr val="dk1"/>
          </a:effectRef>
          <a:fontRef idx="minor">
            <a:schemeClr val="dk1"/>
          </a:fontRef>
        </dgm:style>
      </dgm:prSet>
      <dgm:spPr/>
      <dgm:t>
        <a:bodyPr/>
        <a:lstStyle/>
        <a:p>
          <a:pPr rtl="0"/>
          <a:r>
            <a:rPr lang="fr-CA" smtClean="0"/>
            <a:t>Design</a:t>
          </a:r>
          <a:endParaRPr lang="en-US"/>
        </a:p>
      </dgm:t>
    </dgm:pt>
    <dgm:pt modelId="{3296663F-3382-4C9A-A675-A24C570F378C}" type="parTrans" cxnId="{128771D0-8136-4B8E-A05A-4750DC92D7ED}">
      <dgm:prSet/>
      <dgm:spPr/>
      <dgm:t>
        <a:bodyPr/>
        <a:lstStyle/>
        <a:p>
          <a:endParaRPr lang="en-US"/>
        </a:p>
      </dgm:t>
    </dgm:pt>
    <dgm:pt modelId="{205E996E-95C7-4DB5-8697-9519E2E8246D}" type="sibTrans" cxnId="{128771D0-8136-4B8E-A05A-4750DC92D7ED}">
      <dgm:prSet/>
      <dgm:spPr/>
      <dgm:t>
        <a:bodyPr/>
        <a:lstStyle/>
        <a:p>
          <a:endParaRPr lang="en-US"/>
        </a:p>
      </dgm:t>
    </dgm:pt>
    <dgm:pt modelId="{3DBFEA0E-466D-46FE-8C84-951F216DF9E6}">
      <dgm:prSet>
        <dgm:style>
          <a:lnRef idx="2">
            <a:schemeClr val="dk1"/>
          </a:lnRef>
          <a:fillRef idx="1">
            <a:schemeClr val="lt1"/>
          </a:fillRef>
          <a:effectRef idx="0">
            <a:schemeClr val="dk1"/>
          </a:effectRef>
          <a:fontRef idx="minor">
            <a:schemeClr val="dk1"/>
          </a:fontRef>
        </dgm:style>
      </dgm:prSet>
      <dgm:spPr/>
      <dgm:t>
        <a:bodyPr/>
        <a:lstStyle/>
        <a:p>
          <a:r>
            <a:rPr lang="en-US" dirty="0" smtClean="0"/>
            <a:t>Who?</a:t>
          </a:r>
        </a:p>
      </dgm:t>
    </dgm:pt>
    <dgm:pt modelId="{6FB95AA3-B13A-47D8-A73F-AD43FFF550C3}" type="parTrans" cxnId="{EC543B51-0026-498C-A82F-975DC2E27893}">
      <dgm:prSet/>
      <dgm:spPr/>
      <dgm:t>
        <a:bodyPr/>
        <a:lstStyle/>
        <a:p>
          <a:endParaRPr lang="en-US"/>
        </a:p>
      </dgm:t>
    </dgm:pt>
    <dgm:pt modelId="{B721BE0A-BF2D-4683-A348-D2E6C7F351BC}" type="sibTrans" cxnId="{EC543B51-0026-498C-A82F-975DC2E27893}">
      <dgm:prSet/>
      <dgm:spPr/>
      <dgm:t>
        <a:bodyPr/>
        <a:lstStyle/>
        <a:p>
          <a:endParaRPr lang="en-US"/>
        </a:p>
      </dgm:t>
    </dgm:pt>
    <dgm:pt modelId="{8580B9B8-7506-4194-8125-F7F292A20574}">
      <dgm:prSet>
        <dgm:style>
          <a:lnRef idx="2">
            <a:schemeClr val="dk1"/>
          </a:lnRef>
          <a:fillRef idx="1">
            <a:schemeClr val="lt1"/>
          </a:fillRef>
          <a:effectRef idx="0">
            <a:schemeClr val="dk1"/>
          </a:effectRef>
          <a:fontRef idx="minor">
            <a:schemeClr val="dk1"/>
          </a:fontRef>
        </dgm:style>
      </dgm:prSet>
      <dgm:spPr/>
      <dgm:t>
        <a:bodyPr/>
        <a:lstStyle/>
        <a:p>
          <a:r>
            <a:rPr lang="en-US" dirty="0" smtClean="0"/>
            <a:t>What?</a:t>
          </a:r>
          <a:endParaRPr lang="en-US" dirty="0"/>
        </a:p>
      </dgm:t>
    </dgm:pt>
    <dgm:pt modelId="{53C0EAEA-2D18-423E-ABAF-B9B7558C8AF2}" type="parTrans" cxnId="{931960F7-F4C3-488C-B315-C49953095F14}">
      <dgm:prSet/>
      <dgm:spPr/>
      <dgm:t>
        <a:bodyPr/>
        <a:lstStyle/>
        <a:p>
          <a:endParaRPr lang="en-US"/>
        </a:p>
      </dgm:t>
    </dgm:pt>
    <dgm:pt modelId="{57255182-5841-493D-81DA-505231491D9A}" type="sibTrans" cxnId="{931960F7-F4C3-488C-B315-C49953095F14}">
      <dgm:prSet/>
      <dgm:spPr/>
      <dgm:t>
        <a:bodyPr/>
        <a:lstStyle/>
        <a:p>
          <a:endParaRPr lang="en-US"/>
        </a:p>
      </dgm:t>
    </dgm:pt>
    <dgm:pt modelId="{F628FACB-E244-4EF8-B461-3FDA750F5138}" type="pres">
      <dgm:prSet presAssocID="{4FE19EDB-439B-474B-B86C-5C0A2A40321D}" presName="list" presStyleCnt="0">
        <dgm:presLayoutVars>
          <dgm:dir/>
          <dgm:animLvl val="lvl"/>
        </dgm:presLayoutVars>
      </dgm:prSet>
      <dgm:spPr/>
    </dgm:pt>
    <dgm:pt modelId="{D19595F7-140E-42DF-9C98-5D7DF0F06994}" type="pres">
      <dgm:prSet presAssocID="{9766A983-7186-4E26-8860-2D390B7D04DB}" presName="posSpace" presStyleCnt="0"/>
      <dgm:spPr/>
    </dgm:pt>
    <dgm:pt modelId="{012C4B2D-035F-4758-8B5B-2DF44B24967C}" type="pres">
      <dgm:prSet presAssocID="{9766A983-7186-4E26-8860-2D390B7D04DB}" presName="vertFlow" presStyleCnt="0"/>
      <dgm:spPr/>
    </dgm:pt>
    <dgm:pt modelId="{C36AF155-1E1F-4835-96FE-B9210764FBF2}" type="pres">
      <dgm:prSet presAssocID="{9766A983-7186-4E26-8860-2D390B7D04DB}" presName="topSpace" presStyleCnt="0"/>
      <dgm:spPr/>
    </dgm:pt>
    <dgm:pt modelId="{94F345AA-0370-444A-8AA0-468FF4C20C3D}" type="pres">
      <dgm:prSet presAssocID="{9766A983-7186-4E26-8860-2D390B7D04DB}" presName="firstComp" presStyleCnt="0"/>
      <dgm:spPr/>
    </dgm:pt>
    <dgm:pt modelId="{4E785F6C-7B4D-4A3A-84E2-94468B1E0D55}" type="pres">
      <dgm:prSet presAssocID="{9766A983-7186-4E26-8860-2D390B7D04DB}" presName="firstChild" presStyleLbl="bgAccFollowNode1" presStyleIdx="0" presStyleCnt="6"/>
      <dgm:spPr/>
      <dgm:t>
        <a:bodyPr/>
        <a:lstStyle/>
        <a:p>
          <a:endParaRPr lang="en-US"/>
        </a:p>
      </dgm:t>
    </dgm:pt>
    <dgm:pt modelId="{1F30BAB2-78B1-46ED-95FE-347442E8A48D}" type="pres">
      <dgm:prSet presAssocID="{9766A983-7186-4E26-8860-2D390B7D04DB}" presName="firstChildTx" presStyleLbl="bgAccFollowNode1" presStyleIdx="0" presStyleCnt="6">
        <dgm:presLayoutVars>
          <dgm:bulletEnabled val="1"/>
        </dgm:presLayoutVars>
      </dgm:prSet>
      <dgm:spPr/>
      <dgm:t>
        <a:bodyPr/>
        <a:lstStyle/>
        <a:p>
          <a:endParaRPr lang="en-US"/>
        </a:p>
      </dgm:t>
    </dgm:pt>
    <dgm:pt modelId="{53AC9B58-C420-4DFB-98B4-BC57F6C1D085}" type="pres">
      <dgm:prSet presAssocID="{9766A983-7186-4E26-8860-2D390B7D04DB}" presName="negSpace" presStyleCnt="0"/>
      <dgm:spPr/>
    </dgm:pt>
    <dgm:pt modelId="{2CADABBD-6F11-405F-AA49-B91CDF03878F}" type="pres">
      <dgm:prSet presAssocID="{9766A983-7186-4E26-8860-2D390B7D04DB}" presName="circle" presStyleLbl="node1" presStyleIdx="0" presStyleCnt="3"/>
      <dgm:spPr/>
    </dgm:pt>
    <dgm:pt modelId="{F5C195CD-A621-4CE7-B78C-D590A199297C}" type="pres">
      <dgm:prSet presAssocID="{14D875C8-B01E-4899-85ED-1F6AB4B84150}" presName="transSpace" presStyleCnt="0"/>
      <dgm:spPr/>
    </dgm:pt>
    <dgm:pt modelId="{51D648BE-9056-4AFD-BF18-664CF179171F}" type="pres">
      <dgm:prSet presAssocID="{C030554F-C1C9-4319-9A4B-CF661CCBD005}" presName="posSpace" presStyleCnt="0"/>
      <dgm:spPr/>
    </dgm:pt>
    <dgm:pt modelId="{3969CEAE-4F53-40F0-9AE7-859B8D99C495}" type="pres">
      <dgm:prSet presAssocID="{C030554F-C1C9-4319-9A4B-CF661CCBD005}" presName="vertFlow" presStyleCnt="0"/>
      <dgm:spPr/>
    </dgm:pt>
    <dgm:pt modelId="{92AC7530-3BC5-4AA3-A5B7-4A482C124874}" type="pres">
      <dgm:prSet presAssocID="{C030554F-C1C9-4319-9A4B-CF661CCBD005}" presName="topSpace" presStyleCnt="0"/>
      <dgm:spPr/>
    </dgm:pt>
    <dgm:pt modelId="{85E8EA79-69DF-48B3-A92F-215111088CF7}" type="pres">
      <dgm:prSet presAssocID="{C030554F-C1C9-4319-9A4B-CF661CCBD005}" presName="firstComp" presStyleCnt="0"/>
      <dgm:spPr/>
    </dgm:pt>
    <dgm:pt modelId="{E0435DF2-BA02-43FF-B205-61F0EDE8C1C3}" type="pres">
      <dgm:prSet presAssocID="{C030554F-C1C9-4319-9A4B-CF661CCBD005}" presName="firstChild" presStyleLbl="bgAccFollowNode1" presStyleIdx="1" presStyleCnt="6"/>
      <dgm:spPr/>
      <dgm:t>
        <a:bodyPr/>
        <a:lstStyle/>
        <a:p>
          <a:endParaRPr lang="en-US"/>
        </a:p>
      </dgm:t>
    </dgm:pt>
    <dgm:pt modelId="{ACBB4A5A-E65B-4F59-9E80-5B777D9A0FDB}" type="pres">
      <dgm:prSet presAssocID="{C030554F-C1C9-4319-9A4B-CF661CCBD005}" presName="firstChildTx" presStyleLbl="bgAccFollowNode1" presStyleIdx="1" presStyleCnt="6">
        <dgm:presLayoutVars>
          <dgm:bulletEnabled val="1"/>
        </dgm:presLayoutVars>
      </dgm:prSet>
      <dgm:spPr/>
      <dgm:t>
        <a:bodyPr/>
        <a:lstStyle/>
        <a:p>
          <a:endParaRPr lang="en-US"/>
        </a:p>
      </dgm:t>
    </dgm:pt>
    <dgm:pt modelId="{46D3B6E1-6E41-48E3-BD7A-0E1A8FBBDFF6}" type="pres">
      <dgm:prSet presAssocID="{C030554F-C1C9-4319-9A4B-CF661CCBD005}" presName="negSpace" presStyleCnt="0"/>
      <dgm:spPr/>
    </dgm:pt>
    <dgm:pt modelId="{6C314C7F-8C05-4DB9-AF28-2AE310D67710}" type="pres">
      <dgm:prSet presAssocID="{C030554F-C1C9-4319-9A4B-CF661CCBD005}" presName="circle" presStyleLbl="node1" presStyleIdx="1" presStyleCnt="3"/>
      <dgm:spPr/>
    </dgm:pt>
    <dgm:pt modelId="{32519ABE-2B87-465B-A79D-7C1E4A170CCA}" type="pres">
      <dgm:prSet presAssocID="{300B83E4-D24E-44CD-A93B-A19A3A0D3A4C}" presName="transSpace" presStyleCnt="0"/>
      <dgm:spPr/>
    </dgm:pt>
    <dgm:pt modelId="{5F8272DC-4573-4C28-BAEF-D1DB04983AE2}" type="pres">
      <dgm:prSet presAssocID="{145EC635-9FDA-4E58-A52C-DE30580AF8F2}" presName="posSpace" presStyleCnt="0"/>
      <dgm:spPr/>
    </dgm:pt>
    <dgm:pt modelId="{B6B5927D-5E5A-45B8-89B8-3C1E03DAE091}" type="pres">
      <dgm:prSet presAssocID="{145EC635-9FDA-4E58-A52C-DE30580AF8F2}" presName="vertFlow" presStyleCnt="0"/>
      <dgm:spPr/>
    </dgm:pt>
    <dgm:pt modelId="{A5085E26-CD8D-4879-ACA4-0C628563A468}" type="pres">
      <dgm:prSet presAssocID="{145EC635-9FDA-4E58-A52C-DE30580AF8F2}" presName="topSpace" presStyleCnt="0"/>
      <dgm:spPr/>
    </dgm:pt>
    <dgm:pt modelId="{7C1BCB6B-7E4E-4E6B-AAAA-38C15E7DF9B8}" type="pres">
      <dgm:prSet presAssocID="{145EC635-9FDA-4E58-A52C-DE30580AF8F2}" presName="firstComp" presStyleCnt="0"/>
      <dgm:spPr/>
    </dgm:pt>
    <dgm:pt modelId="{0B7A9ACD-28CA-4BD5-8DF0-DAB5917E348F}" type="pres">
      <dgm:prSet presAssocID="{145EC635-9FDA-4E58-A52C-DE30580AF8F2}" presName="firstChild" presStyleLbl="bgAccFollowNode1" presStyleIdx="2" presStyleCnt="6"/>
      <dgm:spPr/>
    </dgm:pt>
    <dgm:pt modelId="{90447F7A-656D-45F6-B416-0F09D904315E}" type="pres">
      <dgm:prSet presAssocID="{145EC635-9FDA-4E58-A52C-DE30580AF8F2}" presName="firstChildTx" presStyleLbl="bgAccFollowNode1" presStyleIdx="2" presStyleCnt="6">
        <dgm:presLayoutVars>
          <dgm:bulletEnabled val="1"/>
        </dgm:presLayoutVars>
      </dgm:prSet>
      <dgm:spPr/>
    </dgm:pt>
    <dgm:pt modelId="{504AD503-435F-4C3C-B0BC-1B5A6CD26911}" type="pres">
      <dgm:prSet presAssocID="{D5F648A1-E04C-4203-BF4B-20A5A598B65C}" presName="comp" presStyleCnt="0"/>
      <dgm:spPr/>
    </dgm:pt>
    <dgm:pt modelId="{AA97E7BB-236A-4752-B53B-C8124B28EBFD}" type="pres">
      <dgm:prSet presAssocID="{D5F648A1-E04C-4203-BF4B-20A5A598B65C}" presName="child" presStyleLbl="bgAccFollowNode1" presStyleIdx="3" presStyleCnt="6"/>
      <dgm:spPr/>
    </dgm:pt>
    <dgm:pt modelId="{49B2AE20-75F1-44FD-A8C2-6C6822D8A4DB}" type="pres">
      <dgm:prSet presAssocID="{D5F648A1-E04C-4203-BF4B-20A5A598B65C}" presName="childTx" presStyleLbl="bgAccFollowNode1" presStyleIdx="3" presStyleCnt="6">
        <dgm:presLayoutVars>
          <dgm:bulletEnabled val="1"/>
        </dgm:presLayoutVars>
      </dgm:prSet>
      <dgm:spPr/>
    </dgm:pt>
    <dgm:pt modelId="{7EAE0FD2-9BCD-44C3-954D-00C5F4ED94CE}" type="pres">
      <dgm:prSet presAssocID="{D8590EE2-07D1-42ED-9DB6-7FD20388D56E}" presName="comp" presStyleCnt="0"/>
      <dgm:spPr/>
    </dgm:pt>
    <dgm:pt modelId="{3CF4C1C1-B552-4B84-8A96-73E52DD33D77}" type="pres">
      <dgm:prSet presAssocID="{D8590EE2-07D1-42ED-9DB6-7FD20388D56E}" presName="child" presStyleLbl="bgAccFollowNode1" presStyleIdx="4" presStyleCnt="6"/>
      <dgm:spPr/>
    </dgm:pt>
    <dgm:pt modelId="{BA2DC0D2-90C8-4660-87A6-F659CD6895B2}" type="pres">
      <dgm:prSet presAssocID="{D8590EE2-07D1-42ED-9DB6-7FD20388D56E}" presName="childTx" presStyleLbl="bgAccFollowNode1" presStyleIdx="4" presStyleCnt="6">
        <dgm:presLayoutVars>
          <dgm:bulletEnabled val="1"/>
        </dgm:presLayoutVars>
      </dgm:prSet>
      <dgm:spPr/>
    </dgm:pt>
    <dgm:pt modelId="{6961EA3F-F3BE-4409-ACF9-E70A88E479FC}" type="pres">
      <dgm:prSet presAssocID="{B3ACC040-A673-4BB3-A42B-B6BD700A5A87}" presName="comp" presStyleCnt="0"/>
      <dgm:spPr/>
    </dgm:pt>
    <dgm:pt modelId="{459FEB1A-7207-4D6B-9FD2-941AA1310E60}" type="pres">
      <dgm:prSet presAssocID="{B3ACC040-A673-4BB3-A42B-B6BD700A5A87}" presName="child" presStyleLbl="bgAccFollowNode1" presStyleIdx="5" presStyleCnt="6"/>
      <dgm:spPr/>
    </dgm:pt>
    <dgm:pt modelId="{36E77F9D-F939-4DE2-ADDF-1A52CE663F37}" type="pres">
      <dgm:prSet presAssocID="{B3ACC040-A673-4BB3-A42B-B6BD700A5A87}" presName="childTx" presStyleLbl="bgAccFollowNode1" presStyleIdx="5" presStyleCnt="6">
        <dgm:presLayoutVars>
          <dgm:bulletEnabled val="1"/>
        </dgm:presLayoutVars>
      </dgm:prSet>
      <dgm:spPr/>
    </dgm:pt>
    <dgm:pt modelId="{67A4C348-D552-49BA-B5D7-1834E97E802A}" type="pres">
      <dgm:prSet presAssocID="{145EC635-9FDA-4E58-A52C-DE30580AF8F2}" presName="negSpace" presStyleCnt="0"/>
      <dgm:spPr/>
    </dgm:pt>
    <dgm:pt modelId="{45B97A19-7906-4088-B1DE-1EFF2AC73F1A}" type="pres">
      <dgm:prSet presAssocID="{145EC635-9FDA-4E58-A52C-DE30580AF8F2}" presName="circle" presStyleLbl="node1" presStyleIdx="2" presStyleCnt="3"/>
      <dgm:spPr/>
    </dgm:pt>
  </dgm:ptLst>
  <dgm:cxnLst>
    <dgm:cxn modelId="{2F12C051-EEB1-4853-BFAE-C9F79610A9C3}" type="presOf" srcId="{C030554F-C1C9-4319-9A4B-CF661CCBD005}" destId="{6C314C7F-8C05-4DB9-AF28-2AE310D67710}" srcOrd="0" destOrd="0" presId="urn:microsoft.com/office/officeart/2005/8/layout/hList9"/>
    <dgm:cxn modelId="{9C94961C-1A96-4868-A778-E4B9B4FB3194}" srcId="{145EC635-9FDA-4E58-A52C-DE30580AF8F2}" destId="{D5F648A1-E04C-4203-BF4B-20A5A598B65C}" srcOrd="1" destOrd="0" parTransId="{9878781C-83FA-46E9-9D7A-EB9F98DF1697}" sibTransId="{FB0A8E6C-4A96-40DC-842C-ECC5F4118B74}"/>
    <dgm:cxn modelId="{128771D0-8136-4B8E-A05A-4750DC92D7ED}" srcId="{145EC635-9FDA-4E58-A52C-DE30580AF8F2}" destId="{B3ACC040-A673-4BB3-A42B-B6BD700A5A87}" srcOrd="3" destOrd="0" parTransId="{3296663F-3382-4C9A-A675-A24C570F378C}" sibTransId="{205E996E-95C7-4DB5-8697-9519E2E8246D}"/>
    <dgm:cxn modelId="{68B79541-D319-4F32-B7B6-A2989AD4062D}" type="presOf" srcId="{D5F648A1-E04C-4203-BF4B-20A5A598B65C}" destId="{49B2AE20-75F1-44FD-A8C2-6C6822D8A4DB}" srcOrd="1" destOrd="0" presId="urn:microsoft.com/office/officeart/2005/8/layout/hList9"/>
    <dgm:cxn modelId="{79F8277A-EDBE-4F8E-A390-608BE3FD86E6}" type="presOf" srcId="{3DBFEA0E-466D-46FE-8C84-951F216DF9E6}" destId="{1F30BAB2-78B1-46ED-95FE-347442E8A48D}" srcOrd="1" destOrd="0" presId="urn:microsoft.com/office/officeart/2005/8/layout/hList9"/>
    <dgm:cxn modelId="{476560AE-F131-4F61-823E-A79CDC02C7CE}" type="presOf" srcId="{3DBFEA0E-466D-46FE-8C84-951F216DF9E6}" destId="{4E785F6C-7B4D-4A3A-84E2-94468B1E0D55}" srcOrd="0" destOrd="0" presId="urn:microsoft.com/office/officeart/2005/8/layout/hList9"/>
    <dgm:cxn modelId="{C3C05EAF-17B2-424D-AF6B-F71FF5C04239}" type="presOf" srcId="{8580B9B8-7506-4194-8125-F7F292A20574}" destId="{E0435DF2-BA02-43FF-B205-61F0EDE8C1C3}" srcOrd="0" destOrd="0" presId="urn:microsoft.com/office/officeart/2005/8/layout/hList9"/>
    <dgm:cxn modelId="{17130488-61FC-4C96-8448-B2261046E892}" srcId="{4FE19EDB-439B-474B-B86C-5C0A2A40321D}" destId="{C030554F-C1C9-4319-9A4B-CF661CCBD005}" srcOrd="1" destOrd="0" parTransId="{CF2441EE-7127-4E03-9184-4EED9B00D4C4}" sibTransId="{300B83E4-D24E-44CD-A93B-A19A3A0D3A4C}"/>
    <dgm:cxn modelId="{2673EC77-AD73-4D3F-8CCA-602A2ED22A16}" type="presOf" srcId="{D8205BF7-392F-430B-94AB-FDC6F40209EE}" destId="{0B7A9ACD-28CA-4BD5-8DF0-DAB5917E348F}" srcOrd="0" destOrd="0" presId="urn:microsoft.com/office/officeart/2005/8/layout/hList9"/>
    <dgm:cxn modelId="{931960F7-F4C3-488C-B315-C49953095F14}" srcId="{C030554F-C1C9-4319-9A4B-CF661CCBD005}" destId="{8580B9B8-7506-4194-8125-F7F292A20574}" srcOrd="0" destOrd="0" parTransId="{53C0EAEA-2D18-423E-ABAF-B9B7558C8AF2}" sibTransId="{57255182-5841-493D-81DA-505231491D9A}"/>
    <dgm:cxn modelId="{9DF13978-BDE9-435B-92FF-102D27B694A7}" type="presOf" srcId="{D5F648A1-E04C-4203-BF4B-20A5A598B65C}" destId="{AA97E7BB-236A-4752-B53B-C8124B28EBFD}" srcOrd="0" destOrd="0" presId="urn:microsoft.com/office/officeart/2005/8/layout/hList9"/>
    <dgm:cxn modelId="{ABD8A94C-CC6D-4D5B-BC61-67F581F3908E}" type="presOf" srcId="{B3ACC040-A673-4BB3-A42B-B6BD700A5A87}" destId="{36E77F9D-F939-4DE2-ADDF-1A52CE663F37}" srcOrd="1" destOrd="0" presId="urn:microsoft.com/office/officeart/2005/8/layout/hList9"/>
    <dgm:cxn modelId="{288D0AA3-6DCD-4A41-8F5B-35F224797EE4}" type="presOf" srcId="{4FE19EDB-439B-474B-B86C-5C0A2A40321D}" destId="{F628FACB-E244-4EF8-B461-3FDA750F5138}" srcOrd="0" destOrd="0" presId="urn:microsoft.com/office/officeart/2005/8/layout/hList9"/>
    <dgm:cxn modelId="{FD9FFCE3-24C8-4192-9554-8B7F5458D07D}" type="presOf" srcId="{9766A983-7186-4E26-8860-2D390B7D04DB}" destId="{2CADABBD-6F11-405F-AA49-B91CDF03878F}" srcOrd="0" destOrd="0" presId="urn:microsoft.com/office/officeart/2005/8/layout/hList9"/>
    <dgm:cxn modelId="{97A4A91A-9D45-4B97-B4DA-959A171A3733}" type="presOf" srcId="{D8590EE2-07D1-42ED-9DB6-7FD20388D56E}" destId="{3CF4C1C1-B552-4B84-8A96-73E52DD33D77}" srcOrd="0" destOrd="0" presId="urn:microsoft.com/office/officeart/2005/8/layout/hList9"/>
    <dgm:cxn modelId="{9EE2845E-0162-4A81-9514-86EFAA1977AC}" srcId="{4FE19EDB-439B-474B-B86C-5C0A2A40321D}" destId="{145EC635-9FDA-4E58-A52C-DE30580AF8F2}" srcOrd="2" destOrd="0" parTransId="{2CD74525-BD81-4338-8D86-25C6FDB1B451}" sibTransId="{6B662F68-3331-4F9B-A12F-08627A5A129C}"/>
    <dgm:cxn modelId="{11279357-FCFA-4AC0-81E9-68B16970BAA9}" type="presOf" srcId="{B3ACC040-A673-4BB3-A42B-B6BD700A5A87}" destId="{459FEB1A-7207-4D6B-9FD2-941AA1310E60}" srcOrd="0" destOrd="0" presId="urn:microsoft.com/office/officeart/2005/8/layout/hList9"/>
    <dgm:cxn modelId="{5B8EF9EC-6388-4250-9224-536C63B73E00}" type="presOf" srcId="{D8590EE2-07D1-42ED-9DB6-7FD20388D56E}" destId="{BA2DC0D2-90C8-4660-87A6-F659CD6895B2}" srcOrd="1" destOrd="0" presId="urn:microsoft.com/office/officeart/2005/8/layout/hList9"/>
    <dgm:cxn modelId="{775D952A-6A0B-45B5-9C4F-EE91EE8A5A90}" type="presOf" srcId="{145EC635-9FDA-4E58-A52C-DE30580AF8F2}" destId="{45B97A19-7906-4088-B1DE-1EFF2AC73F1A}" srcOrd="0" destOrd="0" presId="urn:microsoft.com/office/officeart/2005/8/layout/hList9"/>
    <dgm:cxn modelId="{ECEB01DD-87B1-47E7-A85F-30F6D9C1460D}" type="presOf" srcId="{8580B9B8-7506-4194-8125-F7F292A20574}" destId="{ACBB4A5A-E65B-4F59-9E80-5B777D9A0FDB}" srcOrd="1" destOrd="0" presId="urn:microsoft.com/office/officeart/2005/8/layout/hList9"/>
    <dgm:cxn modelId="{650ED31C-AB65-41FD-AC29-EFED363F85FE}" srcId="{145EC635-9FDA-4E58-A52C-DE30580AF8F2}" destId="{D8590EE2-07D1-42ED-9DB6-7FD20388D56E}" srcOrd="2" destOrd="0" parTransId="{4070370B-C385-45CA-ADA3-B7999E61AECD}" sibTransId="{41B55F34-5061-4D7E-862D-9B7CD058ECDE}"/>
    <dgm:cxn modelId="{EC543B51-0026-498C-A82F-975DC2E27893}" srcId="{9766A983-7186-4E26-8860-2D390B7D04DB}" destId="{3DBFEA0E-466D-46FE-8C84-951F216DF9E6}" srcOrd="0" destOrd="0" parTransId="{6FB95AA3-B13A-47D8-A73F-AD43FFF550C3}" sibTransId="{B721BE0A-BF2D-4683-A348-D2E6C7F351BC}"/>
    <dgm:cxn modelId="{567DAE52-5B36-4E27-914D-73B2A4BD71CD}" srcId="{145EC635-9FDA-4E58-A52C-DE30580AF8F2}" destId="{D8205BF7-392F-430B-94AB-FDC6F40209EE}" srcOrd="0" destOrd="0" parTransId="{1ADB1FFE-13A6-4393-9512-ABB45521E710}" sibTransId="{68CDE162-46B3-4EDC-9CDA-C13F94DD831E}"/>
    <dgm:cxn modelId="{61F0F5DF-AAC7-43DA-A2A3-5AA354107A00}" type="presOf" srcId="{D8205BF7-392F-430B-94AB-FDC6F40209EE}" destId="{90447F7A-656D-45F6-B416-0F09D904315E}" srcOrd="1" destOrd="0" presId="urn:microsoft.com/office/officeart/2005/8/layout/hList9"/>
    <dgm:cxn modelId="{C47C514A-1FC1-47DD-A2C2-410365436118}" srcId="{4FE19EDB-439B-474B-B86C-5C0A2A40321D}" destId="{9766A983-7186-4E26-8860-2D390B7D04DB}" srcOrd="0" destOrd="0" parTransId="{064E7752-0891-4758-B284-16AE7D5BA41B}" sibTransId="{14D875C8-B01E-4899-85ED-1F6AB4B84150}"/>
    <dgm:cxn modelId="{B9FD6987-4A0F-45CD-97D4-8686C1D23480}" type="presParOf" srcId="{F628FACB-E244-4EF8-B461-3FDA750F5138}" destId="{D19595F7-140E-42DF-9C98-5D7DF0F06994}" srcOrd="0" destOrd="0" presId="urn:microsoft.com/office/officeart/2005/8/layout/hList9"/>
    <dgm:cxn modelId="{C3D0FAB2-79F2-412D-94CF-EA737770C38C}" type="presParOf" srcId="{F628FACB-E244-4EF8-B461-3FDA750F5138}" destId="{012C4B2D-035F-4758-8B5B-2DF44B24967C}" srcOrd="1" destOrd="0" presId="urn:microsoft.com/office/officeart/2005/8/layout/hList9"/>
    <dgm:cxn modelId="{C99118F2-3389-455A-A604-9DA33A78B131}" type="presParOf" srcId="{012C4B2D-035F-4758-8B5B-2DF44B24967C}" destId="{C36AF155-1E1F-4835-96FE-B9210764FBF2}" srcOrd="0" destOrd="0" presId="urn:microsoft.com/office/officeart/2005/8/layout/hList9"/>
    <dgm:cxn modelId="{7EA1E694-9275-4826-9CE3-A06A7581CCE3}" type="presParOf" srcId="{012C4B2D-035F-4758-8B5B-2DF44B24967C}" destId="{94F345AA-0370-444A-8AA0-468FF4C20C3D}" srcOrd="1" destOrd="0" presId="urn:microsoft.com/office/officeart/2005/8/layout/hList9"/>
    <dgm:cxn modelId="{040C81F2-8AB2-41DC-86CF-C2170EF1DFDD}" type="presParOf" srcId="{94F345AA-0370-444A-8AA0-468FF4C20C3D}" destId="{4E785F6C-7B4D-4A3A-84E2-94468B1E0D55}" srcOrd="0" destOrd="0" presId="urn:microsoft.com/office/officeart/2005/8/layout/hList9"/>
    <dgm:cxn modelId="{D98656EB-4AC2-4326-BD09-879A370B652F}" type="presParOf" srcId="{94F345AA-0370-444A-8AA0-468FF4C20C3D}" destId="{1F30BAB2-78B1-46ED-95FE-347442E8A48D}" srcOrd="1" destOrd="0" presId="urn:microsoft.com/office/officeart/2005/8/layout/hList9"/>
    <dgm:cxn modelId="{04BD7DD8-F374-4983-A976-7C5617429A79}" type="presParOf" srcId="{F628FACB-E244-4EF8-B461-3FDA750F5138}" destId="{53AC9B58-C420-4DFB-98B4-BC57F6C1D085}" srcOrd="2" destOrd="0" presId="urn:microsoft.com/office/officeart/2005/8/layout/hList9"/>
    <dgm:cxn modelId="{87514356-14E1-4A8A-BE1F-D6C02243DE78}" type="presParOf" srcId="{F628FACB-E244-4EF8-B461-3FDA750F5138}" destId="{2CADABBD-6F11-405F-AA49-B91CDF03878F}" srcOrd="3" destOrd="0" presId="urn:microsoft.com/office/officeart/2005/8/layout/hList9"/>
    <dgm:cxn modelId="{D9EB2FE4-5E50-4F9A-B07F-181D50DB05AA}" type="presParOf" srcId="{F628FACB-E244-4EF8-B461-3FDA750F5138}" destId="{F5C195CD-A621-4CE7-B78C-D590A199297C}" srcOrd="4" destOrd="0" presId="urn:microsoft.com/office/officeart/2005/8/layout/hList9"/>
    <dgm:cxn modelId="{0F233DD7-7DB5-4269-8EC0-2558DF925428}" type="presParOf" srcId="{F628FACB-E244-4EF8-B461-3FDA750F5138}" destId="{51D648BE-9056-4AFD-BF18-664CF179171F}" srcOrd="5" destOrd="0" presId="urn:microsoft.com/office/officeart/2005/8/layout/hList9"/>
    <dgm:cxn modelId="{3AE40C2C-7D5E-4CC8-BA24-A5FA129DD2B6}" type="presParOf" srcId="{F628FACB-E244-4EF8-B461-3FDA750F5138}" destId="{3969CEAE-4F53-40F0-9AE7-859B8D99C495}" srcOrd="6" destOrd="0" presId="urn:microsoft.com/office/officeart/2005/8/layout/hList9"/>
    <dgm:cxn modelId="{2802E1FE-B950-40EF-ADA4-9AEA575E86E9}" type="presParOf" srcId="{3969CEAE-4F53-40F0-9AE7-859B8D99C495}" destId="{92AC7530-3BC5-4AA3-A5B7-4A482C124874}" srcOrd="0" destOrd="0" presId="urn:microsoft.com/office/officeart/2005/8/layout/hList9"/>
    <dgm:cxn modelId="{0C6CD9DF-D4DF-440E-8D96-105A2A99AA45}" type="presParOf" srcId="{3969CEAE-4F53-40F0-9AE7-859B8D99C495}" destId="{85E8EA79-69DF-48B3-A92F-215111088CF7}" srcOrd="1" destOrd="0" presId="urn:microsoft.com/office/officeart/2005/8/layout/hList9"/>
    <dgm:cxn modelId="{E894F8B3-D6CF-4E9B-ABCA-E361F6E5354A}" type="presParOf" srcId="{85E8EA79-69DF-48B3-A92F-215111088CF7}" destId="{E0435DF2-BA02-43FF-B205-61F0EDE8C1C3}" srcOrd="0" destOrd="0" presId="urn:microsoft.com/office/officeart/2005/8/layout/hList9"/>
    <dgm:cxn modelId="{4F100B00-3196-45F7-A83C-04AF753F41FE}" type="presParOf" srcId="{85E8EA79-69DF-48B3-A92F-215111088CF7}" destId="{ACBB4A5A-E65B-4F59-9E80-5B777D9A0FDB}" srcOrd="1" destOrd="0" presId="urn:microsoft.com/office/officeart/2005/8/layout/hList9"/>
    <dgm:cxn modelId="{851DC28C-B8C4-4DA2-8672-4DCE52DA2645}" type="presParOf" srcId="{F628FACB-E244-4EF8-B461-3FDA750F5138}" destId="{46D3B6E1-6E41-48E3-BD7A-0E1A8FBBDFF6}" srcOrd="7" destOrd="0" presId="urn:microsoft.com/office/officeart/2005/8/layout/hList9"/>
    <dgm:cxn modelId="{0BE40606-38EF-41C9-98DD-0EFAFEE9B3EF}" type="presParOf" srcId="{F628FACB-E244-4EF8-B461-3FDA750F5138}" destId="{6C314C7F-8C05-4DB9-AF28-2AE310D67710}" srcOrd="8" destOrd="0" presId="urn:microsoft.com/office/officeart/2005/8/layout/hList9"/>
    <dgm:cxn modelId="{411402F7-F6C9-4FD2-BBC5-CE986F047EC4}" type="presParOf" srcId="{F628FACB-E244-4EF8-B461-3FDA750F5138}" destId="{32519ABE-2B87-465B-A79D-7C1E4A170CCA}" srcOrd="9" destOrd="0" presId="urn:microsoft.com/office/officeart/2005/8/layout/hList9"/>
    <dgm:cxn modelId="{3BF3AE35-5A6D-4366-A1ED-C8103D383CBE}" type="presParOf" srcId="{F628FACB-E244-4EF8-B461-3FDA750F5138}" destId="{5F8272DC-4573-4C28-BAEF-D1DB04983AE2}" srcOrd="10" destOrd="0" presId="urn:microsoft.com/office/officeart/2005/8/layout/hList9"/>
    <dgm:cxn modelId="{EE36A331-24E0-4D89-96E8-8F6BFBCF759D}" type="presParOf" srcId="{F628FACB-E244-4EF8-B461-3FDA750F5138}" destId="{B6B5927D-5E5A-45B8-89B8-3C1E03DAE091}" srcOrd="11" destOrd="0" presId="urn:microsoft.com/office/officeart/2005/8/layout/hList9"/>
    <dgm:cxn modelId="{260980AF-BFAB-4ED1-9B7F-89979197807C}" type="presParOf" srcId="{B6B5927D-5E5A-45B8-89B8-3C1E03DAE091}" destId="{A5085E26-CD8D-4879-ACA4-0C628563A468}" srcOrd="0" destOrd="0" presId="urn:microsoft.com/office/officeart/2005/8/layout/hList9"/>
    <dgm:cxn modelId="{E1DAD10E-CA36-46BF-BA74-79623B76C75E}" type="presParOf" srcId="{B6B5927D-5E5A-45B8-89B8-3C1E03DAE091}" destId="{7C1BCB6B-7E4E-4E6B-AAAA-38C15E7DF9B8}" srcOrd="1" destOrd="0" presId="urn:microsoft.com/office/officeart/2005/8/layout/hList9"/>
    <dgm:cxn modelId="{3AEFF91A-B302-4530-8A43-B24799CC45BD}" type="presParOf" srcId="{7C1BCB6B-7E4E-4E6B-AAAA-38C15E7DF9B8}" destId="{0B7A9ACD-28CA-4BD5-8DF0-DAB5917E348F}" srcOrd="0" destOrd="0" presId="urn:microsoft.com/office/officeart/2005/8/layout/hList9"/>
    <dgm:cxn modelId="{39A76AF6-2591-421D-B68E-EF027C1F9122}" type="presParOf" srcId="{7C1BCB6B-7E4E-4E6B-AAAA-38C15E7DF9B8}" destId="{90447F7A-656D-45F6-B416-0F09D904315E}" srcOrd="1" destOrd="0" presId="urn:microsoft.com/office/officeart/2005/8/layout/hList9"/>
    <dgm:cxn modelId="{42A68029-5CEB-4C70-BE6B-D6F037785C85}" type="presParOf" srcId="{B6B5927D-5E5A-45B8-89B8-3C1E03DAE091}" destId="{504AD503-435F-4C3C-B0BC-1B5A6CD26911}" srcOrd="2" destOrd="0" presId="urn:microsoft.com/office/officeart/2005/8/layout/hList9"/>
    <dgm:cxn modelId="{798827AF-6975-4232-8B13-37FD6CA403F4}" type="presParOf" srcId="{504AD503-435F-4C3C-B0BC-1B5A6CD26911}" destId="{AA97E7BB-236A-4752-B53B-C8124B28EBFD}" srcOrd="0" destOrd="0" presId="urn:microsoft.com/office/officeart/2005/8/layout/hList9"/>
    <dgm:cxn modelId="{1109439D-F049-4799-BDAB-8D8B3B0A9BCB}" type="presParOf" srcId="{504AD503-435F-4C3C-B0BC-1B5A6CD26911}" destId="{49B2AE20-75F1-44FD-A8C2-6C6822D8A4DB}" srcOrd="1" destOrd="0" presId="urn:microsoft.com/office/officeart/2005/8/layout/hList9"/>
    <dgm:cxn modelId="{A0E59267-2F07-4295-ADA0-27BB03FFC273}" type="presParOf" srcId="{B6B5927D-5E5A-45B8-89B8-3C1E03DAE091}" destId="{7EAE0FD2-9BCD-44C3-954D-00C5F4ED94CE}" srcOrd="3" destOrd="0" presId="urn:microsoft.com/office/officeart/2005/8/layout/hList9"/>
    <dgm:cxn modelId="{266700A2-C38F-43E8-A866-D4DD67E5F21A}" type="presParOf" srcId="{7EAE0FD2-9BCD-44C3-954D-00C5F4ED94CE}" destId="{3CF4C1C1-B552-4B84-8A96-73E52DD33D77}" srcOrd="0" destOrd="0" presId="urn:microsoft.com/office/officeart/2005/8/layout/hList9"/>
    <dgm:cxn modelId="{B0CAFA89-5381-42C8-97EF-3CB2BDF69961}" type="presParOf" srcId="{7EAE0FD2-9BCD-44C3-954D-00C5F4ED94CE}" destId="{BA2DC0D2-90C8-4660-87A6-F659CD6895B2}" srcOrd="1" destOrd="0" presId="urn:microsoft.com/office/officeart/2005/8/layout/hList9"/>
    <dgm:cxn modelId="{04EB0130-4872-4B64-BEEE-AB7DE5AEDA1E}" type="presParOf" srcId="{B6B5927D-5E5A-45B8-89B8-3C1E03DAE091}" destId="{6961EA3F-F3BE-4409-ACF9-E70A88E479FC}" srcOrd="4" destOrd="0" presId="urn:microsoft.com/office/officeart/2005/8/layout/hList9"/>
    <dgm:cxn modelId="{6B58F863-5E0D-45FD-8B07-630DA0CAECFD}" type="presParOf" srcId="{6961EA3F-F3BE-4409-ACF9-E70A88E479FC}" destId="{459FEB1A-7207-4D6B-9FD2-941AA1310E60}" srcOrd="0" destOrd="0" presId="urn:microsoft.com/office/officeart/2005/8/layout/hList9"/>
    <dgm:cxn modelId="{87A2DD4F-7359-4CEA-8995-9AAD68051150}" type="presParOf" srcId="{6961EA3F-F3BE-4409-ACF9-E70A88E479FC}" destId="{36E77F9D-F939-4DE2-ADDF-1A52CE663F37}" srcOrd="1" destOrd="0" presId="urn:microsoft.com/office/officeart/2005/8/layout/hList9"/>
    <dgm:cxn modelId="{DAA4E1D6-5B18-4A3E-9A90-591A57079269}" type="presParOf" srcId="{F628FACB-E244-4EF8-B461-3FDA750F5138}" destId="{67A4C348-D552-49BA-B5D7-1834E97E802A}" srcOrd="12" destOrd="0" presId="urn:microsoft.com/office/officeart/2005/8/layout/hList9"/>
    <dgm:cxn modelId="{4E050443-CD49-4E04-9346-22F892B13A72}" type="presParOf" srcId="{F628FACB-E244-4EF8-B461-3FDA750F5138}" destId="{45B97A19-7906-4088-B1DE-1EFF2AC73F1A}"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2F715-C1E9-452B-9FBE-91D6BB165B7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DBF9DC9-6AEE-4778-9AC2-B75D3428EDB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Uses</a:t>
          </a:r>
          <a:endParaRPr lang="en-US" dirty="0"/>
        </a:p>
      </dgm:t>
    </dgm:pt>
    <dgm:pt modelId="{9312A50D-72D6-4DAE-8627-B39B2ACF8637}" type="parTrans" cxnId="{B7FAC9C2-5B95-4301-B08D-AC28D89298DB}">
      <dgm:prSet/>
      <dgm:spPr/>
      <dgm:t>
        <a:bodyPr/>
        <a:lstStyle/>
        <a:p>
          <a:endParaRPr lang="en-US"/>
        </a:p>
      </dgm:t>
    </dgm:pt>
    <dgm:pt modelId="{884BA838-C71F-4B8A-B123-AA98C43C3C2F}" type="sibTrans" cxnId="{B7FAC9C2-5B95-4301-B08D-AC28D89298DB}">
      <dgm:prSet/>
      <dgm:spPr/>
      <dgm:t>
        <a:bodyPr/>
        <a:lstStyle/>
        <a:p>
          <a:endParaRPr lang="en-US"/>
        </a:p>
      </dgm:t>
    </dgm:pt>
    <dgm:pt modelId="{E1DEFBCA-D1E0-4585-8EB2-F66AFAD946BF}">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Requirements</a:t>
          </a:r>
          <a:endParaRPr lang="en-US" dirty="0"/>
        </a:p>
      </dgm:t>
    </dgm:pt>
    <dgm:pt modelId="{B641F081-D9E3-4477-AA5E-6075270C2234}" type="parTrans" cxnId="{4E6A7F1C-7A60-40B4-85BF-21AD4C6334D7}">
      <dgm:prSet/>
      <dgm:spPr/>
      <dgm:t>
        <a:bodyPr/>
        <a:lstStyle/>
        <a:p>
          <a:endParaRPr lang="en-US"/>
        </a:p>
      </dgm:t>
    </dgm:pt>
    <dgm:pt modelId="{BEF27654-D6C0-4976-92A8-6666186DBDFE}" type="sibTrans" cxnId="{4E6A7F1C-7A60-40B4-85BF-21AD4C6334D7}">
      <dgm:prSet/>
      <dgm:spPr/>
      <dgm:t>
        <a:bodyPr/>
        <a:lstStyle/>
        <a:p>
          <a:endParaRPr lang="en-US"/>
        </a:p>
      </dgm:t>
    </dgm:pt>
    <dgm:pt modelId="{5FF9FEA4-9FA4-4C37-89DB-B41EA491B2E4}">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Conceptual View</a:t>
          </a:r>
          <a:endParaRPr lang="en-US" dirty="0"/>
        </a:p>
      </dgm:t>
    </dgm:pt>
    <dgm:pt modelId="{8F902F5F-4E65-4ABB-8811-E2DCBB6AC4EF}" type="parTrans" cxnId="{0E5F9E1D-3A93-4730-85DF-63937D1ABAB9}">
      <dgm:prSet/>
      <dgm:spPr/>
      <dgm:t>
        <a:bodyPr/>
        <a:lstStyle/>
        <a:p>
          <a:endParaRPr lang="en-US"/>
        </a:p>
      </dgm:t>
    </dgm:pt>
    <dgm:pt modelId="{E8A792AC-73DE-4291-A41A-E96E970F4099}" type="sibTrans" cxnId="{0E5F9E1D-3A93-4730-85DF-63937D1ABAB9}">
      <dgm:prSet/>
      <dgm:spPr/>
      <dgm:t>
        <a:bodyPr/>
        <a:lstStyle/>
        <a:p>
          <a:endParaRPr lang="en-US"/>
        </a:p>
      </dgm:t>
    </dgm:pt>
    <dgm:pt modelId="{41B773FA-9F76-416D-AF12-1B1D9B82F0FE}">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Design</a:t>
          </a:r>
          <a:endParaRPr lang="en-US" dirty="0"/>
        </a:p>
      </dgm:t>
    </dgm:pt>
    <dgm:pt modelId="{F05862EF-C8EA-41A9-A9B5-49EFA99C7DAD}" type="parTrans" cxnId="{EE9447D7-1DCE-48E3-B37B-AFF19B02F171}">
      <dgm:prSet/>
      <dgm:spPr/>
      <dgm:t>
        <a:bodyPr/>
        <a:lstStyle/>
        <a:p>
          <a:endParaRPr lang="en-US"/>
        </a:p>
      </dgm:t>
    </dgm:pt>
    <dgm:pt modelId="{D2C0DA7E-6769-4C40-B59E-19DF2DFF2413}" type="sibTrans" cxnId="{EE9447D7-1DCE-48E3-B37B-AFF19B02F171}">
      <dgm:prSet/>
      <dgm:spPr/>
      <dgm:t>
        <a:bodyPr/>
        <a:lstStyle/>
        <a:p>
          <a:endParaRPr lang="en-US"/>
        </a:p>
      </dgm:t>
    </dgm:pt>
    <dgm:pt modelId="{BA55546E-7E35-4092-B409-2087277CE7C2}">
      <dgm:prSet>
        <dgm:style>
          <a:lnRef idx="2">
            <a:schemeClr val="dk1"/>
          </a:lnRef>
          <a:fillRef idx="1">
            <a:schemeClr val="lt1"/>
          </a:fillRef>
          <a:effectRef idx="0">
            <a:schemeClr val="dk1"/>
          </a:effectRef>
          <a:fontRef idx="minor">
            <a:schemeClr val="dk1"/>
          </a:fontRef>
        </dgm:style>
      </dgm:prSet>
      <dgm:spPr/>
      <dgm:t>
        <a:bodyPr/>
        <a:lstStyle/>
        <a:p>
          <a:pPr rtl="0"/>
          <a:r>
            <a:rPr lang="fr-CA" smtClean="0"/>
            <a:t>User Interface</a:t>
          </a:r>
          <a:endParaRPr lang="en-US"/>
        </a:p>
      </dgm:t>
    </dgm:pt>
    <dgm:pt modelId="{6AFEA171-7689-49F3-8B83-6DDA1908A375}" type="parTrans" cxnId="{033B4F1A-B5C7-4F50-B2B2-A036E845E925}">
      <dgm:prSet/>
      <dgm:spPr/>
      <dgm:t>
        <a:bodyPr/>
        <a:lstStyle/>
        <a:p>
          <a:endParaRPr lang="en-US"/>
        </a:p>
      </dgm:t>
    </dgm:pt>
    <dgm:pt modelId="{655B0775-0A97-405C-A54D-2405898D401F}" type="sibTrans" cxnId="{033B4F1A-B5C7-4F50-B2B2-A036E845E925}">
      <dgm:prSet/>
      <dgm:spPr/>
      <dgm:t>
        <a:bodyPr/>
        <a:lstStyle/>
        <a:p>
          <a:endParaRPr lang="en-US"/>
        </a:p>
      </dgm:t>
    </dgm:pt>
    <dgm:pt modelId="{189644F5-610B-498A-9B8F-55EF654C0D5D}">
      <dgm:prSet>
        <dgm:style>
          <a:lnRef idx="2">
            <a:schemeClr val="dk1"/>
          </a:lnRef>
          <a:fillRef idx="1">
            <a:schemeClr val="lt1"/>
          </a:fillRef>
          <a:effectRef idx="0">
            <a:schemeClr val="dk1"/>
          </a:effectRef>
          <a:fontRef idx="minor">
            <a:schemeClr val="dk1"/>
          </a:fontRef>
        </dgm:style>
      </dgm:prSet>
      <dgm:spPr/>
      <dgm:t>
        <a:bodyPr/>
        <a:lstStyle/>
        <a:p>
          <a:pPr rtl="0"/>
          <a:r>
            <a:rPr lang="fr-CA" smtClean="0"/>
            <a:t>Architectural Structure</a:t>
          </a:r>
          <a:endParaRPr lang="en-US"/>
        </a:p>
      </dgm:t>
    </dgm:pt>
    <dgm:pt modelId="{5AFB28AF-1119-40BD-9121-B11D875099F8}" type="parTrans" cxnId="{54528F2B-D47C-4294-9287-2B0BD048B693}">
      <dgm:prSet/>
      <dgm:spPr/>
      <dgm:t>
        <a:bodyPr/>
        <a:lstStyle/>
        <a:p>
          <a:endParaRPr lang="en-US"/>
        </a:p>
      </dgm:t>
    </dgm:pt>
    <dgm:pt modelId="{F474D155-A586-47CB-ADBE-13CA819F1748}" type="sibTrans" cxnId="{54528F2B-D47C-4294-9287-2B0BD048B693}">
      <dgm:prSet/>
      <dgm:spPr/>
      <dgm:t>
        <a:bodyPr/>
        <a:lstStyle/>
        <a:p>
          <a:endParaRPr lang="en-US"/>
        </a:p>
      </dgm:t>
    </dgm:pt>
    <dgm:pt modelId="{B4D682DB-59AF-4DBF-BEE7-19EBF51AEA64}" type="pres">
      <dgm:prSet presAssocID="{D162F715-C1E9-452B-9FBE-91D6BB165B72}" presName="diagram" presStyleCnt="0">
        <dgm:presLayoutVars>
          <dgm:dir/>
          <dgm:resizeHandles val="exact"/>
        </dgm:presLayoutVars>
      </dgm:prSet>
      <dgm:spPr/>
    </dgm:pt>
    <dgm:pt modelId="{E7F4E4B4-AE02-42C7-9A3D-C9A050875FE0}" type="pres">
      <dgm:prSet presAssocID="{8DBF9DC9-6AEE-4778-9AC2-B75D3428EDBB}" presName="node" presStyleLbl="node1" presStyleIdx="0" presStyleCnt="4">
        <dgm:presLayoutVars>
          <dgm:bulletEnabled val="1"/>
        </dgm:presLayoutVars>
      </dgm:prSet>
      <dgm:spPr/>
      <dgm:t>
        <a:bodyPr/>
        <a:lstStyle/>
        <a:p>
          <a:endParaRPr lang="en-US"/>
        </a:p>
      </dgm:t>
    </dgm:pt>
    <dgm:pt modelId="{452637C6-F90B-4E6E-812A-D593BC550CC6}" type="pres">
      <dgm:prSet presAssocID="{884BA838-C71F-4B8A-B123-AA98C43C3C2F}" presName="sibTrans" presStyleCnt="0"/>
      <dgm:spPr/>
    </dgm:pt>
    <dgm:pt modelId="{7A0F2FF6-01E3-4834-B0FF-C1816C1CA603}" type="pres">
      <dgm:prSet presAssocID="{E1DEFBCA-D1E0-4585-8EB2-F66AFAD946BF}" presName="node" presStyleLbl="node1" presStyleIdx="1" presStyleCnt="4">
        <dgm:presLayoutVars>
          <dgm:bulletEnabled val="1"/>
        </dgm:presLayoutVars>
      </dgm:prSet>
      <dgm:spPr/>
      <dgm:t>
        <a:bodyPr/>
        <a:lstStyle/>
        <a:p>
          <a:endParaRPr lang="en-US"/>
        </a:p>
      </dgm:t>
    </dgm:pt>
    <dgm:pt modelId="{6997936B-AAB3-452D-AB62-87D0F979A7E4}" type="pres">
      <dgm:prSet presAssocID="{BEF27654-D6C0-4976-92A8-6666186DBDFE}" presName="sibTrans" presStyleCnt="0"/>
      <dgm:spPr/>
    </dgm:pt>
    <dgm:pt modelId="{83014C51-005C-448E-B647-59D4FC079A1D}" type="pres">
      <dgm:prSet presAssocID="{5FF9FEA4-9FA4-4C37-89DB-B41EA491B2E4}" presName="node" presStyleLbl="node1" presStyleIdx="2" presStyleCnt="4">
        <dgm:presLayoutVars>
          <dgm:bulletEnabled val="1"/>
        </dgm:presLayoutVars>
      </dgm:prSet>
      <dgm:spPr/>
      <dgm:t>
        <a:bodyPr/>
        <a:lstStyle/>
        <a:p>
          <a:endParaRPr lang="en-US"/>
        </a:p>
      </dgm:t>
    </dgm:pt>
    <dgm:pt modelId="{E4415812-0854-48E2-8A28-B2F4DA2B8C30}" type="pres">
      <dgm:prSet presAssocID="{E8A792AC-73DE-4291-A41A-E96E970F4099}" presName="sibTrans" presStyleCnt="0"/>
      <dgm:spPr/>
    </dgm:pt>
    <dgm:pt modelId="{10760DD3-2103-4BE8-9CC2-B90C4A0CC4EE}" type="pres">
      <dgm:prSet presAssocID="{41B773FA-9F76-416D-AF12-1B1D9B82F0FE}" presName="node" presStyleLbl="node1" presStyleIdx="3" presStyleCnt="4">
        <dgm:presLayoutVars>
          <dgm:bulletEnabled val="1"/>
        </dgm:presLayoutVars>
      </dgm:prSet>
      <dgm:spPr/>
      <dgm:t>
        <a:bodyPr/>
        <a:lstStyle/>
        <a:p>
          <a:endParaRPr lang="en-US"/>
        </a:p>
      </dgm:t>
    </dgm:pt>
  </dgm:ptLst>
  <dgm:cxnLst>
    <dgm:cxn modelId="{8E1ADE94-E2F7-4B5B-A536-08E2D9D5C59F}" type="presOf" srcId="{41B773FA-9F76-416D-AF12-1B1D9B82F0FE}" destId="{10760DD3-2103-4BE8-9CC2-B90C4A0CC4EE}" srcOrd="0" destOrd="0" presId="urn:microsoft.com/office/officeart/2005/8/layout/default"/>
    <dgm:cxn modelId="{0E5F9E1D-3A93-4730-85DF-63937D1ABAB9}" srcId="{D162F715-C1E9-452B-9FBE-91D6BB165B72}" destId="{5FF9FEA4-9FA4-4C37-89DB-B41EA491B2E4}" srcOrd="2" destOrd="0" parTransId="{8F902F5F-4E65-4ABB-8811-E2DCBB6AC4EF}" sibTransId="{E8A792AC-73DE-4291-A41A-E96E970F4099}"/>
    <dgm:cxn modelId="{798810EF-D72E-4FC1-815F-4E0115B6F399}" type="presOf" srcId="{BA55546E-7E35-4092-B409-2087277CE7C2}" destId="{10760DD3-2103-4BE8-9CC2-B90C4A0CC4EE}" srcOrd="0" destOrd="1" presId="urn:microsoft.com/office/officeart/2005/8/layout/default"/>
    <dgm:cxn modelId="{4EFFE2BD-97AE-434D-9331-CE1AEC8DA859}" type="presOf" srcId="{8DBF9DC9-6AEE-4778-9AC2-B75D3428EDBB}" destId="{E7F4E4B4-AE02-42C7-9A3D-C9A050875FE0}" srcOrd="0" destOrd="0" presId="urn:microsoft.com/office/officeart/2005/8/layout/default"/>
    <dgm:cxn modelId="{B3B99D47-8CB4-4438-84BC-3CDFE074A6F7}" type="presOf" srcId="{D162F715-C1E9-452B-9FBE-91D6BB165B72}" destId="{B4D682DB-59AF-4DBF-BEE7-19EBF51AEA64}" srcOrd="0" destOrd="0" presId="urn:microsoft.com/office/officeart/2005/8/layout/default"/>
    <dgm:cxn modelId="{033B4F1A-B5C7-4F50-B2B2-A036E845E925}" srcId="{41B773FA-9F76-416D-AF12-1B1D9B82F0FE}" destId="{BA55546E-7E35-4092-B409-2087277CE7C2}" srcOrd="0" destOrd="0" parTransId="{6AFEA171-7689-49F3-8B83-6DDA1908A375}" sibTransId="{655B0775-0A97-405C-A54D-2405898D401F}"/>
    <dgm:cxn modelId="{EE9447D7-1DCE-48E3-B37B-AFF19B02F171}" srcId="{D162F715-C1E9-452B-9FBE-91D6BB165B72}" destId="{41B773FA-9F76-416D-AF12-1B1D9B82F0FE}" srcOrd="3" destOrd="0" parTransId="{F05862EF-C8EA-41A9-A9B5-49EFA99C7DAD}" sibTransId="{D2C0DA7E-6769-4C40-B59E-19DF2DFF2413}"/>
    <dgm:cxn modelId="{29DDDC6D-9D30-4387-9AE3-4AB1F090965D}" type="presOf" srcId="{189644F5-610B-498A-9B8F-55EF654C0D5D}" destId="{10760DD3-2103-4BE8-9CC2-B90C4A0CC4EE}" srcOrd="0" destOrd="2" presId="urn:microsoft.com/office/officeart/2005/8/layout/default"/>
    <dgm:cxn modelId="{B7FAC9C2-5B95-4301-B08D-AC28D89298DB}" srcId="{D162F715-C1E9-452B-9FBE-91D6BB165B72}" destId="{8DBF9DC9-6AEE-4778-9AC2-B75D3428EDBB}" srcOrd="0" destOrd="0" parTransId="{9312A50D-72D6-4DAE-8627-B39B2ACF8637}" sibTransId="{884BA838-C71F-4B8A-B123-AA98C43C3C2F}"/>
    <dgm:cxn modelId="{4E6A7F1C-7A60-40B4-85BF-21AD4C6334D7}" srcId="{D162F715-C1E9-452B-9FBE-91D6BB165B72}" destId="{E1DEFBCA-D1E0-4585-8EB2-F66AFAD946BF}" srcOrd="1" destOrd="0" parTransId="{B641F081-D9E3-4477-AA5E-6075270C2234}" sibTransId="{BEF27654-D6C0-4976-92A8-6666186DBDFE}"/>
    <dgm:cxn modelId="{D6768D0C-F705-4BB8-AFAD-B7885757450E}" type="presOf" srcId="{5FF9FEA4-9FA4-4C37-89DB-B41EA491B2E4}" destId="{83014C51-005C-448E-B647-59D4FC079A1D}" srcOrd="0" destOrd="0" presId="urn:microsoft.com/office/officeart/2005/8/layout/default"/>
    <dgm:cxn modelId="{54528F2B-D47C-4294-9287-2B0BD048B693}" srcId="{41B773FA-9F76-416D-AF12-1B1D9B82F0FE}" destId="{189644F5-610B-498A-9B8F-55EF654C0D5D}" srcOrd="1" destOrd="0" parTransId="{5AFB28AF-1119-40BD-9121-B11D875099F8}" sibTransId="{F474D155-A586-47CB-ADBE-13CA819F1748}"/>
    <dgm:cxn modelId="{5D2B17C1-357E-490D-B4E2-EFED08CD14B4}" type="presOf" srcId="{E1DEFBCA-D1E0-4585-8EB2-F66AFAD946BF}" destId="{7A0F2FF6-01E3-4834-B0FF-C1816C1CA603}" srcOrd="0" destOrd="0" presId="urn:microsoft.com/office/officeart/2005/8/layout/default"/>
    <dgm:cxn modelId="{58DA14E3-D5B2-4EA9-A95D-C1175C746916}" type="presParOf" srcId="{B4D682DB-59AF-4DBF-BEE7-19EBF51AEA64}" destId="{E7F4E4B4-AE02-42C7-9A3D-C9A050875FE0}" srcOrd="0" destOrd="0" presId="urn:microsoft.com/office/officeart/2005/8/layout/default"/>
    <dgm:cxn modelId="{6C0F482C-E56F-46CD-AA5A-A491C8DB5D9E}" type="presParOf" srcId="{B4D682DB-59AF-4DBF-BEE7-19EBF51AEA64}" destId="{452637C6-F90B-4E6E-812A-D593BC550CC6}" srcOrd="1" destOrd="0" presId="urn:microsoft.com/office/officeart/2005/8/layout/default"/>
    <dgm:cxn modelId="{47A4BB51-C823-4716-951F-9F51220DB140}" type="presParOf" srcId="{B4D682DB-59AF-4DBF-BEE7-19EBF51AEA64}" destId="{7A0F2FF6-01E3-4834-B0FF-C1816C1CA603}" srcOrd="2" destOrd="0" presId="urn:microsoft.com/office/officeart/2005/8/layout/default"/>
    <dgm:cxn modelId="{EE55787F-D51C-40F6-980F-FF0808AFFB33}" type="presParOf" srcId="{B4D682DB-59AF-4DBF-BEE7-19EBF51AEA64}" destId="{6997936B-AAB3-452D-AB62-87D0F979A7E4}" srcOrd="3" destOrd="0" presId="urn:microsoft.com/office/officeart/2005/8/layout/default"/>
    <dgm:cxn modelId="{38459040-91E5-4B4E-874E-AC08284C359C}" type="presParOf" srcId="{B4D682DB-59AF-4DBF-BEE7-19EBF51AEA64}" destId="{83014C51-005C-448E-B647-59D4FC079A1D}" srcOrd="4" destOrd="0" presId="urn:microsoft.com/office/officeart/2005/8/layout/default"/>
    <dgm:cxn modelId="{19E6F454-150C-48D4-89ED-569A626F39DF}" type="presParOf" srcId="{B4D682DB-59AF-4DBF-BEE7-19EBF51AEA64}" destId="{E4415812-0854-48E2-8A28-B2F4DA2B8C30}" srcOrd="5" destOrd="0" presId="urn:microsoft.com/office/officeart/2005/8/layout/default"/>
    <dgm:cxn modelId="{B88B41DE-FF65-41DC-8BFA-4C9522991693}" type="presParOf" srcId="{B4D682DB-59AF-4DBF-BEE7-19EBF51AEA64}" destId="{10760DD3-2103-4BE8-9CC2-B90C4A0CC4E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E2FD69-8FB2-4D12-933A-772D504DD59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972E0C0-B7E3-48B0-8A4E-74880BC9D577}">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Development Environment</a:t>
          </a:r>
          <a:endParaRPr lang="en-US" dirty="0"/>
        </a:p>
      </dgm:t>
    </dgm:pt>
    <dgm:pt modelId="{F68BB4F3-7355-4B8F-A141-502F43DA41FB}" type="parTrans" cxnId="{77545E6B-9E02-4557-AF20-2ED0EBB09E68}">
      <dgm:prSet/>
      <dgm:spPr/>
      <dgm:t>
        <a:bodyPr/>
        <a:lstStyle/>
        <a:p>
          <a:endParaRPr lang="en-US"/>
        </a:p>
      </dgm:t>
    </dgm:pt>
    <dgm:pt modelId="{1E34F41C-3066-45CF-BE62-C911636F0960}" type="sibTrans" cxnId="{77545E6B-9E02-4557-AF20-2ED0EBB09E68}">
      <dgm:prSet/>
      <dgm:spPr/>
      <dgm:t>
        <a:bodyPr/>
        <a:lstStyle/>
        <a:p>
          <a:endParaRPr lang="en-US"/>
        </a:p>
      </dgm:t>
    </dgm:pt>
    <dgm:pt modelId="{B31E5644-148F-4978-A7D6-F487F5A9D4AF}">
      <dgm:prSet>
        <dgm:style>
          <a:lnRef idx="2">
            <a:schemeClr val="dk1"/>
          </a:lnRef>
          <a:fillRef idx="1">
            <a:schemeClr val="lt1"/>
          </a:fillRef>
          <a:effectRef idx="0">
            <a:schemeClr val="dk1"/>
          </a:effectRef>
          <a:fontRef idx="minor">
            <a:schemeClr val="dk1"/>
          </a:fontRef>
        </dgm:style>
      </dgm:prSet>
      <dgm:spPr/>
      <dgm:t>
        <a:bodyPr/>
        <a:lstStyle/>
        <a:p>
          <a:pPr rtl="0"/>
          <a:r>
            <a:rPr lang="fr-CA" smtClean="0"/>
            <a:t>Windows 7 OS</a:t>
          </a:r>
          <a:endParaRPr lang="en-US"/>
        </a:p>
      </dgm:t>
    </dgm:pt>
    <dgm:pt modelId="{FB378E3A-8CEF-41E4-B083-F6472673B53F}" type="parTrans" cxnId="{B520672F-0ABC-4192-B2E2-C9E10AC579C2}">
      <dgm:prSet/>
      <dgm:spPr/>
      <dgm:t>
        <a:bodyPr/>
        <a:lstStyle/>
        <a:p>
          <a:endParaRPr lang="en-US"/>
        </a:p>
      </dgm:t>
    </dgm:pt>
    <dgm:pt modelId="{97D13035-A30E-40F1-94C8-A297FD5441BF}" type="sibTrans" cxnId="{B520672F-0ABC-4192-B2E2-C9E10AC579C2}">
      <dgm:prSet/>
      <dgm:spPr/>
      <dgm:t>
        <a:bodyPr/>
        <a:lstStyle/>
        <a:p>
          <a:endParaRPr lang="en-US"/>
        </a:p>
      </dgm:t>
    </dgm:pt>
    <dgm:pt modelId="{D22A2F13-AC5A-45E7-9E9F-9AA96634C0B3}">
      <dgm:prSet>
        <dgm:style>
          <a:lnRef idx="2">
            <a:schemeClr val="dk1"/>
          </a:lnRef>
          <a:fillRef idx="1">
            <a:schemeClr val="lt1"/>
          </a:fillRef>
          <a:effectRef idx="0">
            <a:schemeClr val="dk1"/>
          </a:effectRef>
          <a:fontRef idx="minor">
            <a:schemeClr val="dk1"/>
          </a:fontRef>
        </dgm:style>
      </dgm:prSet>
      <dgm:spPr/>
      <dgm:t>
        <a:bodyPr/>
        <a:lstStyle/>
        <a:p>
          <a:pPr rtl="0"/>
          <a:r>
            <a:rPr lang="fr-CA" smtClean="0"/>
            <a:t>Eclipse 3.1.2</a:t>
          </a:r>
          <a:endParaRPr lang="en-US"/>
        </a:p>
      </dgm:t>
    </dgm:pt>
    <dgm:pt modelId="{92D12DC9-1A8C-4ACE-93C1-34E6553F6FE9}" type="parTrans" cxnId="{CCDE3221-4F74-4594-9B7F-E532C52B47B2}">
      <dgm:prSet/>
      <dgm:spPr/>
      <dgm:t>
        <a:bodyPr/>
        <a:lstStyle/>
        <a:p>
          <a:endParaRPr lang="en-US"/>
        </a:p>
      </dgm:t>
    </dgm:pt>
    <dgm:pt modelId="{DD9334DF-90AE-4784-8B8E-2CA3D67DD1AD}" type="sibTrans" cxnId="{CCDE3221-4F74-4594-9B7F-E532C52B47B2}">
      <dgm:prSet/>
      <dgm:spPr/>
      <dgm:t>
        <a:bodyPr/>
        <a:lstStyle/>
        <a:p>
          <a:endParaRPr lang="en-US"/>
        </a:p>
      </dgm:t>
    </dgm:pt>
    <dgm:pt modelId="{036A4F49-07E1-4A0F-A965-A41D1D9F6513}">
      <dgm:prSet>
        <dgm:style>
          <a:lnRef idx="2">
            <a:schemeClr val="dk1"/>
          </a:lnRef>
          <a:fillRef idx="1">
            <a:schemeClr val="lt1"/>
          </a:fillRef>
          <a:effectRef idx="0">
            <a:schemeClr val="dk1"/>
          </a:effectRef>
          <a:fontRef idx="minor">
            <a:schemeClr val="dk1"/>
          </a:fontRef>
        </dgm:style>
      </dgm:prSet>
      <dgm:spPr/>
      <dgm:t>
        <a:bodyPr/>
        <a:lstStyle/>
        <a:p>
          <a:pPr rtl="0"/>
          <a:r>
            <a:rPr lang="fr-CA" smtClean="0"/>
            <a:t>Adobe Flash Builder 4</a:t>
          </a:r>
          <a:endParaRPr lang="en-US"/>
        </a:p>
      </dgm:t>
    </dgm:pt>
    <dgm:pt modelId="{B7C8F920-54F1-4D05-8C9D-A154CCBF06A3}" type="parTrans" cxnId="{703A6860-6AA5-444A-81E7-1B36DDEFD9A4}">
      <dgm:prSet/>
      <dgm:spPr/>
      <dgm:t>
        <a:bodyPr/>
        <a:lstStyle/>
        <a:p>
          <a:endParaRPr lang="en-US"/>
        </a:p>
      </dgm:t>
    </dgm:pt>
    <dgm:pt modelId="{ECE04ED7-90B3-4C04-A4FB-43ECF7A0AE20}" type="sibTrans" cxnId="{703A6860-6AA5-444A-81E7-1B36DDEFD9A4}">
      <dgm:prSet/>
      <dgm:spPr/>
      <dgm:t>
        <a:bodyPr/>
        <a:lstStyle/>
        <a:p>
          <a:endParaRPr lang="en-US"/>
        </a:p>
      </dgm:t>
    </dgm:pt>
    <dgm:pt modelId="{E6A90B29-C632-430E-A674-15B4E763BE8F}">
      <dgm:prSet>
        <dgm:style>
          <a:lnRef idx="2">
            <a:schemeClr val="dk1"/>
          </a:lnRef>
          <a:fillRef idx="1">
            <a:schemeClr val="lt1"/>
          </a:fillRef>
          <a:effectRef idx="0">
            <a:schemeClr val="dk1"/>
          </a:effectRef>
          <a:fontRef idx="minor">
            <a:schemeClr val="dk1"/>
          </a:fontRef>
        </dgm:style>
      </dgm:prSet>
      <dgm:spPr/>
      <dgm:t>
        <a:bodyPr/>
        <a:lstStyle/>
        <a:p>
          <a:pPr rtl="0"/>
          <a:r>
            <a:rPr lang="fr-CA" smtClean="0"/>
            <a:t>Runtime Environment</a:t>
          </a:r>
          <a:endParaRPr lang="en-US"/>
        </a:p>
      </dgm:t>
    </dgm:pt>
    <dgm:pt modelId="{119DB217-1222-4798-B728-0704449E4D50}" type="parTrans" cxnId="{21F65BD5-2DC8-4437-90FE-6503823D6177}">
      <dgm:prSet/>
      <dgm:spPr/>
      <dgm:t>
        <a:bodyPr/>
        <a:lstStyle/>
        <a:p>
          <a:endParaRPr lang="en-US"/>
        </a:p>
      </dgm:t>
    </dgm:pt>
    <dgm:pt modelId="{BC6B3B30-516E-42FA-9A40-35A5DB3E40FF}" type="sibTrans" cxnId="{21F65BD5-2DC8-4437-90FE-6503823D6177}">
      <dgm:prSet/>
      <dgm:spPr/>
      <dgm:t>
        <a:bodyPr/>
        <a:lstStyle/>
        <a:p>
          <a:endParaRPr lang="en-US"/>
        </a:p>
      </dgm:t>
    </dgm:pt>
    <dgm:pt modelId="{51F0C4A4-02AC-4891-ABC1-4216BE74FE2C}">
      <dgm:prSet>
        <dgm:style>
          <a:lnRef idx="2">
            <a:schemeClr val="dk1"/>
          </a:lnRef>
          <a:fillRef idx="1">
            <a:schemeClr val="lt1"/>
          </a:fillRef>
          <a:effectRef idx="0">
            <a:schemeClr val="dk1"/>
          </a:effectRef>
          <a:fontRef idx="minor">
            <a:schemeClr val="dk1"/>
          </a:fontRef>
        </dgm:style>
      </dgm:prSet>
      <dgm:spPr/>
      <dgm:t>
        <a:bodyPr/>
        <a:lstStyle/>
        <a:p>
          <a:pPr rtl="0"/>
          <a:r>
            <a:rPr lang="fr-CA" smtClean="0"/>
            <a:t>Windows 7 OS</a:t>
          </a:r>
          <a:endParaRPr lang="en-US"/>
        </a:p>
      </dgm:t>
    </dgm:pt>
    <dgm:pt modelId="{35C4B511-C931-486B-9823-C3769F593615}" type="parTrans" cxnId="{F9D7B8D1-5792-4661-B05F-F055FD99E3E8}">
      <dgm:prSet/>
      <dgm:spPr/>
      <dgm:t>
        <a:bodyPr/>
        <a:lstStyle/>
        <a:p>
          <a:endParaRPr lang="en-US"/>
        </a:p>
      </dgm:t>
    </dgm:pt>
    <dgm:pt modelId="{F52742EE-074C-48D9-9030-F6287B98C4B0}" type="sibTrans" cxnId="{F9D7B8D1-5792-4661-B05F-F055FD99E3E8}">
      <dgm:prSet/>
      <dgm:spPr/>
      <dgm:t>
        <a:bodyPr/>
        <a:lstStyle/>
        <a:p>
          <a:endParaRPr lang="en-US"/>
        </a:p>
      </dgm:t>
    </dgm:pt>
    <dgm:pt modelId="{CFF36087-9E9D-4988-B17C-BA767F9B8F57}">
      <dgm:prSet>
        <dgm:style>
          <a:lnRef idx="2">
            <a:schemeClr val="dk1"/>
          </a:lnRef>
          <a:fillRef idx="1">
            <a:schemeClr val="lt1"/>
          </a:fillRef>
          <a:effectRef idx="0">
            <a:schemeClr val="dk1"/>
          </a:effectRef>
          <a:fontRef idx="minor">
            <a:schemeClr val="dk1"/>
          </a:fontRef>
        </dgm:style>
      </dgm:prSet>
      <dgm:spPr/>
      <dgm:t>
        <a:bodyPr/>
        <a:lstStyle/>
        <a:p>
          <a:pPr rtl="0"/>
          <a:r>
            <a:rPr lang="fr-CA" smtClean="0"/>
            <a:t>Flash Player 10.1 and above</a:t>
          </a:r>
          <a:endParaRPr lang="en-US"/>
        </a:p>
      </dgm:t>
    </dgm:pt>
    <dgm:pt modelId="{AAADBF96-FAB8-4FA9-9C13-CD79DDC7D7D2}" type="parTrans" cxnId="{56424440-EE05-4072-80EC-91D5C0D6BE2E}">
      <dgm:prSet/>
      <dgm:spPr/>
      <dgm:t>
        <a:bodyPr/>
        <a:lstStyle/>
        <a:p>
          <a:endParaRPr lang="en-US"/>
        </a:p>
      </dgm:t>
    </dgm:pt>
    <dgm:pt modelId="{198C5297-19F0-4420-A11F-31AA54C327C9}" type="sibTrans" cxnId="{56424440-EE05-4072-80EC-91D5C0D6BE2E}">
      <dgm:prSet/>
      <dgm:spPr/>
      <dgm:t>
        <a:bodyPr/>
        <a:lstStyle/>
        <a:p>
          <a:endParaRPr lang="en-US"/>
        </a:p>
      </dgm:t>
    </dgm:pt>
    <dgm:pt modelId="{F6885D9C-9B78-4172-8A23-EDAA2F645C6C}">
      <dgm:prSet>
        <dgm:style>
          <a:lnRef idx="2">
            <a:schemeClr val="dk1"/>
          </a:lnRef>
          <a:fillRef idx="1">
            <a:schemeClr val="lt1"/>
          </a:fillRef>
          <a:effectRef idx="0">
            <a:schemeClr val="dk1"/>
          </a:effectRef>
          <a:fontRef idx="minor">
            <a:schemeClr val="dk1"/>
          </a:fontRef>
        </dgm:style>
      </dgm:prSet>
      <dgm:spPr/>
      <dgm:t>
        <a:bodyPr/>
        <a:lstStyle/>
        <a:p>
          <a:pPr rtl="0"/>
          <a:r>
            <a:rPr lang="fr-CA" smtClean="0"/>
            <a:t>Hardware Environment</a:t>
          </a:r>
          <a:endParaRPr lang="en-US"/>
        </a:p>
      </dgm:t>
    </dgm:pt>
    <dgm:pt modelId="{C38E9382-15A4-4C01-AC44-D0E57C26DD09}" type="parTrans" cxnId="{DF3A0C64-0583-4872-B74B-74C09A38204D}">
      <dgm:prSet/>
      <dgm:spPr/>
      <dgm:t>
        <a:bodyPr/>
        <a:lstStyle/>
        <a:p>
          <a:endParaRPr lang="en-US"/>
        </a:p>
      </dgm:t>
    </dgm:pt>
    <dgm:pt modelId="{835379BD-1175-4073-ABC8-658164A56F0F}" type="sibTrans" cxnId="{DF3A0C64-0583-4872-B74B-74C09A38204D}">
      <dgm:prSet/>
      <dgm:spPr/>
      <dgm:t>
        <a:bodyPr/>
        <a:lstStyle/>
        <a:p>
          <a:endParaRPr lang="en-US"/>
        </a:p>
      </dgm:t>
    </dgm:pt>
    <dgm:pt modelId="{B97CF953-80CB-4D1C-9E60-D5D4E7FC3809}">
      <dgm:prSet>
        <dgm:style>
          <a:lnRef idx="2">
            <a:schemeClr val="dk1"/>
          </a:lnRef>
          <a:fillRef idx="1">
            <a:schemeClr val="lt1"/>
          </a:fillRef>
          <a:effectRef idx="0">
            <a:schemeClr val="dk1"/>
          </a:effectRef>
          <a:fontRef idx="minor">
            <a:schemeClr val="dk1"/>
          </a:fontRef>
        </dgm:style>
      </dgm:prSet>
      <dgm:spPr/>
      <dgm:t>
        <a:bodyPr/>
        <a:lstStyle/>
        <a:p>
          <a:pPr rtl="0"/>
          <a:r>
            <a:rPr lang="fr-CA" smtClean="0"/>
            <a:t>Processor: 2GHz or higher Intel or AMD processor</a:t>
          </a:r>
          <a:endParaRPr lang="en-US"/>
        </a:p>
      </dgm:t>
    </dgm:pt>
    <dgm:pt modelId="{6789F93E-8246-4752-BB9D-E86392E7B43B}" type="parTrans" cxnId="{DC685778-0DA1-485E-8E53-19F6381F8703}">
      <dgm:prSet/>
      <dgm:spPr/>
      <dgm:t>
        <a:bodyPr/>
        <a:lstStyle/>
        <a:p>
          <a:endParaRPr lang="en-US"/>
        </a:p>
      </dgm:t>
    </dgm:pt>
    <dgm:pt modelId="{F9A96CA8-A0E0-4F0C-87DB-EFFFC2C41181}" type="sibTrans" cxnId="{DC685778-0DA1-485E-8E53-19F6381F8703}">
      <dgm:prSet/>
      <dgm:spPr/>
      <dgm:t>
        <a:bodyPr/>
        <a:lstStyle/>
        <a:p>
          <a:endParaRPr lang="en-US"/>
        </a:p>
      </dgm:t>
    </dgm:pt>
    <dgm:pt modelId="{AB4F992C-0B60-49FD-B24F-91471905F0CD}">
      <dgm:prSet>
        <dgm:style>
          <a:lnRef idx="2">
            <a:schemeClr val="dk1"/>
          </a:lnRef>
          <a:fillRef idx="1">
            <a:schemeClr val="lt1"/>
          </a:fillRef>
          <a:effectRef idx="0">
            <a:schemeClr val="dk1"/>
          </a:effectRef>
          <a:fontRef idx="minor">
            <a:schemeClr val="dk1"/>
          </a:fontRef>
        </dgm:style>
      </dgm:prSet>
      <dgm:spPr/>
      <dgm:t>
        <a:bodyPr/>
        <a:lstStyle/>
        <a:p>
          <a:pPr rtl="0"/>
          <a:r>
            <a:rPr lang="fr-CA" smtClean="0"/>
            <a:t>Minimum 1920x1080 pixel 24-bit color multi-touch display of any size</a:t>
          </a:r>
          <a:endParaRPr lang="en-US"/>
        </a:p>
      </dgm:t>
    </dgm:pt>
    <dgm:pt modelId="{CA6AE802-114E-4968-8A66-35FBFDCB6105}" type="parTrans" cxnId="{4EC4ACCB-454C-4250-AAF0-57B824514C16}">
      <dgm:prSet/>
      <dgm:spPr/>
      <dgm:t>
        <a:bodyPr/>
        <a:lstStyle/>
        <a:p>
          <a:endParaRPr lang="en-US"/>
        </a:p>
      </dgm:t>
    </dgm:pt>
    <dgm:pt modelId="{E904F863-77F6-40D7-8879-A84B3BD8CE92}" type="sibTrans" cxnId="{4EC4ACCB-454C-4250-AAF0-57B824514C16}">
      <dgm:prSet/>
      <dgm:spPr/>
      <dgm:t>
        <a:bodyPr/>
        <a:lstStyle/>
        <a:p>
          <a:endParaRPr lang="en-US"/>
        </a:p>
      </dgm:t>
    </dgm:pt>
    <dgm:pt modelId="{5E520825-69F4-4725-A627-3941FAD6E478}">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Connection to an available OLAP database</a:t>
          </a:r>
          <a:endParaRPr lang="en-US" dirty="0"/>
        </a:p>
      </dgm:t>
    </dgm:pt>
    <dgm:pt modelId="{B309C197-11D5-4D3A-9C89-4F61480D185D}" type="parTrans" cxnId="{6AC601E0-61D1-484D-A067-7281C4D9F41F}">
      <dgm:prSet/>
      <dgm:spPr/>
      <dgm:t>
        <a:bodyPr/>
        <a:lstStyle/>
        <a:p>
          <a:endParaRPr lang="en-US"/>
        </a:p>
      </dgm:t>
    </dgm:pt>
    <dgm:pt modelId="{76CA9B8E-66B8-4C54-A4A0-5BDCE962BA83}" type="sibTrans" cxnId="{6AC601E0-61D1-484D-A067-7281C4D9F41F}">
      <dgm:prSet/>
      <dgm:spPr/>
      <dgm:t>
        <a:bodyPr/>
        <a:lstStyle/>
        <a:p>
          <a:endParaRPr lang="en-US"/>
        </a:p>
      </dgm:t>
    </dgm:pt>
    <dgm:pt modelId="{4EF1652C-68C0-484F-9E63-86EBBC10AE60}" type="pres">
      <dgm:prSet presAssocID="{76E2FD69-8FB2-4D12-933A-772D504DD59A}" presName="Name0" presStyleCnt="0">
        <dgm:presLayoutVars>
          <dgm:dir/>
          <dgm:animLvl val="lvl"/>
          <dgm:resizeHandles val="exact"/>
        </dgm:presLayoutVars>
      </dgm:prSet>
      <dgm:spPr/>
    </dgm:pt>
    <dgm:pt modelId="{D53DC2A6-1A96-4F86-B1CF-845CAEA7ABD1}" type="pres">
      <dgm:prSet presAssocID="{5972E0C0-B7E3-48B0-8A4E-74880BC9D577}" presName="linNode" presStyleCnt="0"/>
      <dgm:spPr/>
    </dgm:pt>
    <dgm:pt modelId="{9B85D292-1B15-4064-B370-5E8BCF760F7C}" type="pres">
      <dgm:prSet presAssocID="{5972E0C0-B7E3-48B0-8A4E-74880BC9D577}" presName="parentText" presStyleLbl="node1" presStyleIdx="0" presStyleCnt="3">
        <dgm:presLayoutVars>
          <dgm:chMax val="1"/>
          <dgm:bulletEnabled val="1"/>
        </dgm:presLayoutVars>
      </dgm:prSet>
      <dgm:spPr/>
    </dgm:pt>
    <dgm:pt modelId="{532EE056-3E6B-4065-91CE-B1E7E8882AE6}" type="pres">
      <dgm:prSet presAssocID="{5972E0C0-B7E3-48B0-8A4E-74880BC9D577}" presName="descendantText" presStyleLbl="alignAccFollowNode1" presStyleIdx="0" presStyleCnt="3">
        <dgm:presLayoutVars>
          <dgm:bulletEnabled val="1"/>
        </dgm:presLayoutVars>
      </dgm:prSet>
      <dgm:spPr/>
    </dgm:pt>
    <dgm:pt modelId="{D7FB96AE-C157-44F3-A487-AFA8652EBA1C}" type="pres">
      <dgm:prSet presAssocID="{1E34F41C-3066-45CF-BE62-C911636F0960}" presName="sp" presStyleCnt="0"/>
      <dgm:spPr/>
    </dgm:pt>
    <dgm:pt modelId="{8D84FB17-1E31-4172-BEDE-76EB4A3DC8CD}" type="pres">
      <dgm:prSet presAssocID="{E6A90B29-C632-430E-A674-15B4E763BE8F}" presName="linNode" presStyleCnt="0"/>
      <dgm:spPr/>
    </dgm:pt>
    <dgm:pt modelId="{271D7ED6-56BD-4752-A526-2E8699CEA34D}" type="pres">
      <dgm:prSet presAssocID="{E6A90B29-C632-430E-A674-15B4E763BE8F}" presName="parentText" presStyleLbl="node1" presStyleIdx="1" presStyleCnt="3">
        <dgm:presLayoutVars>
          <dgm:chMax val="1"/>
          <dgm:bulletEnabled val="1"/>
        </dgm:presLayoutVars>
      </dgm:prSet>
      <dgm:spPr/>
    </dgm:pt>
    <dgm:pt modelId="{7875AB2A-A3F0-4078-B0ED-16974ADD9D1A}" type="pres">
      <dgm:prSet presAssocID="{E6A90B29-C632-430E-A674-15B4E763BE8F}" presName="descendantText" presStyleLbl="alignAccFollowNode1" presStyleIdx="1" presStyleCnt="3">
        <dgm:presLayoutVars>
          <dgm:bulletEnabled val="1"/>
        </dgm:presLayoutVars>
      </dgm:prSet>
      <dgm:spPr/>
    </dgm:pt>
    <dgm:pt modelId="{9E93BABD-9397-4429-8F65-AE691C8DAA0A}" type="pres">
      <dgm:prSet presAssocID="{BC6B3B30-516E-42FA-9A40-35A5DB3E40FF}" presName="sp" presStyleCnt="0"/>
      <dgm:spPr/>
    </dgm:pt>
    <dgm:pt modelId="{D2B7F597-BA89-47AD-90DA-05E14D2D5E79}" type="pres">
      <dgm:prSet presAssocID="{F6885D9C-9B78-4172-8A23-EDAA2F645C6C}" presName="linNode" presStyleCnt="0"/>
      <dgm:spPr/>
    </dgm:pt>
    <dgm:pt modelId="{F27FFE78-AF44-44E3-B230-CE1DB7BB6440}" type="pres">
      <dgm:prSet presAssocID="{F6885D9C-9B78-4172-8A23-EDAA2F645C6C}" presName="parentText" presStyleLbl="node1" presStyleIdx="2" presStyleCnt="3">
        <dgm:presLayoutVars>
          <dgm:chMax val="1"/>
          <dgm:bulletEnabled val="1"/>
        </dgm:presLayoutVars>
      </dgm:prSet>
      <dgm:spPr/>
    </dgm:pt>
    <dgm:pt modelId="{7D9FCE2E-6923-4050-9196-1959B31C93B9}" type="pres">
      <dgm:prSet presAssocID="{F6885D9C-9B78-4172-8A23-EDAA2F645C6C}" presName="descendantText" presStyleLbl="alignAccFollowNode1" presStyleIdx="2" presStyleCnt="3">
        <dgm:presLayoutVars>
          <dgm:bulletEnabled val="1"/>
        </dgm:presLayoutVars>
      </dgm:prSet>
      <dgm:spPr/>
    </dgm:pt>
  </dgm:ptLst>
  <dgm:cxnLst>
    <dgm:cxn modelId="{46CFDC87-40F0-4983-9C86-4766641DD557}" type="presOf" srcId="{B31E5644-148F-4978-A7D6-F487F5A9D4AF}" destId="{532EE056-3E6B-4065-91CE-B1E7E8882AE6}" srcOrd="0" destOrd="0" presId="urn:microsoft.com/office/officeart/2005/8/layout/vList5"/>
    <dgm:cxn modelId="{CCDE3221-4F74-4594-9B7F-E532C52B47B2}" srcId="{5972E0C0-B7E3-48B0-8A4E-74880BC9D577}" destId="{D22A2F13-AC5A-45E7-9E9F-9AA96634C0B3}" srcOrd="1" destOrd="0" parTransId="{92D12DC9-1A8C-4ACE-93C1-34E6553F6FE9}" sibTransId="{DD9334DF-90AE-4784-8B8E-2CA3D67DD1AD}"/>
    <dgm:cxn modelId="{8894DE2D-6A5C-4067-B9AC-0530F8AEBCC4}" type="presOf" srcId="{E6A90B29-C632-430E-A674-15B4E763BE8F}" destId="{271D7ED6-56BD-4752-A526-2E8699CEA34D}" srcOrd="0" destOrd="0" presId="urn:microsoft.com/office/officeart/2005/8/layout/vList5"/>
    <dgm:cxn modelId="{D2CF24C9-D379-4A10-9A91-A94757F1F0AD}" type="presOf" srcId="{036A4F49-07E1-4A0F-A965-A41D1D9F6513}" destId="{532EE056-3E6B-4065-91CE-B1E7E8882AE6}" srcOrd="0" destOrd="2" presId="urn:microsoft.com/office/officeart/2005/8/layout/vList5"/>
    <dgm:cxn modelId="{C1BED190-8CCC-4078-B4F9-27AD4C4607FE}" type="presOf" srcId="{CFF36087-9E9D-4988-B17C-BA767F9B8F57}" destId="{7875AB2A-A3F0-4078-B0ED-16974ADD9D1A}" srcOrd="0" destOrd="1" presId="urn:microsoft.com/office/officeart/2005/8/layout/vList5"/>
    <dgm:cxn modelId="{E1119673-798E-4F9B-A64C-26372724028B}" type="presOf" srcId="{B97CF953-80CB-4D1C-9E60-D5D4E7FC3809}" destId="{7D9FCE2E-6923-4050-9196-1959B31C93B9}" srcOrd="0" destOrd="0" presId="urn:microsoft.com/office/officeart/2005/8/layout/vList5"/>
    <dgm:cxn modelId="{D41E3BA4-F77F-4DD4-BC15-1461528C6D3F}" type="presOf" srcId="{AB4F992C-0B60-49FD-B24F-91471905F0CD}" destId="{7D9FCE2E-6923-4050-9196-1959B31C93B9}" srcOrd="0" destOrd="1" presId="urn:microsoft.com/office/officeart/2005/8/layout/vList5"/>
    <dgm:cxn modelId="{4EC4ACCB-454C-4250-AAF0-57B824514C16}" srcId="{F6885D9C-9B78-4172-8A23-EDAA2F645C6C}" destId="{AB4F992C-0B60-49FD-B24F-91471905F0CD}" srcOrd="1" destOrd="0" parTransId="{CA6AE802-114E-4968-8A66-35FBFDCB6105}" sibTransId="{E904F863-77F6-40D7-8879-A84B3BD8CE92}"/>
    <dgm:cxn modelId="{21F65BD5-2DC8-4437-90FE-6503823D6177}" srcId="{76E2FD69-8FB2-4D12-933A-772D504DD59A}" destId="{E6A90B29-C632-430E-A674-15B4E763BE8F}" srcOrd="1" destOrd="0" parTransId="{119DB217-1222-4798-B728-0704449E4D50}" sibTransId="{BC6B3B30-516E-42FA-9A40-35A5DB3E40FF}"/>
    <dgm:cxn modelId="{8543376D-2FCD-496E-9AD7-93900C0E4FD8}" type="presOf" srcId="{5972E0C0-B7E3-48B0-8A4E-74880BC9D577}" destId="{9B85D292-1B15-4064-B370-5E8BCF760F7C}" srcOrd="0" destOrd="0" presId="urn:microsoft.com/office/officeart/2005/8/layout/vList5"/>
    <dgm:cxn modelId="{56424440-EE05-4072-80EC-91D5C0D6BE2E}" srcId="{E6A90B29-C632-430E-A674-15B4E763BE8F}" destId="{CFF36087-9E9D-4988-B17C-BA767F9B8F57}" srcOrd="1" destOrd="0" parTransId="{AAADBF96-FAB8-4FA9-9C13-CD79DDC7D7D2}" sibTransId="{198C5297-19F0-4420-A11F-31AA54C327C9}"/>
    <dgm:cxn modelId="{DC685778-0DA1-485E-8E53-19F6381F8703}" srcId="{F6885D9C-9B78-4172-8A23-EDAA2F645C6C}" destId="{B97CF953-80CB-4D1C-9E60-D5D4E7FC3809}" srcOrd="0" destOrd="0" parTransId="{6789F93E-8246-4752-BB9D-E86392E7B43B}" sibTransId="{F9A96CA8-A0E0-4F0C-87DB-EFFFC2C41181}"/>
    <dgm:cxn modelId="{66F290F4-805E-4606-804B-A7ED4976836E}" type="presOf" srcId="{F6885D9C-9B78-4172-8A23-EDAA2F645C6C}" destId="{F27FFE78-AF44-44E3-B230-CE1DB7BB6440}" srcOrd="0" destOrd="0" presId="urn:microsoft.com/office/officeart/2005/8/layout/vList5"/>
    <dgm:cxn modelId="{BD8E5BCA-4D40-49F9-968E-470862DFE5B1}" type="presOf" srcId="{76E2FD69-8FB2-4D12-933A-772D504DD59A}" destId="{4EF1652C-68C0-484F-9E63-86EBBC10AE60}" srcOrd="0" destOrd="0" presId="urn:microsoft.com/office/officeart/2005/8/layout/vList5"/>
    <dgm:cxn modelId="{B520672F-0ABC-4192-B2E2-C9E10AC579C2}" srcId="{5972E0C0-B7E3-48B0-8A4E-74880BC9D577}" destId="{B31E5644-148F-4978-A7D6-F487F5A9D4AF}" srcOrd="0" destOrd="0" parTransId="{FB378E3A-8CEF-41E4-B083-F6472673B53F}" sibTransId="{97D13035-A30E-40F1-94C8-A297FD5441BF}"/>
    <dgm:cxn modelId="{00D5D06B-C736-460C-A166-C2F36AF852D4}" type="presOf" srcId="{D22A2F13-AC5A-45E7-9E9F-9AA96634C0B3}" destId="{532EE056-3E6B-4065-91CE-B1E7E8882AE6}" srcOrd="0" destOrd="1" presId="urn:microsoft.com/office/officeart/2005/8/layout/vList5"/>
    <dgm:cxn modelId="{313C5530-2864-4F40-AE21-83D98B9A3485}" type="presOf" srcId="{51F0C4A4-02AC-4891-ABC1-4216BE74FE2C}" destId="{7875AB2A-A3F0-4078-B0ED-16974ADD9D1A}" srcOrd="0" destOrd="0" presId="urn:microsoft.com/office/officeart/2005/8/layout/vList5"/>
    <dgm:cxn modelId="{DF3A0C64-0583-4872-B74B-74C09A38204D}" srcId="{76E2FD69-8FB2-4D12-933A-772D504DD59A}" destId="{F6885D9C-9B78-4172-8A23-EDAA2F645C6C}" srcOrd="2" destOrd="0" parTransId="{C38E9382-15A4-4C01-AC44-D0E57C26DD09}" sibTransId="{835379BD-1175-4073-ABC8-658164A56F0F}"/>
    <dgm:cxn modelId="{24A31330-0874-43A7-A636-948A1DA5CE63}" type="presOf" srcId="{5E520825-69F4-4725-A627-3941FAD6E478}" destId="{7D9FCE2E-6923-4050-9196-1959B31C93B9}" srcOrd="0" destOrd="2" presId="urn:microsoft.com/office/officeart/2005/8/layout/vList5"/>
    <dgm:cxn modelId="{77545E6B-9E02-4557-AF20-2ED0EBB09E68}" srcId="{76E2FD69-8FB2-4D12-933A-772D504DD59A}" destId="{5972E0C0-B7E3-48B0-8A4E-74880BC9D577}" srcOrd="0" destOrd="0" parTransId="{F68BB4F3-7355-4B8F-A141-502F43DA41FB}" sibTransId="{1E34F41C-3066-45CF-BE62-C911636F0960}"/>
    <dgm:cxn modelId="{6AC601E0-61D1-484D-A067-7281C4D9F41F}" srcId="{F6885D9C-9B78-4172-8A23-EDAA2F645C6C}" destId="{5E520825-69F4-4725-A627-3941FAD6E478}" srcOrd="2" destOrd="0" parTransId="{B309C197-11D5-4D3A-9C89-4F61480D185D}" sibTransId="{76CA9B8E-66B8-4C54-A4A0-5BDCE962BA83}"/>
    <dgm:cxn modelId="{703A6860-6AA5-444A-81E7-1B36DDEFD9A4}" srcId="{5972E0C0-B7E3-48B0-8A4E-74880BC9D577}" destId="{036A4F49-07E1-4A0F-A965-A41D1D9F6513}" srcOrd="2" destOrd="0" parTransId="{B7C8F920-54F1-4D05-8C9D-A154CCBF06A3}" sibTransId="{ECE04ED7-90B3-4C04-A4FB-43ECF7A0AE20}"/>
    <dgm:cxn modelId="{F9D7B8D1-5792-4661-B05F-F055FD99E3E8}" srcId="{E6A90B29-C632-430E-A674-15B4E763BE8F}" destId="{51F0C4A4-02AC-4891-ABC1-4216BE74FE2C}" srcOrd="0" destOrd="0" parTransId="{35C4B511-C931-486B-9823-C3769F593615}" sibTransId="{F52742EE-074C-48D9-9030-F6287B98C4B0}"/>
    <dgm:cxn modelId="{4BAAE4D4-42AD-4F2F-A03F-152B8A13990D}" type="presParOf" srcId="{4EF1652C-68C0-484F-9E63-86EBBC10AE60}" destId="{D53DC2A6-1A96-4F86-B1CF-845CAEA7ABD1}" srcOrd="0" destOrd="0" presId="urn:microsoft.com/office/officeart/2005/8/layout/vList5"/>
    <dgm:cxn modelId="{76F6F3E9-12A5-46FB-B141-D19DA3AB371A}" type="presParOf" srcId="{D53DC2A6-1A96-4F86-B1CF-845CAEA7ABD1}" destId="{9B85D292-1B15-4064-B370-5E8BCF760F7C}" srcOrd="0" destOrd="0" presId="urn:microsoft.com/office/officeart/2005/8/layout/vList5"/>
    <dgm:cxn modelId="{F2EDD77D-0945-4888-B1DB-E6E165EAB13A}" type="presParOf" srcId="{D53DC2A6-1A96-4F86-B1CF-845CAEA7ABD1}" destId="{532EE056-3E6B-4065-91CE-B1E7E8882AE6}" srcOrd="1" destOrd="0" presId="urn:microsoft.com/office/officeart/2005/8/layout/vList5"/>
    <dgm:cxn modelId="{B23D555F-227F-480A-89AA-D786CDA34E1D}" type="presParOf" srcId="{4EF1652C-68C0-484F-9E63-86EBBC10AE60}" destId="{D7FB96AE-C157-44F3-A487-AFA8652EBA1C}" srcOrd="1" destOrd="0" presId="urn:microsoft.com/office/officeart/2005/8/layout/vList5"/>
    <dgm:cxn modelId="{9C02664D-C3B8-4AFD-AC39-A5E410ADFB22}" type="presParOf" srcId="{4EF1652C-68C0-484F-9E63-86EBBC10AE60}" destId="{8D84FB17-1E31-4172-BEDE-76EB4A3DC8CD}" srcOrd="2" destOrd="0" presId="urn:microsoft.com/office/officeart/2005/8/layout/vList5"/>
    <dgm:cxn modelId="{35250FE5-2929-4B02-8E91-B095FA754DA2}" type="presParOf" srcId="{8D84FB17-1E31-4172-BEDE-76EB4A3DC8CD}" destId="{271D7ED6-56BD-4752-A526-2E8699CEA34D}" srcOrd="0" destOrd="0" presId="urn:microsoft.com/office/officeart/2005/8/layout/vList5"/>
    <dgm:cxn modelId="{8B9771A9-2B3E-4831-8DA6-7D3ED5ACF570}" type="presParOf" srcId="{8D84FB17-1E31-4172-BEDE-76EB4A3DC8CD}" destId="{7875AB2A-A3F0-4078-B0ED-16974ADD9D1A}" srcOrd="1" destOrd="0" presId="urn:microsoft.com/office/officeart/2005/8/layout/vList5"/>
    <dgm:cxn modelId="{4BB9C6BE-464F-4080-8465-C111789B7CED}" type="presParOf" srcId="{4EF1652C-68C0-484F-9E63-86EBBC10AE60}" destId="{9E93BABD-9397-4429-8F65-AE691C8DAA0A}" srcOrd="3" destOrd="0" presId="urn:microsoft.com/office/officeart/2005/8/layout/vList5"/>
    <dgm:cxn modelId="{236CBDD5-834F-4883-8829-43E9074E83DF}" type="presParOf" srcId="{4EF1652C-68C0-484F-9E63-86EBBC10AE60}" destId="{D2B7F597-BA89-47AD-90DA-05E14D2D5E79}" srcOrd="4" destOrd="0" presId="urn:microsoft.com/office/officeart/2005/8/layout/vList5"/>
    <dgm:cxn modelId="{B49D2571-F7A2-4E4E-9639-75E32E9A71E3}" type="presParOf" srcId="{D2B7F597-BA89-47AD-90DA-05E14D2D5E79}" destId="{F27FFE78-AF44-44E3-B230-CE1DB7BB6440}" srcOrd="0" destOrd="0" presId="urn:microsoft.com/office/officeart/2005/8/layout/vList5"/>
    <dgm:cxn modelId="{DD0B7E11-8BE2-4BE7-93DA-018DAF483880}" type="presParOf" srcId="{D2B7F597-BA89-47AD-90DA-05E14D2D5E79}" destId="{7D9FCE2E-6923-4050-9196-1959B31C93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78BF00-F3E1-4B80-9678-370F59CE9374}" type="doc">
      <dgm:prSet loTypeId="urn:microsoft.com/office/officeart/2005/8/layout/venn1" loCatId="relationship" qsTypeId="urn:microsoft.com/office/officeart/2005/8/quickstyle/3d2" qsCatId="3D" csTypeId="urn:microsoft.com/office/officeart/2005/8/colors/accent1_2" csCatId="accent1" phldr="1"/>
      <dgm:spPr/>
      <dgm:t>
        <a:bodyPr/>
        <a:lstStyle/>
        <a:p>
          <a:endParaRPr lang="en-US"/>
        </a:p>
      </dgm:t>
    </dgm:pt>
    <dgm:pt modelId="{861740E7-EEF9-4E6A-AAE2-E1C00E4A0116}">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Touch Input</a:t>
          </a:r>
          <a:endParaRPr lang="en-US" dirty="0"/>
        </a:p>
      </dgm:t>
    </dgm:pt>
    <dgm:pt modelId="{D69B77B8-64E1-450A-9623-125CAC1F90F4}" type="parTrans" cxnId="{0B5C55B6-D08C-4269-AAA2-6630EA877FF3}">
      <dgm:prSet/>
      <dgm:spPr/>
      <dgm:t>
        <a:bodyPr/>
        <a:lstStyle/>
        <a:p>
          <a:endParaRPr lang="en-US"/>
        </a:p>
      </dgm:t>
    </dgm:pt>
    <dgm:pt modelId="{05997FB4-5301-443A-87D8-811CFD0D87EE}" type="sibTrans" cxnId="{0B5C55B6-D08C-4269-AAA2-6630EA877FF3}">
      <dgm:prSet/>
      <dgm:spPr/>
      <dgm:t>
        <a:bodyPr/>
        <a:lstStyle/>
        <a:p>
          <a:endParaRPr lang="en-US"/>
        </a:p>
      </dgm:t>
    </dgm:pt>
    <dgm:pt modelId="{57B9DF4A-1DA3-455B-B24C-FD95FA834B41}">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States</a:t>
          </a:r>
          <a:endParaRPr lang="en-US" dirty="0"/>
        </a:p>
      </dgm:t>
    </dgm:pt>
    <dgm:pt modelId="{8CA077AB-9C1F-46DB-88E1-9E58737EC2F3}" type="parTrans" cxnId="{7F8BC8F7-A214-48DA-ABCB-60179E8AA7A4}">
      <dgm:prSet/>
      <dgm:spPr/>
      <dgm:t>
        <a:bodyPr/>
        <a:lstStyle/>
        <a:p>
          <a:endParaRPr lang="en-US"/>
        </a:p>
      </dgm:t>
    </dgm:pt>
    <dgm:pt modelId="{4CE358F3-C4BB-4DE6-A6EA-0E0A3B0275B6}" type="sibTrans" cxnId="{7F8BC8F7-A214-48DA-ABCB-60179E8AA7A4}">
      <dgm:prSet/>
      <dgm:spPr/>
      <dgm:t>
        <a:bodyPr/>
        <a:lstStyle/>
        <a:p>
          <a:endParaRPr lang="en-US"/>
        </a:p>
      </dgm:t>
    </dgm:pt>
    <dgm:pt modelId="{6D271915-62AB-4D9A-9EB6-86F50E0687F8}">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Graph Interaction</a:t>
          </a:r>
          <a:endParaRPr lang="en-US" dirty="0"/>
        </a:p>
      </dgm:t>
    </dgm:pt>
    <dgm:pt modelId="{D509F1DE-D26A-409C-8C05-820BD72B7F70}" type="parTrans" cxnId="{5AFA1ED0-4B8E-42F0-8DDC-09353C823E2E}">
      <dgm:prSet/>
      <dgm:spPr/>
      <dgm:t>
        <a:bodyPr/>
        <a:lstStyle/>
        <a:p>
          <a:endParaRPr lang="en-US"/>
        </a:p>
      </dgm:t>
    </dgm:pt>
    <dgm:pt modelId="{8D10D16C-33D6-41F7-A17C-4A2AE09BAE2D}" type="sibTrans" cxnId="{5AFA1ED0-4B8E-42F0-8DDC-09353C823E2E}">
      <dgm:prSet/>
      <dgm:spPr/>
      <dgm:t>
        <a:bodyPr/>
        <a:lstStyle/>
        <a:p>
          <a:endParaRPr lang="en-US"/>
        </a:p>
      </dgm:t>
    </dgm:pt>
    <dgm:pt modelId="{DAD8F8C4-A4F9-4EDB-B582-3FE5AE39A96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Graph OLAP Data</a:t>
          </a:r>
          <a:endParaRPr lang="en-US" dirty="0"/>
        </a:p>
      </dgm:t>
    </dgm:pt>
    <dgm:pt modelId="{69BCBB14-E387-4B6D-AB8A-C75396738C1A}" type="parTrans" cxnId="{4DF03F99-88D5-409F-8041-7F0F7CA06991}">
      <dgm:prSet/>
      <dgm:spPr/>
      <dgm:t>
        <a:bodyPr/>
        <a:lstStyle/>
        <a:p>
          <a:endParaRPr lang="en-US"/>
        </a:p>
      </dgm:t>
    </dgm:pt>
    <dgm:pt modelId="{D7397F63-B149-4139-8CF0-8B13F1033A5A}" type="sibTrans" cxnId="{4DF03F99-88D5-409F-8041-7F0F7CA06991}">
      <dgm:prSet/>
      <dgm:spPr/>
      <dgm:t>
        <a:bodyPr/>
        <a:lstStyle/>
        <a:p>
          <a:endParaRPr lang="en-US"/>
        </a:p>
      </dgm:t>
    </dgm:pt>
    <dgm:pt modelId="{BEA26834-018F-45D5-8D69-7048EF67FA6E}" type="pres">
      <dgm:prSet presAssocID="{0478BF00-F3E1-4B80-9678-370F59CE9374}" presName="compositeShape" presStyleCnt="0">
        <dgm:presLayoutVars>
          <dgm:chMax val="7"/>
          <dgm:dir/>
          <dgm:resizeHandles val="exact"/>
        </dgm:presLayoutVars>
      </dgm:prSet>
      <dgm:spPr/>
    </dgm:pt>
    <dgm:pt modelId="{44C20168-F41F-4188-85C7-B099ACDFFF47}" type="pres">
      <dgm:prSet presAssocID="{861740E7-EEF9-4E6A-AAE2-E1C00E4A0116}" presName="circ1" presStyleLbl="vennNode1" presStyleIdx="0" presStyleCnt="4"/>
      <dgm:spPr/>
      <dgm:t>
        <a:bodyPr/>
        <a:lstStyle/>
        <a:p>
          <a:endParaRPr lang="en-US"/>
        </a:p>
      </dgm:t>
    </dgm:pt>
    <dgm:pt modelId="{B1424F2E-1F50-41AC-B336-63D77FB3F058}" type="pres">
      <dgm:prSet presAssocID="{861740E7-EEF9-4E6A-AAE2-E1C00E4A0116}" presName="circ1Tx" presStyleLbl="revTx" presStyleIdx="0" presStyleCnt="0">
        <dgm:presLayoutVars>
          <dgm:chMax val="0"/>
          <dgm:chPref val="0"/>
          <dgm:bulletEnabled val="1"/>
        </dgm:presLayoutVars>
      </dgm:prSet>
      <dgm:spPr/>
      <dgm:t>
        <a:bodyPr/>
        <a:lstStyle/>
        <a:p>
          <a:endParaRPr lang="en-US"/>
        </a:p>
      </dgm:t>
    </dgm:pt>
    <dgm:pt modelId="{5DB94F1E-C0FF-4B93-B69C-55EDE8F009E7}" type="pres">
      <dgm:prSet presAssocID="{57B9DF4A-1DA3-455B-B24C-FD95FA834B41}" presName="circ2" presStyleLbl="vennNode1" presStyleIdx="1" presStyleCnt="4"/>
      <dgm:spPr/>
      <dgm:t>
        <a:bodyPr/>
        <a:lstStyle/>
        <a:p>
          <a:endParaRPr lang="en-US"/>
        </a:p>
      </dgm:t>
    </dgm:pt>
    <dgm:pt modelId="{3EC091E2-E426-4E38-8F75-348914062339}" type="pres">
      <dgm:prSet presAssocID="{57B9DF4A-1DA3-455B-B24C-FD95FA834B41}" presName="circ2Tx" presStyleLbl="revTx" presStyleIdx="0" presStyleCnt="0">
        <dgm:presLayoutVars>
          <dgm:chMax val="0"/>
          <dgm:chPref val="0"/>
          <dgm:bulletEnabled val="1"/>
        </dgm:presLayoutVars>
      </dgm:prSet>
      <dgm:spPr/>
      <dgm:t>
        <a:bodyPr/>
        <a:lstStyle/>
        <a:p>
          <a:endParaRPr lang="en-US"/>
        </a:p>
      </dgm:t>
    </dgm:pt>
    <dgm:pt modelId="{E6BD6D0C-B871-4F6C-9AE1-A8536BD15B3D}" type="pres">
      <dgm:prSet presAssocID="{6D271915-62AB-4D9A-9EB6-86F50E0687F8}" presName="circ3" presStyleLbl="vennNode1" presStyleIdx="2" presStyleCnt="4"/>
      <dgm:spPr/>
      <dgm:t>
        <a:bodyPr/>
        <a:lstStyle/>
        <a:p>
          <a:endParaRPr lang="en-US"/>
        </a:p>
      </dgm:t>
    </dgm:pt>
    <dgm:pt modelId="{A2887813-31B2-4E55-B803-B84393B0619E}" type="pres">
      <dgm:prSet presAssocID="{6D271915-62AB-4D9A-9EB6-86F50E0687F8}" presName="circ3Tx" presStyleLbl="revTx" presStyleIdx="0" presStyleCnt="0">
        <dgm:presLayoutVars>
          <dgm:chMax val="0"/>
          <dgm:chPref val="0"/>
          <dgm:bulletEnabled val="1"/>
        </dgm:presLayoutVars>
      </dgm:prSet>
      <dgm:spPr/>
      <dgm:t>
        <a:bodyPr/>
        <a:lstStyle/>
        <a:p>
          <a:endParaRPr lang="en-US"/>
        </a:p>
      </dgm:t>
    </dgm:pt>
    <dgm:pt modelId="{C1F5E1AB-B677-4A3F-A1C0-FD65E27B3589}" type="pres">
      <dgm:prSet presAssocID="{DAD8F8C4-A4F9-4EDB-B582-3FE5AE39A96B}" presName="circ4" presStyleLbl="vennNode1" presStyleIdx="3" presStyleCnt="4"/>
      <dgm:spPr/>
      <dgm:t>
        <a:bodyPr/>
        <a:lstStyle/>
        <a:p>
          <a:endParaRPr lang="en-US"/>
        </a:p>
      </dgm:t>
    </dgm:pt>
    <dgm:pt modelId="{D0C93A3F-065B-4F7D-8003-E5805499ED86}" type="pres">
      <dgm:prSet presAssocID="{DAD8F8C4-A4F9-4EDB-B582-3FE5AE39A96B}" presName="circ4Tx" presStyleLbl="revTx" presStyleIdx="0" presStyleCnt="0">
        <dgm:presLayoutVars>
          <dgm:chMax val="0"/>
          <dgm:chPref val="0"/>
          <dgm:bulletEnabled val="1"/>
        </dgm:presLayoutVars>
      </dgm:prSet>
      <dgm:spPr/>
      <dgm:t>
        <a:bodyPr/>
        <a:lstStyle/>
        <a:p>
          <a:endParaRPr lang="en-US"/>
        </a:p>
      </dgm:t>
    </dgm:pt>
  </dgm:ptLst>
  <dgm:cxnLst>
    <dgm:cxn modelId="{54E21A4F-8E88-4BDE-8A5B-2A8A3F483E5D}" type="presOf" srcId="{6D271915-62AB-4D9A-9EB6-86F50E0687F8}" destId="{E6BD6D0C-B871-4F6C-9AE1-A8536BD15B3D}" srcOrd="0" destOrd="0" presId="urn:microsoft.com/office/officeart/2005/8/layout/venn1"/>
    <dgm:cxn modelId="{3A6133E0-5D6B-4799-BE82-0B1D5B5125F0}" type="presOf" srcId="{861740E7-EEF9-4E6A-AAE2-E1C00E4A0116}" destId="{B1424F2E-1F50-41AC-B336-63D77FB3F058}" srcOrd="1" destOrd="0" presId="urn:microsoft.com/office/officeart/2005/8/layout/venn1"/>
    <dgm:cxn modelId="{8E658D55-0250-4B8B-8ADF-9F9E2F7846D5}" type="presOf" srcId="{0478BF00-F3E1-4B80-9678-370F59CE9374}" destId="{BEA26834-018F-45D5-8D69-7048EF67FA6E}" srcOrd="0" destOrd="0" presId="urn:microsoft.com/office/officeart/2005/8/layout/venn1"/>
    <dgm:cxn modelId="{AA91E50B-89AE-467A-80E1-2E69A36E14AA}" type="presOf" srcId="{DAD8F8C4-A4F9-4EDB-B582-3FE5AE39A96B}" destId="{D0C93A3F-065B-4F7D-8003-E5805499ED86}" srcOrd="1" destOrd="0" presId="urn:microsoft.com/office/officeart/2005/8/layout/venn1"/>
    <dgm:cxn modelId="{4DF03F99-88D5-409F-8041-7F0F7CA06991}" srcId="{0478BF00-F3E1-4B80-9678-370F59CE9374}" destId="{DAD8F8C4-A4F9-4EDB-B582-3FE5AE39A96B}" srcOrd="3" destOrd="0" parTransId="{69BCBB14-E387-4B6D-AB8A-C75396738C1A}" sibTransId="{D7397F63-B149-4139-8CF0-8B13F1033A5A}"/>
    <dgm:cxn modelId="{CAD64A77-7007-46E1-97A0-681B2E3685C3}" type="presOf" srcId="{861740E7-EEF9-4E6A-AAE2-E1C00E4A0116}" destId="{44C20168-F41F-4188-85C7-B099ACDFFF47}" srcOrd="0" destOrd="0" presId="urn:microsoft.com/office/officeart/2005/8/layout/venn1"/>
    <dgm:cxn modelId="{F45BD290-C286-4595-B50E-4D6CA36D3913}" type="presOf" srcId="{DAD8F8C4-A4F9-4EDB-B582-3FE5AE39A96B}" destId="{C1F5E1AB-B677-4A3F-A1C0-FD65E27B3589}" srcOrd="0" destOrd="0" presId="urn:microsoft.com/office/officeart/2005/8/layout/venn1"/>
    <dgm:cxn modelId="{17908B83-79C9-43AB-9E7B-04C4CC7C9587}" type="presOf" srcId="{57B9DF4A-1DA3-455B-B24C-FD95FA834B41}" destId="{5DB94F1E-C0FF-4B93-B69C-55EDE8F009E7}" srcOrd="0" destOrd="0" presId="urn:microsoft.com/office/officeart/2005/8/layout/venn1"/>
    <dgm:cxn modelId="{A558EE0C-6901-4E97-97BB-168538261194}" type="presOf" srcId="{6D271915-62AB-4D9A-9EB6-86F50E0687F8}" destId="{A2887813-31B2-4E55-B803-B84393B0619E}" srcOrd="1" destOrd="0" presId="urn:microsoft.com/office/officeart/2005/8/layout/venn1"/>
    <dgm:cxn modelId="{7F8BC8F7-A214-48DA-ABCB-60179E8AA7A4}" srcId="{0478BF00-F3E1-4B80-9678-370F59CE9374}" destId="{57B9DF4A-1DA3-455B-B24C-FD95FA834B41}" srcOrd="1" destOrd="0" parTransId="{8CA077AB-9C1F-46DB-88E1-9E58737EC2F3}" sibTransId="{4CE358F3-C4BB-4DE6-A6EA-0E0A3B0275B6}"/>
    <dgm:cxn modelId="{0B5C55B6-D08C-4269-AAA2-6630EA877FF3}" srcId="{0478BF00-F3E1-4B80-9678-370F59CE9374}" destId="{861740E7-EEF9-4E6A-AAE2-E1C00E4A0116}" srcOrd="0" destOrd="0" parTransId="{D69B77B8-64E1-450A-9623-125CAC1F90F4}" sibTransId="{05997FB4-5301-443A-87D8-811CFD0D87EE}"/>
    <dgm:cxn modelId="{5AFA1ED0-4B8E-42F0-8DDC-09353C823E2E}" srcId="{0478BF00-F3E1-4B80-9678-370F59CE9374}" destId="{6D271915-62AB-4D9A-9EB6-86F50E0687F8}" srcOrd="2" destOrd="0" parTransId="{D509F1DE-D26A-409C-8C05-820BD72B7F70}" sibTransId="{8D10D16C-33D6-41F7-A17C-4A2AE09BAE2D}"/>
    <dgm:cxn modelId="{B0EE81C5-BE92-48FA-A047-FF12E30F1018}" type="presOf" srcId="{57B9DF4A-1DA3-455B-B24C-FD95FA834B41}" destId="{3EC091E2-E426-4E38-8F75-348914062339}" srcOrd="1" destOrd="0" presId="urn:microsoft.com/office/officeart/2005/8/layout/venn1"/>
    <dgm:cxn modelId="{2A56198D-7680-4471-92C9-22C06316A160}" type="presParOf" srcId="{BEA26834-018F-45D5-8D69-7048EF67FA6E}" destId="{44C20168-F41F-4188-85C7-B099ACDFFF47}" srcOrd="0" destOrd="0" presId="urn:microsoft.com/office/officeart/2005/8/layout/venn1"/>
    <dgm:cxn modelId="{0C6DE4D4-17B4-40EC-95FC-FDBB4A66FB8E}" type="presParOf" srcId="{BEA26834-018F-45D5-8D69-7048EF67FA6E}" destId="{B1424F2E-1F50-41AC-B336-63D77FB3F058}" srcOrd="1" destOrd="0" presId="urn:microsoft.com/office/officeart/2005/8/layout/venn1"/>
    <dgm:cxn modelId="{361F04DD-F623-4BDB-870E-22ACD3E467B8}" type="presParOf" srcId="{BEA26834-018F-45D5-8D69-7048EF67FA6E}" destId="{5DB94F1E-C0FF-4B93-B69C-55EDE8F009E7}" srcOrd="2" destOrd="0" presId="urn:microsoft.com/office/officeart/2005/8/layout/venn1"/>
    <dgm:cxn modelId="{7E63626B-24A5-438B-851F-ED2A0C42231A}" type="presParOf" srcId="{BEA26834-018F-45D5-8D69-7048EF67FA6E}" destId="{3EC091E2-E426-4E38-8F75-348914062339}" srcOrd="3" destOrd="0" presId="urn:microsoft.com/office/officeart/2005/8/layout/venn1"/>
    <dgm:cxn modelId="{CB9B4883-E630-4032-BAD6-D43DDF26304E}" type="presParOf" srcId="{BEA26834-018F-45D5-8D69-7048EF67FA6E}" destId="{E6BD6D0C-B871-4F6C-9AE1-A8536BD15B3D}" srcOrd="4" destOrd="0" presId="urn:microsoft.com/office/officeart/2005/8/layout/venn1"/>
    <dgm:cxn modelId="{F3EAD4A8-EAAD-4389-A262-4AA520BDB02A}" type="presParOf" srcId="{BEA26834-018F-45D5-8D69-7048EF67FA6E}" destId="{A2887813-31B2-4E55-B803-B84393B0619E}" srcOrd="5" destOrd="0" presId="urn:microsoft.com/office/officeart/2005/8/layout/venn1"/>
    <dgm:cxn modelId="{16C0AFDB-B0AF-426D-B640-7566A6E65539}" type="presParOf" srcId="{BEA26834-018F-45D5-8D69-7048EF67FA6E}" destId="{C1F5E1AB-B677-4A3F-A1C0-FD65E27B3589}" srcOrd="6" destOrd="0" presId="urn:microsoft.com/office/officeart/2005/8/layout/venn1"/>
    <dgm:cxn modelId="{899B4B07-8853-4795-B63B-A5E9A0369625}" type="presParOf" srcId="{BEA26834-018F-45D5-8D69-7048EF67FA6E}" destId="{D0C93A3F-065B-4F7D-8003-E5805499ED86}"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D1D02A-3E57-464E-B552-B7211FB253C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DA98F9-282D-4E3B-A878-741EA04B6083}">
      <dgm:prSet>
        <dgm:style>
          <a:lnRef idx="2">
            <a:schemeClr val="dk1"/>
          </a:lnRef>
          <a:fillRef idx="1">
            <a:schemeClr val="lt1"/>
          </a:fillRef>
          <a:effectRef idx="0">
            <a:schemeClr val="dk1"/>
          </a:effectRef>
          <a:fontRef idx="minor">
            <a:schemeClr val="dk1"/>
          </a:fontRef>
        </dgm:style>
      </dgm:prSet>
      <dgm:spPr/>
      <dgm:t>
        <a:bodyPr/>
        <a:lstStyle/>
        <a:p>
          <a:pPr rtl="0"/>
          <a:r>
            <a:rPr lang="fr-CA" smtClean="0"/>
            <a:t>UI input method through multi-touch monitors</a:t>
          </a:r>
          <a:endParaRPr lang="en-US"/>
        </a:p>
      </dgm:t>
    </dgm:pt>
    <dgm:pt modelId="{C2ABC46A-22DF-4405-B0CC-BC96F1E3E691}" type="parTrans" cxnId="{D27C3B15-C105-43D0-9C84-A78FCAB7FD9F}">
      <dgm:prSet/>
      <dgm:spPr/>
      <dgm:t>
        <a:bodyPr/>
        <a:lstStyle/>
        <a:p>
          <a:endParaRPr lang="en-US"/>
        </a:p>
      </dgm:t>
    </dgm:pt>
    <dgm:pt modelId="{78C3D14B-B5D3-4750-9E65-62F95C29E892}" type="sibTrans" cxnId="{D27C3B15-C105-43D0-9C84-A78FCAB7FD9F}">
      <dgm:prSet/>
      <dgm:spPr/>
      <dgm:t>
        <a:bodyPr/>
        <a:lstStyle/>
        <a:p>
          <a:endParaRPr lang="en-US"/>
        </a:p>
      </dgm:t>
    </dgm:pt>
    <dgm:pt modelId="{C5810A25-0101-4B67-B30D-E8D390F6DC61}">
      <dgm:prSet>
        <dgm:style>
          <a:lnRef idx="2">
            <a:schemeClr val="dk1"/>
          </a:lnRef>
          <a:fillRef idx="1">
            <a:schemeClr val="lt1"/>
          </a:fillRef>
          <a:effectRef idx="0">
            <a:schemeClr val="dk1"/>
          </a:effectRef>
          <a:fontRef idx="minor">
            <a:schemeClr val="dk1"/>
          </a:fontRef>
        </dgm:style>
      </dgm:prSet>
      <dgm:spPr/>
      <dgm:t>
        <a:bodyPr/>
        <a:lstStyle/>
        <a:p>
          <a:pPr rtl="0"/>
          <a:r>
            <a:rPr lang="fr-CA" smtClean="0"/>
            <a:t>Options menu</a:t>
          </a:r>
          <a:endParaRPr lang="en-US"/>
        </a:p>
      </dgm:t>
    </dgm:pt>
    <dgm:pt modelId="{27C3A0E5-ADA3-4770-B3F6-4C90A1D271A1}" type="parTrans" cxnId="{1C9A6B34-9E15-462A-8EA7-83011E12CC3E}">
      <dgm:prSet/>
      <dgm:spPr/>
      <dgm:t>
        <a:bodyPr/>
        <a:lstStyle/>
        <a:p>
          <a:endParaRPr lang="en-US"/>
        </a:p>
      </dgm:t>
    </dgm:pt>
    <dgm:pt modelId="{90047AE5-4D4A-4336-A962-EF99C66EE2BC}" type="sibTrans" cxnId="{1C9A6B34-9E15-462A-8EA7-83011E12CC3E}">
      <dgm:prSet/>
      <dgm:spPr/>
      <dgm:t>
        <a:bodyPr/>
        <a:lstStyle/>
        <a:p>
          <a:endParaRPr lang="en-US"/>
        </a:p>
      </dgm:t>
    </dgm:pt>
    <dgm:pt modelId="{97B51A2E-0F81-457D-8706-4C45058B913A}">
      <dgm:prSet>
        <dgm:style>
          <a:lnRef idx="2">
            <a:schemeClr val="dk1"/>
          </a:lnRef>
          <a:fillRef idx="1">
            <a:schemeClr val="lt1"/>
          </a:fillRef>
          <a:effectRef idx="0">
            <a:schemeClr val="dk1"/>
          </a:effectRef>
          <a:fontRef idx="minor">
            <a:schemeClr val="dk1"/>
          </a:fontRef>
        </dgm:style>
      </dgm:prSet>
      <dgm:spPr/>
      <dgm:t>
        <a:bodyPr/>
        <a:lstStyle/>
        <a:p>
          <a:pPr rtl="0"/>
          <a:r>
            <a:rPr lang="fr-CA" smtClean="0"/>
            <a:t>Trash</a:t>
          </a:r>
          <a:endParaRPr lang="en-US"/>
        </a:p>
      </dgm:t>
    </dgm:pt>
    <dgm:pt modelId="{71FFE29A-0A3C-405A-9B49-BF9AA8681712}" type="parTrans" cxnId="{90EB5191-7247-4040-AE6C-B0355E184F9C}">
      <dgm:prSet/>
      <dgm:spPr/>
      <dgm:t>
        <a:bodyPr/>
        <a:lstStyle/>
        <a:p>
          <a:endParaRPr lang="en-US"/>
        </a:p>
      </dgm:t>
    </dgm:pt>
    <dgm:pt modelId="{693C4849-ABDB-4CDD-ADEA-D8A8C973B857}" type="sibTrans" cxnId="{90EB5191-7247-4040-AE6C-B0355E184F9C}">
      <dgm:prSet/>
      <dgm:spPr/>
      <dgm:t>
        <a:bodyPr/>
        <a:lstStyle/>
        <a:p>
          <a:endParaRPr lang="en-US"/>
        </a:p>
      </dgm:t>
    </dgm:pt>
    <dgm:pt modelId="{06337490-7E7C-4E9D-85D5-AB97C262E56D}">
      <dgm:prSet>
        <dgm:style>
          <a:lnRef idx="2">
            <a:schemeClr val="dk1"/>
          </a:lnRef>
          <a:fillRef idx="1">
            <a:schemeClr val="lt1"/>
          </a:fillRef>
          <a:effectRef idx="0">
            <a:schemeClr val="dk1"/>
          </a:effectRef>
          <a:fontRef idx="minor">
            <a:schemeClr val="dk1"/>
          </a:fontRef>
        </dgm:style>
      </dgm:prSet>
      <dgm:spPr/>
      <dgm:t>
        <a:bodyPr/>
        <a:lstStyle/>
        <a:p>
          <a:pPr rtl="0"/>
          <a:r>
            <a:rPr lang="fr-CA" smtClean="0"/>
            <a:t>Four Panels</a:t>
          </a:r>
          <a:endParaRPr lang="en-US"/>
        </a:p>
      </dgm:t>
    </dgm:pt>
    <dgm:pt modelId="{C483E2D6-A3A7-47BD-A048-BFB330EB049E}" type="parTrans" cxnId="{BC477AFE-359A-452A-85A9-CE539B708994}">
      <dgm:prSet/>
      <dgm:spPr/>
      <dgm:t>
        <a:bodyPr/>
        <a:lstStyle/>
        <a:p>
          <a:endParaRPr lang="en-US"/>
        </a:p>
      </dgm:t>
    </dgm:pt>
    <dgm:pt modelId="{D5FE7BCC-04C8-470F-9A46-EF85BA18D34C}" type="sibTrans" cxnId="{BC477AFE-359A-452A-85A9-CE539B708994}">
      <dgm:prSet/>
      <dgm:spPr/>
      <dgm:t>
        <a:bodyPr/>
        <a:lstStyle/>
        <a:p>
          <a:endParaRPr lang="en-US"/>
        </a:p>
      </dgm:t>
    </dgm:pt>
    <dgm:pt modelId="{82E48D1D-AADF-4FE3-8F73-C3944B463DDA}">
      <dgm:prSet>
        <dgm:style>
          <a:lnRef idx="2">
            <a:schemeClr val="dk1"/>
          </a:lnRef>
          <a:fillRef idx="1">
            <a:schemeClr val="lt1"/>
          </a:fillRef>
          <a:effectRef idx="0">
            <a:schemeClr val="dk1"/>
          </a:effectRef>
          <a:fontRef idx="minor">
            <a:schemeClr val="dk1"/>
          </a:fontRef>
        </dgm:style>
      </dgm:prSet>
      <dgm:spPr/>
      <dgm:t>
        <a:bodyPr/>
        <a:lstStyle/>
        <a:p>
          <a:pPr rtl="0"/>
          <a:r>
            <a:rPr lang="fr-CA" smtClean="0"/>
            <a:t>Paging</a:t>
          </a:r>
          <a:endParaRPr lang="en-US"/>
        </a:p>
      </dgm:t>
    </dgm:pt>
    <dgm:pt modelId="{05CD5541-FF7F-457B-A5B7-A3DFD373FA34}" type="parTrans" cxnId="{130EFF58-A77B-40D0-A717-D248B6200B64}">
      <dgm:prSet/>
      <dgm:spPr/>
      <dgm:t>
        <a:bodyPr/>
        <a:lstStyle/>
        <a:p>
          <a:endParaRPr lang="en-US"/>
        </a:p>
      </dgm:t>
    </dgm:pt>
    <dgm:pt modelId="{A1A95799-6894-485E-BC92-013BD2FFBC29}" type="sibTrans" cxnId="{130EFF58-A77B-40D0-A717-D248B6200B64}">
      <dgm:prSet/>
      <dgm:spPr/>
      <dgm:t>
        <a:bodyPr/>
        <a:lstStyle/>
        <a:p>
          <a:endParaRPr lang="en-US"/>
        </a:p>
      </dgm:t>
    </dgm:pt>
    <dgm:pt modelId="{2E9D5819-1BAD-40A3-9076-B40725E77872}">
      <dgm:prSet>
        <dgm:style>
          <a:lnRef idx="2">
            <a:schemeClr val="dk1"/>
          </a:lnRef>
          <a:fillRef idx="1">
            <a:schemeClr val="lt1"/>
          </a:fillRef>
          <a:effectRef idx="0">
            <a:schemeClr val="dk1"/>
          </a:effectRef>
          <a:fontRef idx="minor">
            <a:schemeClr val="dk1"/>
          </a:fontRef>
        </dgm:style>
      </dgm:prSet>
      <dgm:spPr/>
      <dgm:t>
        <a:bodyPr/>
        <a:lstStyle/>
        <a:p>
          <a:pPr rtl="0"/>
          <a:r>
            <a:rPr lang="fr-CA" smtClean="0"/>
            <a:t>Series</a:t>
          </a:r>
          <a:endParaRPr lang="en-US"/>
        </a:p>
      </dgm:t>
    </dgm:pt>
    <dgm:pt modelId="{0F079C33-10D2-4FF4-8379-EC1D1E171421}" type="parTrans" cxnId="{CE3491B6-5EFA-4EB9-AE05-293F99331A81}">
      <dgm:prSet/>
      <dgm:spPr/>
      <dgm:t>
        <a:bodyPr/>
        <a:lstStyle/>
        <a:p>
          <a:endParaRPr lang="en-US"/>
        </a:p>
      </dgm:t>
    </dgm:pt>
    <dgm:pt modelId="{3719ADFE-06B5-4753-AFE7-21F6FF743154}" type="sibTrans" cxnId="{CE3491B6-5EFA-4EB9-AE05-293F99331A81}">
      <dgm:prSet/>
      <dgm:spPr/>
      <dgm:t>
        <a:bodyPr/>
        <a:lstStyle/>
        <a:p>
          <a:endParaRPr lang="en-US"/>
        </a:p>
      </dgm:t>
    </dgm:pt>
    <dgm:pt modelId="{1D22F331-91DE-46D4-8557-FE78ED717E7E}">
      <dgm:prSet>
        <dgm:style>
          <a:lnRef idx="2">
            <a:schemeClr val="dk1"/>
          </a:lnRef>
          <a:fillRef idx="1">
            <a:schemeClr val="lt1"/>
          </a:fillRef>
          <a:effectRef idx="0">
            <a:schemeClr val="dk1"/>
          </a:effectRef>
          <a:fontRef idx="minor">
            <a:schemeClr val="dk1"/>
          </a:fontRef>
        </dgm:style>
      </dgm:prSet>
      <dgm:spPr/>
      <dgm:t>
        <a:bodyPr/>
        <a:lstStyle/>
        <a:p>
          <a:pPr rtl="0"/>
          <a:r>
            <a:rPr lang="fr-CA" smtClean="0"/>
            <a:t>Categories</a:t>
          </a:r>
          <a:endParaRPr lang="en-US"/>
        </a:p>
      </dgm:t>
    </dgm:pt>
    <dgm:pt modelId="{58583F33-C55D-4E8B-8607-216303C9D42B}" type="parTrans" cxnId="{6A75D79E-1C42-4A33-B3C0-8A58670E5C38}">
      <dgm:prSet/>
      <dgm:spPr/>
      <dgm:t>
        <a:bodyPr/>
        <a:lstStyle/>
        <a:p>
          <a:endParaRPr lang="en-US"/>
        </a:p>
      </dgm:t>
    </dgm:pt>
    <dgm:pt modelId="{E52CA0D5-A553-4CB4-9C12-5E5D2FC03DA5}" type="sibTrans" cxnId="{6A75D79E-1C42-4A33-B3C0-8A58670E5C38}">
      <dgm:prSet/>
      <dgm:spPr/>
      <dgm:t>
        <a:bodyPr/>
        <a:lstStyle/>
        <a:p>
          <a:endParaRPr lang="en-US"/>
        </a:p>
      </dgm:t>
    </dgm:pt>
    <dgm:pt modelId="{307FD720-4D58-4AF6-A1BE-09164CE68E26}">
      <dgm:prSet>
        <dgm:style>
          <a:lnRef idx="2">
            <a:schemeClr val="dk1"/>
          </a:lnRef>
          <a:fillRef idx="1">
            <a:schemeClr val="lt1"/>
          </a:fillRef>
          <a:effectRef idx="0">
            <a:schemeClr val="dk1"/>
          </a:effectRef>
          <a:fontRef idx="minor">
            <a:schemeClr val="dk1"/>
          </a:fontRef>
        </dgm:style>
      </dgm:prSet>
      <dgm:spPr/>
      <dgm:t>
        <a:bodyPr/>
        <a:lstStyle/>
        <a:p>
          <a:pPr rtl="0"/>
          <a:r>
            <a:rPr lang="fr-CA" smtClean="0"/>
            <a:t>Measures</a:t>
          </a:r>
          <a:endParaRPr lang="en-US"/>
        </a:p>
      </dgm:t>
    </dgm:pt>
    <dgm:pt modelId="{C45B586C-AA89-43E6-8BCB-22B62DF6B8EF}" type="parTrans" cxnId="{78B5FE2F-ECD7-46EB-BE81-8599E140371E}">
      <dgm:prSet/>
      <dgm:spPr/>
      <dgm:t>
        <a:bodyPr/>
        <a:lstStyle/>
        <a:p>
          <a:endParaRPr lang="en-US"/>
        </a:p>
      </dgm:t>
    </dgm:pt>
    <dgm:pt modelId="{1C0DDD8D-3833-4DE1-BC44-9282ADFF20F4}" type="sibTrans" cxnId="{78B5FE2F-ECD7-46EB-BE81-8599E140371E}">
      <dgm:prSet/>
      <dgm:spPr/>
      <dgm:t>
        <a:bodyPr/>
        <a:lstStyle/>
        <a:p>
          <a:endParaRPr lang="en-US"/>
        </a:p>
      </dgm:t>
    </dgm:pt>
    <dgm:pt modelId="{F17FC443-5F7A-49DB-979C-B18A98B3F7E2}">
      <dgm:prSet>
        <dgm:style>
          <a:lnRef idx="2">
            <a:schemeClr val="dk1"/>
          </a:lnRef>
          <a:fillRef idx="1">
            <a:schemeClr val="lt1"/>
          </a:fillRef>
          <a:effectRef idx="0">
            <a:schemeClr val="dk1"/>
          </a:effectRef>
          <a:fontRef idx="minor">
            <a:schemeClr val="dk1"/>
          </a:fontRef>
        </dgm:style>
      </dgm:prSet>
      <dgm:spPr/>
      <dgm:t>
        <a:bodyPr/>
        <a:lstStyle/>
        <a:p>
          <a:pPr rtl="0"/>
          <a:r>
            <a:rPr lang="fr-CA" smtClean="0"/>
            <a:t>Picker</a:t>
          </a:r>
          <a:endParaRPr lang="en-US"/>
        </a:p>
      </dgm:t>
    </dgm:pt>
    <dgm:pt modelId="{B939F818-D580-4A05-BB0B-4228971AFCB1}" type="parTrans" cxnId="{65841694-071A-4526-AB31-CDDBC0426E81}">
      <dgm:prSet/>
      <dgm:spPr/>
      <dgm:t>
        <a:bodyPr/>
        <a:lstStyle/>
        <a:p>
          <a:endParaRPr lang="en-US"/>
        </a:p>
      </dgm:t>
    </dgm:pt>
    <dgm:pt modelId="{909B7CC0-FFCA-4026-BB72-BD5934999BF0}" type="sibTrans" cxnId="{65841694-071A-4526-AB31-CDDBC0426E81}">
      <dgm:prSet/>
      <dgm:spPr/>
      <dgm:t>
        <a:bodyPr/>
        <a:lstStyle/>
        <a:p>
          <a:endParaRPr lang="en-US"/>
        </a:p>
      </dgm:t>
    </dgm:pt>
    <dgm:pt modelId="{C2502316-66A1-4DA6-988C-F081234E99E1}">
      <dgm:prSet>
        <dgm:style>
          <a:lnRef idx="2">
            <a:schemeClr val="dk1"/>
          </a:lnRef>
          <a:fillRef idx="1">
            <a:schemeClr val="lt1"/>
          </a:fillRef>
          <a:effectRef idx="0">
            <a:schemeClr val="dk1"/>
          </a:effectRef>
          <a:fontRef idx="minor">
            <a:schemeClr val="dk1"/>
          </a:fontRef>
        </dgm:style>
      </dgm:prSet>
      <dgm:spPr/>
      <dgm:t>
        <a:bodyPr/>
        <a:lstStyle/>
        <a:p>
          <a:pPr rtl="0"/>
          <a:r>
            <a:rPr lang="fr-CA" smtClean="0"/>
            <a:t>Sets</a:t>
          </a:r>
          <a:endParaRPr lang="en-US"/>
        </a:p>
      </dgm:t>
    </dgm:pt>
    <dgm:pt modelId="{C92DDA38-4C69-4B6A-8003-600EE63B4A46}" type="parTrans" cxnId="{22C7F7F2-791A-4B29-99E6-960391E748C5}">
      <dgm:prSet/>
      <dgm:spPr/>
      <dgm:t>
        <a:bodyPr/>
        <a:lstStyle/>
        <a:p>
          <a:endParaRPr lang="en-US"/>
        </a:p>
      </dgm:t>
    </dgm:pt>
    <dgm:pt modelId="{EE8EE6BF-456C-4A92-84D0-39E575D0905E}" type="sibTrans" cxnId="{22C7F7F2-791A-4B29-99E6-960391E748C5}">
      <dgm:prSet/>
      <dgm:spPr/>
      <dgm:t>
        <a:bodyPr/>
        <a:lstStyle/>
        <a:p>
          <a:endParaRPr lang="en-US"/>
        </a:p>
      </dgm:t>
    </dgm:pt>
    <dgm:pt modelId="{467EABE8-C6DB-49DA-A37C-0340ED6A4ADA}" type="pres">
      <dgm:prSet presAssocID="{B6D1D02A-3E57-464E-B552-B7211FB253C0}" presName="diagram" presStyleCnt="0">
        <dgm:presLayoutVars>
          <dgm:dir/>
          <dgm:resizeHandles val="exact"/>
        </dgm:presLayoutVars>
      </dgm:prSet>
      <dgm:spPr/>
    </dgm:pt>
    <dgm:pt modelId="{8B805B6B-8B6A-46D1-82B8-40231CBB2E9E}" type="pres">
      <dgm:prSet presAssocID="{22DA98F9-282D-4E3B-A878-741EA04B6083}" presName="node" presStyleLbl="node1" presStyleIdx="0" presStyleCnt="6">
        <dgm:presLayoutVars>
          <dgm:bulletEnabled val="1"/>
        </dgm:presLayoutVars>
      </dgm:prSet>
      <dgm:spPr/>
      <dgm:t>
        <a:bodyPr/>
        <a:lstStyle/>
        <a:p>
          <a:endParaRPr lang="en-US"/>
        </a:p>
      </dgm:t>
    </dgm:pt>
    <dgm:pt modelId="{EB59DB0C-BAA3-4A33-AC2E-27B1CDEC0F86}" type="pres">
      <dgm:prSet presAssocID="{78C3D14B-B5D3-4750-9E65-62F95C29E892}" presName="sibTrans" presStyleCnt="0"/>
      <dgm:spPr/>
    </dgm:pt>
    <dgm:pt modelId="{60F21727-C824-456A-83B8-63A4C82EE6E4}" type="pres">
      <dgm:prSet presAssocID="{C5810A25-0101-4B67-B30D-E8D390F6DC61}" presName="node" presStyleLbl="node1" presStyleIdx="1" presStyleCnt="6">
        <dgm:presLayoutVars>
          <dgm:bulletEnabled val="1"/>
        </dgm:presLayoutVars>
      </dgm:prSet>
      <dgm:spPr/>
    </dgm:pt>
    <dgm:pt modelId="{03A0CD5A-0787-41A6-98AB-E7D100630353}" type="pres">
      <dgm:prSet presAssocID="{90047AE5-4D4A-4336-A962-EF99C66EE2BC}" presName="sibTrans" presStyleCnt="0"/>
      <dgm:spPr/>
    </dgm:pt>
    <dgm:pt modelId="{B5618F02-4C01-472E-AA95-5F3283EB0D2B}" type="pres">
      <dgm:prSet presAssocID="{97B51A2E-0F81-457D-8706-4C45058B913A}" presName="node" presStyleLbl="node1" presStyleIdx="2" presStyleCnt="6">
        <dgm:presLayoutVars>
          <dgm:bulletEnabled val="1"/>
        </dgm:presLayoutVars>
      </dgm:prSet>
      <dgm:spPr/>
    </dgm:pt>
    <dgm:pt modelId="{4854A94B-AC78-41BC-8872-31CE5B80F31F}" type="pres">
      <dgm:prSet presAssocID="{693C4849-ABDB-4CDD-ADEA-D8A8C973B857}" presName="sibTrans" presStyleCnt="0"/>
      <dgm:spPr/>
    </dgm:pt>
    <dgm:pt modelId="{BD9F407E-8B78-46E3-9F82-D78D04369287}" type="pres">
      <dgm:prSet presAssocID="{06337490-7E7C-4E9D-85D5-AB97C262E56D}" presName="node" presStyleLbl="node1" presStyleIdx="3" presStyleCnt="6">
        <dgm:presLayoutVars>
          <dgm:bulletEnabled val="1"/>
        </dgm:presLayoutVars>
      </dgm:prSet>
      <dgm:spPr/>
    </dgm:pt>
    <dgm:pt modelId="{9394F793-7B00-4963-A6C5-A28F77BFD174}" type="pres">
      <dgm:prSet presAssocID="{D5FE7BCC-04C8-470F-9A46-EF85BA18D34C}" presName="sibTrans" presStyleCnt="0"/>
      <dgm:spPr/>
    </dgm:pt>
    <dgm:pt modelId="{E870661F-D0B8-46B7-80F6-F5F0B6A801C7}" type="pres">
      <dgm:prSet presAssocID="{F17FC443-5F7A-49DB-979C-B18A98B3F7E2}" presName="node" presStyleLbl="node1" presStyleIdx="4" presStyleCnt="6">
        <dgm:presLayoutVars>
          <dgm:bulletEnabled val="1"/>
        </dgm:presLayoutVars>
      </dgm:prSet>
      <dgm:spPr/>
    </dgm:pt>
    <dgm:pt modelId="{D1F7C7B4-81C7-40BC-B0E2-7C9D18349333}" type="pres">
      <dgm:prSet presAssocID="{909B7CC0-FFCA-4026-BB72-BD5934999BF0}" presName="sibTrans" presStyleCnt="0"/>
      <dgm:spPr/>
    </dgm:pt>
    <dgm:pt modelId="{9A2163BE-49C1-417E-B35B-B6760EE9114C}" type="pres">
      <dgm:prSet presAssocID="{C2502316-66A1-4DA6-988C-F081234E99E1}" presName="node" presStyleLbl="node1" presStyleIdx="5" presStyleCnt="6">
        <dgm:presLayoutVars>
          <dgm:bulletEnabled val="1"/>
        </dgm:presLayoutVars>
      </dgm:prSet>
      <dgm:spPr/>
    </dgm:pt>
  </dgm:ptLst>
  <dgm:cxnLst>
    <dgm:cxn modelId="{CE3491B6-5EFA-4EB9-AE05-293F99331A81}" srcId="{06337490-7E7C-4E9D-85D5-AB97C262E56D}" destId="{2E9D5819-1BAD-40A3-9076-B40725E77872}" srcOrd="1" destOrd="0" parTransId="{0F079C33-10D2-4FF4-8379-EC1D1E171421}" sibTransId="{3719ADFE-06B5-4753-AFE7-21F6FF743154}"/>
    <dgm:cxn modelId="{D27C3B15-C105-43D0-9C84-A78FCAB7FD9F}" srcId="{B6D1D02A-3E57-464E-B552-B7211FB253C0}" destId="{22DA98F9-282D-4E3B-A878-741EA04B6083}" srcOrd="0" destOrd="0" parTransId="{C2ABC46A-22DF-4405-B0CC-BC96F1E3E691}" sibTransId="{78C3D14B-B5D3-4750-9E65-62F95C29E892}"/>
    <dgm:cxn modelId="{B7AB00BE-F330-428A-A5B9-B26CDFB27295}" type="presOf" srcId="{1D22F331-91DE-46D4-8557-FE78ED717E7E}" destId="{BD9F407E-8B78-46E3-9F82-D78D04369287}" srcOrd="0" destOrd="3" presId="urn:microsoft.com/office/officeart/2005/8/layout/default"/>
    <dgm:cxn modelId="{C027494E-CB38-41CA-B02C-903E55D92069}" type="presOf" srcId="{97B51A2E-0F81-457D-8706-4C45058B913A}" destId="{B5618F02-4C01-472E-AA95-5F3283EB0D2B}" srcOrd="0" destOrd="0" presId="urn:microsoft.com/office/officeart/2005/8/layout/default"/>
    <dgm:cxn modelId="{22C7F7F2-791A-4B29-99E6-960391E748C5}" srcId="{B6D1D02A-3E57-464E-B552-B7211FB253C0}" destId="{C2502316-66A1-4DA6-988C-F081234E99E1}" srcOrd="5" destOrd="0" parTransId="{C92DDA38-4C69-4B6A-8003-600EE63B4A46}" sibTransId="{EE8EE6BF-456C-4A92-84D0-39E575D0905E}"/>
    <dgm:cxn modelId="{1C9A6B34-9E15-462A-8EA7-83011E12CC3E}" srcId="{B6D1D02A-3E57-464E-B552-B7211FB253C0}" destId="{C5810A25-0101-4B67-B30D-E8D390F6DC61}" srcOrd="1" destOrd="0" parTransId="{27C3A0E5-ADA3-4770-B3F6-4C90A1D271A1}" sibTransId="{90047AE5-4D4A-4336-A962-EF99C66EE2BC}"/>
    <dgm:cxn modelId="{CA4A7037-AB30-498C-90FE-F8F5E8B81F3B}" type="presOf" srcId="{82E48D1D-AADF-4FE3-8F73-C3944B463DDA}" destId="{BD9F407E-8B78-46E3-9F82-D78D04369287}" srcOrd="0" destOrd="1" presId="urn:microsoft.com/office/officeart/2005/8/layout/default"/>
    <dgm:cxn modelId="{67EC253D-93D7-4983-ACBB-86F2B397BDEE}" type="presOf" srcId="{B6D1D02A-3E57-464E-B552-B7211FB253C0}" destId="{467EABE8-C6DB-49DA-A37C-0340ED6A4ADA}" srcOrd="0" destOrd="0" presId="urn:microsoft.com/office/officeart/2005/8/layout/default"/>
    <dgm:cxn modelId="{7CDC8DCD-A461-4B0A-BB23-569475976493}" type="presOf" srcId="{F17FC443-5F7A-49DB-979C-B18A98B3F7E2}" destId="{E870661F-D0B8-46B7-80F6-F5F0B6A801C7}" srcOrd="0" destOrd="0" presId="urn:microsoft.com/office/officeart/2005/8/layout/default"/>
    <dgm:cxn modelId="{86B77077-F653-46C1-930C-896D88A35832}" type="presOf" srcId="{2E9D5819-1BAD-40A3-9076-B40725E77872}" destId="{BD9F407E-8B78-46E3-9F82-D78D04369287}" srcOrd="0" destOrd="2" presId="urn:microsoft.com/office/officeart/2005/8/layout/default"/>
    <dgm:cxn modelId="{90EB5191-7247-4040-AE6C-B0355E184F9C}" srcId="{B6D1D02A-3E57-464E-B552-B7211FB253C0}" destId="{97B51A2E-0F81-457D-8706-4C45058B913A}" srcOrd="2" destOrd="0" parTransId="{71FFE29A-0A3C-405A-9B49-BF9AA8681712}" sibTransId="{693C4849-ABDB-4CDD-ADEA-D8A8C973B857}"/>
    <dgm:cxn modelId="{0AF2667A-63CE-442D-A2EA-4362DD2DA52F}" type="presOf" srcId="{C5810A25-0101-4B67-B30D-E8D390F6DC61}" destId="{60F21727-C824-456A-83B8-63A4C82EE6E4}" srcOrd="0" destOrd="0" presId="urn:microsoft.com/office/officeart/2005/8/layout/default"/>
    <dgm:cxn modelId="{78B5FE2F-ECD7-46EB-BE81-8599E140371E}" srcId="{06337490-7E7C-4E9D-85D5-AB97C262E56D}" destId="{307FD720-4D58-4AF6-A1BE-09164CE68E26}" srcOrd="3" destOrd="0" parTransId="{C45B586C-AA89-43E6-8BCB-22B62DF6B8EF}" sibTransId="{1C0DDD8D-3833-4DE1-BC44-9282ADFF20F4}"/>
    <dgm:cxn modelId="{908D734E-057A-4A1A-8A5F-E65EB45F7553}" type="presOf" srcId="{22DA98F9-282D-4E3B-A878-741EA04B6083}" destId="{8B805B6B-8B6A-46D1-82B8-40231CBB2E9E}" srcOrd="0" destOrd="0" presId="urn:microsoft.com/office/officeart/2005/8/layout/default"/>
    <dgm:cxn modelId="{6A75D79E-1C42-4A33-B3C0-8A58670E5C38}" srcId="{06337490-7E7C-4E9D-85D5-AB97C262E56D}" destId="{1D22F331-91DE-46D4-8557-FE78ED717E7E}" srcOrd="2" destOrd="0" parTransId="{58583F33-C55D-4E8B-8607-216303C9D42B}" sibTransId="{E52CA0D5-A553-4CB4-9C12-5E5D2FC03DA5}"/>
    <dgm:cxn modelId="{BC477AFE-359A-452A-85A9-CE539B708994}" srcId="{B6D1D02A-3E57-464E-B552-B7211FB253C0}" destId="{06337490-7E7C-4E9D-85D5-AB97C262E56D}" srcOrd="3" destOrd="0" parTransId="{C483E2D6-A3A7-47BD-A048-BFB330EB049E}" sibTransId="{D5FE7BCC-04C8-470F-9A46-EF85BA18D34C}"/>
    <dgm:cxn modelId="{B656B9BB-66D2-4F16-900E-7BD5DE8767F9}" type="presOf" srcId="{307FD720-4D58-4AF6-A1BE-09164CE68E26}" destId="{BD9F407E-8B78-46E3-9F82-D78D04369287}" srcOrd="0" destOrd="4" presId="urn:microsoft.com/office/officeart/2005/8/layout/default"/>
    <dgm:cxn modelId="{4E41D867-6A77-456A-81BD-177DA2046EAC}" type="presOf" srcId="{C2502316-66A1-4DA6-988C-F081234E99E1}" destId="{9A2163BE-49C1-417E-B35B-B6760EE9114C}" srcOrd="0" destOrd="0" presId="urn:microsoft.com/office/officeart/2005/8/layout/default"/>
    <dgm:cxn modelId="{65841694-071A-4526-AB31-CDDBC0426E81}" srcId="{B6D1D02A-3E57-464E-B552-B7211FB253C0}" destId="{F17FC443-5F7A-49DB-979C-B18A98B3F7E2}" srcOrd="4" destOrd="0" parTransId="{B939F818-D580-4A05-BB0B-4228971AFCB1}" sibTransId="{909B7CC0-FFCA-4026-BB72-BD5934999BF0}"/>
    <dgm:cxn modelId="{BEF3C92B-DCD5-4A69-9E7D-583BC5D80DBC}" type="presOf" srcId="{06337490-7E7C-4E9D-85D5-AB97C262E56D}" destId="{BD9F407E-8B78-46E3-9F82-D78D04369287}" srcOrd="0" destOrd="0" presId="urn:microsoft.com/office/officeart/2005/8/layout/default"/>
    <dgm:cxn modelId="{130EFF58-A77B-40D0-A717-D248B6200B64}" srcId="{06337490-7E7C-4E9D-85D5-AB97C262E56D}" destId="{82E48D1D-AADF-4FE3-8F73-C3944B463DDA}" srcOrd="0" destOrd="0" parTransId="{05CD5541-FF7F-457B-A5B7-A3DFD373FA34}" sibTransId="{A1A95799-6894-485E-BC92-013BD2FFBC29}"/>
    <dgm:cxn modelId="{9FD86586-F099-491D-B18C-610BB49DCBE2}" type="presParOf" srcId="{467EABE8-C6DB-49DA-A37C-0340ED6A4ADA}" destId="{8B805B6B-8B6A-46D1-82B8-40231CBB2E9E}" srcOrd="0" destOrd="0" presId="urn:microsoft.com/office/officeart/2005/8/layout/default"/>
    <dgm:cxn modelId="{0C3D274A-3616-41DD-8690-6ADF5E88F8F4}" type="presParOf" srcId="{467EABE8-C6DB-49DA-A37C-0340ED6A4ADA}" destId="{EB59DB0C-BAA3-4A33-AC2E-27B1CDEC0F86}" srcOrd="1" destOrd="0" presId="urn:microsoft.com/office/officeart/2005/8/layout/default"/>
    <dgm:cxn modelId="{12555382-383E-4BE0-91C1-7ECD7BAAB651}" type="presParOf" srcId="{467EABE8-C6DB-49DA-A37C-0340ED6A4ADA}" destId="{60F21727-C824-456A-83B8-63A4C82EE6E4}" srcOrd="2" destOrd="0" presId="urn:microsoft.com/office/officeart/2005/8/layout/default"/>
    <dgm:cxn modelId="{67F8A64D-8EBF-4E9A-8FBE-B36DF6A5FC38}" type="presParOf" srcId="{467EABE8-C6DB-49DA-A37C-0340ED6A4ADA}" destId="{03A0CD5A-0787-41A6-98AB-E7D100630353}" srcOrd="3" destOrd="0" presId="urn:microsoft.com/office/officeart/2005/8/layout/default"/>
    <dgm:cxn modelId="{FC492D4B-BFDF-4ADD-8353-165FA5206755}" type="presParOf" srcId="{467EABE8-C6DB-49DA-A37C-0340ED6A4ADA}" destId="{B5618F02-4C01-472E-AA95-5F3283EB0D2B}" srcOrd="4" destOrd="0" presId="urn:microsoft.com/office/officeart/2005/8/layout/default"/>
    <dgm:cxn modelId="{18A74066-B5DA-4540-9D79-9E2B2DE576B5}" type="presParOf" srcId="{467EABE8-C6DB-49DA-A37C-0340ED6A4ADA}" destId="{4854A94B-AC78-41BC-8872-31CE5B80F31F}" srcOrd="5" destOrd="0" presId="urn:microsoft.com/office/officeart/2005/8/layout/default"/>
    <dgm:cxn modelId="{9DB7F769-D416-451F-A45C-337429CD5CBC}" type="presParOf" srcId="{467EABE8-C6DB-49DA-A37C-0340ED6A4ADA}" destId="{BD9F407E-8B78-46E3-9F82-D78D04369287}" srcOrd="6" destOrd="0" presId="urn:microsoft.com/office/officeart/2005/8/layout/default"/>
    <dgm:cxn modelId="{96D56153-7084-48F8-846A-9504A06A7FC5}" type="presParOf" srcId="{467EABE8-C6DB-49DA-A37C-0340ED6A4ADA}" destId="{9394F793-7B00-4963-A6C5-A28F77BFD174}" srcOrd="7" destOrd="0" presId="urn:microsoft.com/office/officeart/2005/8/layout/default"/>
    <dgm:cxn modelId="{0372D068-FD5D-465C-9BB0-C688CA553A8A}" type="presParOf" srcId="{467EABE8-C6DB-49DA-A37C-0340ED6A4ADA}" destId="{E870661F-D0B8-46B7-80F6-F5F0B6A801C7}" srcOrd="8" destOrd="0" presId="urn:microsoft.com/office/officeart/2005/8/layout/default"/>
    <dgm:cxn modelId="{8FB332F5-D37D-4399-AC3D-3611EBD375ED}" type="presParOf" srcId="{467EABE8-C6DB-49DA-A37C-0340ED6A4ADA}" destId="{D1F7C7B4-81C7-40BC-B0E2-7C9D18349333}" srcOrd="9" destOrd="0" presId="urn:microsoft.com/office/officeart/2005/8/layout/default"/>
    <dgm:cxn modelId="{CD57E98D-356E-4817-9DD1-BEBFC5600249}" type="presParOf" srcId="{467EABE8-C6DB-49DA-A37C-0340ED6A4ADA}" destId="{9A2163BE-49C1-417E-B35B-B6760EE9114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652A8D-37EA-487D-812B-71281BB908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6F3F74-A0A3-4959-868E-952D318E3B10}">
      <dgm:prSet>
        <dgm:style>
          <a:lnRef idx="2">
            <a:schemeClr val="dk1"/>
          </a:lnRef>
          <a:fillRef idx="1">
            <a:schemeClr val="lt1"/>
          </a:fillRef>
          <a:effectRef idx="0">
            <a:schemeClr val="dk1"/>
          </a:effectRef>
          <a:fontRef idx="minor">
            <a:schemeClr val="dk1"/>
          </a:fontRef>
        </dgm:style>
      </dgm:prSet>
      <dgm:spPr/>
      <dgm:t>
        <a:bodyPr/>
        <a:lstStyle/>
        <a:p>
          <a:pPr rtl="0"/>
          <a:r>
            <a:rPr lang="fr-CA" smtClean="0"/>
            <a:t>Multi-Touch Interaction</a:t>
          </a:r>
          <a:endParaRPr lang="en-US"/>
        </a:p>
      </dgm:t>
    </dgm:pt>
    <dgm:pt modelId="{4744D4DF-FEEE-49D9-8E9F-7C8207FB2E04}" type="parTrans" cxnId="{01968735-E2C0-4122-807C-EC3AEFFE57E1}">
      <dgm:prSet/>
      <dgm:spPr/>
      <dgm:t>
        <a:bodyPr/>
        <a:lstStyle/>
        <a:p>
          <a:endParaRPr lang="en-US"/>
        </a:p>
      </dgm:t>
    </dgm:pt>
    <dgm:pt modelId="{8C3ABA14-833A-4500-8FC0-1F068AAFBE61}" type="sibTrans" cxnId="{01968735-E2C0-4122-807C-EC3AEFFE57E1}">
      <dgm:prSet/>
      <dgm:spPr/>
      <dgm:t>
        <a:bodyPr/>
        <a:lstStyle/>
        <a:p>
          <a:endParaRPr lang="en-US"/>
        </a:p>
      </dgm:t>
    </dgm:pt>
    <dgm:pt modelId="{C0D655BA-027D-4875-A886-61637DC6DB8C}">
      <dgm:prSet>
        <dgm:style>
          <a:lnRef idx="2">
            <a:schemeClr val="dk1"/>
          </a:lnRef>
          <a:fillRef idx="1">
            <a:schemeClr val="lt1"/>
          </a:fillRef>
          <a:effectRef idx="0">
            <a:schemeClr val="dk1"/>
          </a:effectRef>
          <a:fontRef idx="minor">
            <a:schemeClr val="dk1"/>
          </a:fontRef>
        </dgm:style>
      </dgm:prSet>
      <dgm:spPr/>
      <dgm:t>
        <a:bodyPr/>
        <a:lstStyle/>
        <a:p>
          <a:pPr rtl="0"/>
          <a:r>
            <a:rPr lang="fr-CA" smtClean="0"/>
            <a:t>OLAP Communication</a:t>
          </a:r>
          <a:endParaRPr lang="en-US"/>
        </a:p>
      </dgm:t>
    </dgm:pt>
    <dgm:pt modelId="{082E425A-F75C-40AE-9548-B4F822CD3D15}" type="parTrans" cxnId="{A7E7CCE1-C5A7-4CA6-8145-B9FA68ECD0BD}">
      <dgm:prSet/>
      <dgm:spPr/>
      <dgm:t>
        <a:bodyPr/>
        <a:lstStyle/>
        <a:p>
          <a:endParaRPr lang="en-US"/>
        </a:p>
      </dgm:t>
    </dgm:pt>
    <dgm:pt modelId="{AEB89089-BBC4-4A0B-85BA-1204996E7E88}" type="sibTrans" cxnId="{A7E7CCE1-C5A7-4CA6-8145-B9FA68ECD0BD}">
      <dgm:prSet/>
      <dgm:spPr/>
      <dgm:t>
        <a:bodyPr/>
        <a:lstStyle/>
        <a:p>
          <a:endParaRPr lang="en-US"/>
        </a:p>
      </dgm:t>
    </dgm:pt>
    <dgm:pt modelId="{8D752C2B-1E4E-48EC-BB38-E245FEDE29C6}">
      <dgm:prSet>
        <dgm:style>
          <a:lnRef idx="2">
            <a:schemeClr val="dk1"/>
          </a:lnRef>
          <a:fillRef idx="1">
            <a:schemeClr val="lt1"/>
          </a:fillRef>
          <a:effectRef idx="0">
            <a:schemeClr val="dk1"/>
          </a:effectRef>
          <a:fontRef idx="minor">
            <a:schemeClr val="dk1"/>
          </a:fontRef>
        </dgm:style>
      </dgm:prSet>
      <dgm:spPr/>
      <dgm:t>
        <a:bodyPr/>
        <a:lstStyle/>
        <a:p>
          <a:pPr rtl="0"/>
          <a:r>
            <a:rPr lang="fr-CA" smtClean="0"/>
            <a:t>Data Exploration</a:t>
          </a:r>
          <a:endParaRPr lang="en-US"/>
        </a:p>
      </dgm:t>
    </dgm:pt>
    <dgm:pt modelId="{E68CA518-F5E5-4FDF-999C-5960BDE506D7}" type="parTrans" cxnId="{35B5A008-B6CF-4120-A6A8-A29927D9475B}">
      <dgm:prSet/>
      <dgm:spPr/>
      <dgm:t>
        <a:bodyPr/>
        <a:lstStyle/>
        <a:p>
          <a:endParaRPr lang="en-US"/>
        </a:p>
      </dgm:t>
    </dgm:pt>
    <dgm:pt modelId="{84752F59-7258-408A-83E8-003EBC67E11D}" type="sibTrans" cxnId="{35B5A008-B6CF-4120-A6A8-A29927D9475B}">
      <dgm:prSet/>
      <dgm:spPr/>
      <dgm:t>
        <a:bodyPr/>
        <a:lstStyle/>
        <a:p>
          <a:endParaRPr lang="en-US"/>
        </a:p>
      </dgm:t>
    </dgm:pt>
    <dgm:pt modelId="{8EC64C98-18D0-49ED-8A72-ECC5CD4C50FD}" type="pres">
      <dgm:prSet presAssocID="{43652A8D-37EA-487D-812B-71281BB908A7}" presName="Name0" presStyleCnt="0">
        <dgm:presLayoutVars>
          <dgm:dir/>
          <dgm:animLvl val="lvl"/>
          <dgm:resizeHandles val="exact"/>
        </dgm:presLayoutVars>
      </dgm:prSet>
      <dgm:spPr/>
    </dgm:pt>
    <dgm:pt modelId="{779F40E6-566E-425C-8E72-A3A81978E3FC}" type="pres">
      <dgm:prSet presAssocID="{FB6F3F74-A0A3-4959-868E-952D318E3B10}" presName="linNode" presStyleCnt="0"/>
      <dgm:spPr/>
    </dgm:pt>
    <dgm:pt modelId="{DA9B6E25-165B-49E8-8CEF-1F80F3BA568C}" type="pres">
      <dgm:prSet presAssocID="{FB6F3F74-A0A3-4959-868E-952D318E3B10}" presName="parentText" presStyleLbl="node1" presStyleIdx="0" presStyleCnt="3">
        <dgm:presLayoutVars>
          <dgm:chMax val="1"/>
          <dgm:bulletEnabled val="1"/>
        </dgm:presLayoutVars>
      </dgm:prSet>
      <dgm:spPr/>
    </dgm:pt>
    <dgm:pt modelId="{D102B5FF-ACAE-439C-A4EB-4149CE642D4D}" type="pres">
      <dgm:prSet presAssocID="{8C3ABA14-833A-4500-8FC0-1F068AAFBE61}" presName="sp" presStyleCnt="0"/>
      <dgm:spPr/>
    </dgm:pt>
    <dgm:pt modelId="{C3E44382-D7FD-4B6A-96C5-EC3C91D08E85}" type="pres">
      <dgm:prSet presAssocID="{C0D655BA-027D-4875-A886-61637DC6DB8C}" presName="linNode" presStyleCnt="0"/>
      <dgm:spPr/>
    </dgm:pt>
    <dgm:pt modelId="{88992C39-5E84-4604-B5B4-914AC98B7D11}" type="pres">
      <dgm:prSet presAssocID="{C0D655BA-027D-4875-A886-61637DC6DB8C}" presName="parentText" presStyleLbl="node1" presStyleIdx="1" presStyleCnt="3">
        <dgm:presLayoutVars>
          <dgm:chMax val="1"/>
          <dgm:bulletEnabled val="1"/>
        </dgm:presLayoutVars>
      </dgm:prSet>
      <dgm:spPr/>
    </dgm:pt>
    <dgm:pt modelId="{52C5B48B-F3D3-429F-8AA8-292E39B70C0F}" type="pres">
      <dgm:prSet presAssocID="{AEB89089-BBC4-4A0B-85BA-1204996E7E88}" presName="sp" presStyleCnt="0"/>
      <dgm:spPr/>
    </dgm:pt>
    <dgm:pt modelId="{F9196FB5-D24A-466B-806C-62D0D8063E0E}" type="pres">
      <dgm:prSet presAssocID="{8D752C2B-1E4E-48EC-BB38-E245FEDE29C6}" presName="linNode" presStyleCnt="0"/>
      <dgm:spPr/>
    </dgm:pt>
    <dgm:pt modelId="{227AF480-0016-446E-B42A-CB78CF044238}" type="pres">
      <dgm:prSet presAssocID="{8D752C2B-1E4E-48EC-BB38-E245FEDE29C6}" presName="parentText" presStyleLbl="node1" presStyleIdx="2" presStyleCnt="3">
        <dgm:presLayoutVars>
          <dgm:chMax val="1"/>
          <dgm:bulletEnabled val="1"/>
        </dgm:presLayoutVars>
      </dgm:prSet>
      <dgm:spPr/>
    </dgm:pt>
  </dgm:ptLst>
  <dgm:cxnLst>
    <dgm:cxn modelId="{33F7F204-D9EF-4F16-8FC0-308F27BEE75E}" type="presOf" srcId="{43652A8D-37EA-487D-812B-71281BB908A7}" destId="{8EC64C98-18D0-49ED-8A72-ECC5CD4C50FD}" srcOrd="0" destOrd="0" presId="urn:microsoft.com/office/officeart/2005/8/layout/vList5"/>
    <dgm:cxn modelId="{35B5A008-B6CF-4120-A6A8-A29927D9475B}" srcId="{43652A8D-37EA-487D-812B-71281BB908A7}" destId="{8D752C2B-1E4E-48EC-BB38-E245FEDE29C6}" srcOrd="2" destOrd="0" parTransId="{E68CA518-F5E5-4FDF-999C-5960BDE506D7}" sibTransId="{84752F59-7258-408A-83E8-003EBC67E11D}"/>
    <dgm:cxn modelId="{E8DB40A7-71D1-45AF-89FA-4AC488D0ACB2}" type="presOf" srcId="{8D752C2B-1E4E-48EC-BB38-E245FEDE29C6}" destId="{227AF480-0016-446E-B42A-CB78CF044238}" srcOrd="0" destOrd="0" presId="urn:microsoft.com/office/officeart/2005/8/layout/vList5"/>
    <dgm:cxn modelId="{01968735-E2C0-4122-807C-EC3AEFFE57E1}" srcId="{43652A8D-37EA-487D-812B-71281BB908A7}" destId="{FB6F3F74-A0A3-4959-868E-952D318E3B10}" srcOrd="0" destOrd="0" parTransId="{4744D4DF-FEEE-49D9-8E9F-7C8207FB2E04}" sibTransId="{8C3ABA14-833A-4500-8FC0-1F068AAFBE61}"/>
    <dgm:cxn modelId="{A7E7CCE1-C5A7-4CA6-8145-B9FA68ECD0BD}" srcId="{43652A8D-37EA-487D-812B-71281BB908A7}" destId="{C0D655BA-027D-4875-A886-61637DC6DB8C}" srcOrd="1" destOrd="0" parTransId="{082E425A-F75C-40AE-9548-B4F822CD3D15}" sibTransId="{AEB89089-BBC4-4A0B-85BA-1204996E7E88}"/>
    <dgm:cxn modelId="{06B8120C-A9AA-4652-852E-0DAFAB7C549B}" type="presOf" srcId="{FB6F3F74-A0A3-4959-868E-952D318E3B10}" destId="{DA9B6E25-165B-49E8-8CEF-1F80F3BA568C}" srcOrd="0" destOrd="0" presId="urn:microsoft.com/office/officeart/2005/8/layout/vList5"/>
    <dgm:cxn modelId="{DA221EF8-1FD0-4E97-9827-71BDF0E95DA5}" type="presOf" srcId="{C0D655BA-027D-4875-A886-61637DC6DB8C}" destId="{88992C39-5E84-4604-B5B4-914AC98B7D11}" srcOrd="0" destOrd="0" presId="urn:microsoft.com/office/officeart/2005/8/layout/vList5"/>
    <dgm:cxn modelId="{673B0F0E-8FE4-4C43-9916-7568B9C6C16B}" type="presParOf" srcId="{8EC64C98-18D0-49ED-8A72-ECC5CD4C50FD}" destId="{779F40E6-566E-425C-8E72-A3A81978E3FC}" srcOrd="0" destOrd="0" presId="urn:microsoft.com/office/officeart/2005/8/layout/vList5"/>
    <dgm:cxn modelId="{204791B4-69FD-41B4-8347-40FC512F3017}" type="presParOf" srcId="{779F40E6-566E-425C-8E72-A3A81978E3FC}" destId="{DA9B6E25-165B-49E8-8CEF-1F80F3BA568C}" srcOrd="0" destOrd="0" presId="urn:microsoft.com/office/officeart/2005/8/layout/vList5"/>
    <dgm:cxn modelId="{0D3F8397-88C4-4EDC-AB39-CBA4145898DE}" type="presParOf" srcId="{8EC64C98-18D0-49ED-8A72-ECC5CD4C50FD}" destId="{D102B5FF-ACAE-439C-A4EB-4149CE642D4D}" srcOrd="1" destOrd="0" presId="urn:microsoft.com/office/officeart/2005/8/layout/vList5"/>
    <dgm:cxn modelId="{33809A21-1EB5-4A47-B893-DA1A82A21880}" type="presParOf" srcId="{8EC64C98-18D0-49ED-8A72-ECC5CD4C50FD}" destId="{C3E44382-D7FD-4B6A-96C5-EC3C91D08E85}" srcOrd="2" destOrd="0" presId="urn:microsoft.com/office/officeart/2005/8/layout/vList5"/>
    <dgm:cxn modelId="{62F9E4A5-4E1D-4AC3-A63D-C1A7B7558F1B}" type="presParOf" srcId="{C3E44382-D7FD-4B6A-96C5-EC3C91D08E85}" destId="{88992C39-5E84-4604-B5B4-914AC98B7D11}" srcOrd="0" destOrd="0" presId="urn:microsoft.com/office/officeart/2005/8/layout/vList5"/>
    <dgm:cxn modelId="{E946F80F-29DB-4133-8046-73496E237ABF}" type="presParOf" srcId="{8EC64C98-18D0-49ED-8A72-ECC5CD4C50FD}" destId="{52C5B48B-F3D3-429F-8AA8-292E39B70C0F}" srcOrd="3" destOrd="0" presId="urn:microsoft.com/office/officeart/2005/8/layout/vList5"/>
    <dgm:cxn modelId="{4D9D658C-D05B-4121-B1A2-9D30A759C8D3}" type="presParOf" srcId="{8EC64C98-18D0-49ED-8A72-ECC5CD4C50FD}" destId="{F9196FB5-D24A-466B-806C-62D0D8063E0E}" srcOrd="4" destOrd="0" presId="urn:microsoft.com/office/officeart/2005/8/layout/vList5"/>
    <dgm:cxn modelId="{18198B5C-EB0C-4F4C-90D2-4C1FAFB1AF04}" type="presParOf" srcId="{F9196FB5-D24A-466B-806C-62D0D8063E0E}" destId="{227AF480-0016-446E-B42A-CB78CF04423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1E0DD5-95FB-4770-93C8-4E7ABC12AEF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34A2D03-66CA-4663-8E64-67DC4D18AB5D}">
      <dgm:prSet>
        <dgm:style>
          <a:lnRef idx="2">
            <a:schemeClr val="dk1"/>
          </a:lnRef>
          <a:fillRef idx="1">
            <a:schemeClr val="lt1"/>
          </a:fillRef>
          <a:effectRef idx="0">
            <a:schemeClr val="dk1"/>
          </a:effectRef>
          <a:fontRef idx="minor">
            <a:schemeClr val="dk1"/>
          </a:fontRef>
        </dgm:style>
      </dgm:prSet>
      <dgm:spPr/>
      <dgm:t>
        <a:bodyPr/>
        <a:lstStyle/>
        <a:p>
          <a:pPr rtl="0"/>
          <a:r>
            <a:rPr lang="en-US" smtClean="0"/>
            <a:t>Series</a:t>
          </a:r>
          <a:endParaRPr lang="en-US"/>
        </a:p>
      </dgm:t>
    </dgm:pt>
    <dgm:pt modelId="{124F5C09-62F9-42DE-AFFD-7B705F00C60E}" type="parTrans" cxnId="{2F2D0D15-71A3-4595-9436-0A4C4372AC5C}">
      <dgm:prSet/>
      <dgm:spPr/>
      <dgm:t>
        <a:bodyPr/>
        <a:lstStyle/>
        <a:p>
          <a:endParaRPr lang="en-US"/>
        </a:p>
      </dgm:t>
    </dgm:pt>
    <dgm:pt modelId="{A63929AE-8A21-4EE0-B8B5-779FCB482005}" type="sibTrans" cxnId="{2F2D0D15-71A3-4595-9436-0A4C4372AC5C}">
      <dgm:prSet/>
      <dgm:spPr/>
      <dgm:t>
        <a:bodyPr/>
        <a:lstStyle/>
        <a:p>
          <a:endParaRPr lang="en-US"/>
        </a:p>
      </dgm:t>
    </dgm:pt>
    <dgm:pt modelId="{F6C9B43A-254B-46C6-92D6-8585D94EFE05}">
      <dgm:prSet>
        <dgm:style>
          <a:lnRef idx="2">
            <a:schemeClr val="dk1"/>
          </a:lnRef>
          <a:fillRef idx="1">
            <a:schemeClr val="lt1"/>
          </a:fillRef>
          <a:effectRef idx="0">
            <a:schemeClr val="dk1"/>
          </a:effectRef>
          <a:fontRef idx="minor">
            <a:schemeClr val="dk1"/>
          </a:fontRef>
        </dgm:style>
      </dgm:prSet>
      <dgm:spPr/>
      <dgm:t>
        <a:bodyPr/>
        <a:lstStyle/>
        <a:p>
          <a:pPr rtl="0"/>
          <a:r>
            <a:rPr lang="en-US" smtClean="0"/>
            <a:t>Categories</a:t>
          </a:r>
          <a:endParaRPr lang="en-US"/>
        </a:p>
      </dgm:t>
    </dgm:pt>
    <dgm:pt modelId="{CD8E6175-9043-4BE4-AFCF-32769C2A4677}" type="parTrans" cxnId="{2F600645-8886-4A74-9E00-60E134713136}">
      <dgm:prSet/>
      <dgm:spPr/>
      <dgm:t>
        <a:bodyPr/>
        <a:lstStyle/>
        <a:p>
          <a:endParaRPr lang="en-US"/>
        </a:p>
      </dgm:t>
    </dgm:pt>
    <dgm:pt modelId="{7C278EF0-D093-4924-A8D9-E67D3EB09EC9}" type="sibTrans" cxnId="{2F600645-8886-4A74-9E00-60E134713136}">
      <dgm:prSet/>
      <dgm:spPr/>
      <dgm:t>
        <a:bodyPr/>
        <a:lstStyle/>
        <a:p>
          <a:endParaRPr lang="en-US"/>
        </a:p>
      </dgm:t>
    </dgm:pt>
    <dgm:pt modelId="{3BF1752C-79AA-4E39-B91B-C334ADFDD1CC}">
      <dgm:prSet>
        <dgm:style>
          <a:lnRef idx="2">
            <a:schemeClr val="dk1"/>
          </a:lnRef>
          <a:fillRef idx="1">
            <a:schemeClr val="lt1"/>
          </a:fillRef>
          <a:effectRef idx="0">
            <a:schemeClr val="dk1"/>
          </a:effectRef>
          <a:fontRef idx="minor">
            <a:schemeClr val="dk1"/>
          </a:fontRef>
        </dgm:style>
      </dgm:prSet>
      <dgm:spPr/>
      <dgm:t>
        <a:bodyPr/>
        <a:lstStyle/>
        <a:p>
          <a:pPr rtl="0"/>
          <a:r>
            <a:rPr lang="en-US" smtClean="0"/>
            <a:t>Preferences</a:t>
          </a:r>
          <a:endParaRPr lang="en-US"/>
        </a:p>
      </dgm:t>
    </dgm:pt>
    <dgm:pt modelId="{91D8EF46-BFF7-440E-A114-EB504302BFC4}" type="parTrans" cxnId="{792C223C-327B-42C2-8C6F-C4C14CDC00AA}">
      <dgm:prSet/>
      <dgm:spPr/>
      <dgm:t>
        <a:bodyPr/>
        <a:lstStyle/>
        <a:p>
          <a:endParaRPr lang="en-US"/>
        </a:p>
      </dgm:t>
    </dgm:pt>
    <dgm:pt modelId="{478FC866-8188-4531-A426-4071E9D60E0C}" type="sibTrans" cxnId="{792C223C-327B-42C2-8C6F-C4C14CDC00AA}">
      <dgm:prSet/>
      <dgm:spPr/>
      <dgm:t>
        <a:bodyPr/>
        <a:lstStyle/>
        <a:p>
          <a:endParaRPr lang="en-US"/>
        </a:p>
      </dgm:t>
    </dgm:pt>
    <dgm:pt modelId="{F46C9A75-460C-4EAD-A9F0-FF75DE6B83F9}" type="pres">
      <dgm:prSet presAssocID="{061E0DD5-95FB-4770-93C8-4E7ABC12AEF9}" presName="Name0" presStyleCnt="0">
        <dgm:presLayoutVars>
          <dgm:dir/>
          <dgm:resizeHandles val="exact"/>
        </dgm:presLayoutVars>
      </dgm:prSet>
      <dgm:spPr/>
    </dgm:pt>
    <dgm:pt modelId="{8B75070C-BCF7-4774-B389-57C058901260}" type="pres">
      <dgm:prSet presAssocID="{034A2D03-66CA-4663-8E64-67DC4D18AB5D}" presName="node" presStyleLbl="node1" presStyleIdx="0" presStyleCnt="3">
        <dgm:presLayoutVars>
          <dgm:bulletEnabled val="1"/>
        </dgm:presLayoutVars>
      </dgm:prSet>
      <dgm:spPr/>
      <dgm:t>
        <a:bodyPr/>
        <a:lstStyle/>
        <a:p>
          <a:endParaRPr lang="en-US"/>
        </a:p>
      </dgm:t>
    </dgm:pt>
    <dgm:pt modelId="{53471882-0338-4914-AE91-87EBD7C432B6}" type="pres">
      <dgm:prSet presAssocID="{A63929AE-8A21-4EE0-B8B5-779FCB482005}" presName="sibTrans" presStyleCnt="0"/>
      <dgm:spPr/>
    </dgm:pt>
    <dgm:pt modelId="{1ADE39C4-CA97-46D6-8320-6C5ADDFE9E17}" type="pres">
      <dgm:prSet presAssocID="{F6C9B43A-254B-46C6-92D6-8585D94EFE05}" presName="node" presStyleLbl="node1" presStyleIdx="1" presStyleCnt="3">
        <dgm:presLayoutVars>
          <dgm:bulletEnabled val="1"/>
        </dgm:presLayoutVars>
      </dgm:prSet>
      <dgm:spPr/>
    </dgm:pt>
    <dgm:pt modelId="{D438AC76-A34D-4139-B3F8-2E0DC427B372}" type="pres">
      <dgm:prSet presAssocID="{7C278EF0-D093-4924-A8D9-E67D3EB09EC9}" presName="sibTrans" presStyleCnt="0"/>
      <dgm:spPr/>
    </dgm:pt>
    <dgm:pt modelId="{3BB85025-3E49-402D-A28C-2B1423D5FA10}" type="pres">
      <dgm:prSet presAssocID="{3BF1752C-79AA-4E39-B91B-C334ADFDD1CC}" presName="node" presStyleLbl="node1" presStyleIdx="2" presStyleCnt="3">
        <dgm:presLayoutVars>
          <dgm:bulletEnabled val="1"/>
        </dgm:presLayoutVars>
      </dgm:prSet>
      <dgm:spPr/>
    </dgm:pt>
  </dgm:ptLst>
  <dgm:cxnLst>
    <dgm:cxn modelId="{7E3E1201-E0A8-4559-A345-454FD39E6492}" type="presOf" srcId="{F6C9B43A-254B-46C6-92D6-8585D94EFE05}" destId="{1ADE39C4-CA97-46D6-8320-6C5ADDFE9E17}" srcOrd="0" destOrd="0" presId="urn:microsoft.com/office/officeart/2005/8/layout/hList6"/>
    <dgm:cxn modelId="{B3A7BF8E-D139-44BB-B233-447CD2B4CB99}" type="presOf" srcId="{3BF1752C-79AA-4E39-B91B-C334ADFDD1CC}" destId="{3BB85025-3E49-402D-A28C-2B1423D5FA10}" srcOrd="0" destOrd="0" presId="urn:microsoft.com/office/officeart/2005/8/layout/hList6"/>
    <dgm:cxn modelId="{D552B676-5EDC-4282-90FC-9C0D5A632C25}" type="presOf" srcId="{034A2D03-66CA-4663-8E64-67DC4D18AB5D}" destId="{8B75070C-BCF7-4774-B389-57C058901260}" srcOrd="0" destOrd="0" presId="urn:microsoft.com/office/officeart/2005/8/layout/hList6"/>
    <dgm:cxn modelId="{2F2D0D15-71A3-4595-9436-0A4C4372AC5C}" srcId="{061E0DD5-95FB-4770-93C8-4E7ABC12AEF9}" destId="{034A2D03-66CA-4663-8E64-67DC4D18AB5D}" srcOrd="0" destOrd="0" parTransId="{124F5C09-62F9-42DE-AFFD-7B705F00C60E}" sibTransId="{A63929AE-8A21-4EE0-B8B5-779FCB482005}"/>
    <dgm:cxn modelId="{619D45DF-9CBF-48E8-AC7C-9AFA276F6397}" type="presOf" srcId="{061E0DD5-95FB-4770-93C8-4E7ABC12AEF9}" destId="{F46C9A75-460C-4EAD-A9F0-FF75DE6B83F9}" srcOrd="0" destOrd="0" presId="urn:microsoft.com/office/officeart/2005/8/layout/hList6"/>
    <dgm:cxn modelId="{792C223C-327B-42C2-8C6F-C4C14CDC00AA}" srcId="{061E0DD5-95FB-4770-93C8-4E7ABC12AEF9}" destId="{3BF1752C-79AA-4E39-B91B-C334ADFDD1CC}" srcOrd="2" destOrd="0" parTransId="{91D8EF46-BFF7-440E-A114-EB504302BFC4}" sibTransId="{478FC866-8188-4531-A426-4071E9D60E0C}"/>
    <dgm:cxn modelId="{2F600645-8886-4A74-9E00-60E134713136}" srcId="{061E0DD5-95FB-4770-93C8-4E7ABC12AEF9}" destId="{F6C9B43A-254B-46C6-92D6-8585D94EFE05}" srcOrd="1" destOrd="0" parTransId="{CD8E6175-9043-4BE4-AFCF-32769C2A4677}" sibTransId="{7C278EF0-D093-4924-A8D9-E67D3EB09EC9}"/>
    <dgm:cxn modelId="{11683334-5961-4284-847D-C294AC6D174B}" type="presParOf" srcId="{F46C9A75-460C-4EAD-A9F0-FF75DE6B83F9}" destId="{8B75070C-BCF7-4774-B389-57C058901260}" srcOrd="0" destOrd="0" presId="urn:microsoft.com/office/officeart/2005/8/layout/hList6"/>
    <dgm:cxn modelId="{8542341C-EB63-4964-B75F-D25D2B05A8E1}" type="presParOf" srcId="{F46C9A75-460C-4EAD-A9F0-FF75DE6B83F9}" destId="{53471882-0338-4914-AE91-87EBD7C432B6}" srcOrd="1" destOrd="0" presId="urn:microsoft.com/office/officeart/2005/8/layout/hList6"/>
    <dgm:cxn modelId="{3CB7FB0A-8F5A-4B0C-8CA6-BC6B84508414}" type="presParOf" srcId="{F46C9A75-460C-4EAD-A9F0-FF75DE6B83F9}" destId="{1ADE39C4-CA97-46D6-8320-6C5ADDFE9E17}" srcOrd="2" destOrd="0" presId="urn:microsoft.com/office/officeart/2005/8/layout/hList6"/>
    <dgm:cxn modelId="{6500FE81-8067-4038-AFC9-F08FA8E26539}" type="presParOf" srcId="{F46C9A75-460C-4EAD-A9F0-FF75DE6B83F9}" destId="{D438AC76-A34D-4139-B3F8-2E0DC427B372}" srcOrd="3" destOrd="0" presId="urn:microsoft.com/office/officeart/2005/8/layout/hList6"/>
    <dgm:cxn modelId="{0A55CB43-B635-4E2D-B380-ACCB7A4441FD}" type="presParOf" srcId="{F46C9A75-460C-4EAD-A9F0-FF75DE6B83F9}" destId="{3BB85025-3E49-402D-A28C-2B1423D5FA10}"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85F6C-7B4D-4A3A-84E2-94468B1E0D55}">
      <dsp:nvSpPr>
        <dsp:cNvPr id="0" name=""/>
        <dsp:cNvSpPr/>
      </dsp:nvSpPr>
      <dsp:spPr>
        <a:xfrm>
          <a:off x="1203046"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Who?</a:t>
          </a:r>
        </a:p>
      </dsp:txBody>
      <dsp:txXfrm>
        <a:off x="1448246" y="410257"/>
        <a:ext cx="1287301" cy="1022178"/>
      </dsp:txXfrm>
    </dsp:sp>
    <dsp:sp modelId="{2CADABBD-6F11-405F-AA49-B91CDF03878F}">
      <dsp:nvSpPr>
        <dsp:cNvPr id="0" name=""/>
        <dsp:cNvSpPr/>
      </dsp:nvSpPr>
      <dsp:spPr>
        <a:xfrm>
          <a:off x="385712"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Dynamo BI Corp</a:t>
          </a:r>
          <a:endParaRPr lang="en-US" sz="1600" kern="1200" dirty="0"/>
        </a:p>
      </dsp:txBody>
      <dsp:txXfrm>
        <a:off x="535332" y="151210"/>
        <a:ext cx="722427" cy="722427"/>
      </dsp:txXfrm>
    </dsp:sp>
    <dsp:sp modelId="{E0435DF2-BA02-43FF-B205-61F0EDE8C1C3}">
      <dsp:nvSpPr>
        <dsp:cNvPr id="0" name=""/>
        <dsp:cNvSpPr/>
      </dsp:nvSpPr>
      <dsp:spPr>
        <a:xfrm>
          <a:off x="3757216"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What?</a:t>
          </a:r>
          <a:endParaRPr lang="en-US" sz="1600" kern="1200" dirty="0"/>
        </a:p>
      </dsp:txBody>
      <dsp:txXfrm>
        <a:off x="4002416" y="410257"/>
        <a:ext cx="1287301" cy="1022178"/>
      </dsp:txXfrm>
    </dsp:sp>
    <dsp:sp modelId="{6C314C7F-8C05-4DB9-AF28-2AE310D67710}">
      <dsp:nvSpPr>
        <dsp:cNvPr id="0" name=""/>
        <dsp:cNvSpPr/>
      </dsp:nvSpPr>
      <dsp:spPr>
        <a:xfrm>
          <a:off x="2939881"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Problem</a:t>
          </a:r>
          <a:endParaRPr lang="en-US" sz="1600" kern="1200" dirty="0"/>
        </a:p>
      </dsp:txBody>
      <dsp:txXfrm>
        <a:off x="3089501" y="151210"/>
        <a:ext cx="722427" cy="722427"/>
      </dsp:txXfrm>
    </dsp:sp>
    <dsp:sp modelId="{0B7A9ACD-28CA-4BD5-8DF0-DAB5917E348F}">
      <dsp:nvSpPr>
        <dsp:cNvPr id="0" name=""/>
        <dsp:cNvSpPr/>
      </dsp:nvSpPr>
      <dsp:spPr>
        <a:xfrm>
          <a:off x="6311385"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Uses</a:t>
          </a:r>
          <a:endParaRPr lang="en-US" sz="1600" kern="1200"/>
        </a:p>
      </dsp:txBody>
      <dsp:txXfrm>
        <a:off x="6556586" y="410257"/>
        <a:ext cx="1287301" cy="1022178"/>
      </dsp:txXfrm>
    </dsp:sp>
    <dsp:sp modelId="{AA97E7BB-236A-4752-B53B-C8124B28EBFD}">
      <dsp:nvSpPr>
        <dsp:cNvPr id="0" name=""/>
        <dsp:cNvSpPr/>
      </dsp:nvSpPr>
      <dsp:spPr>
        <a:xfrm>
          <a:off x="6311385" y="1432435"/>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dirty="0" smtClean="0"/>
            <a:t>Requirements</a:t>
          </a:r>
          <a:endParaRPr lang="en-US" sz="1600" kern="1200" dirty="0"/>
        </a:p>
      </dsp:txBody>
      <dsp:txXfrm>
        <a:off x="6556586" y="1432435"/>
        <a:ext cx="1287301" cy="1022178"/>
      </dsp:txXfrm>
    </dsp:sp>
    <dsp:sp modelId="{3CF4C1C1-B552-4B84-8A96-73E52DD33D77}">
      <dsp:nvSpPr>
        <dsp:cNvPr id="0" name=""/>
        <dsp:cNvSpPr/>
      </dsp:nvSpPr>
      <dsp:spPr>
        <a:xfrm>
          <a:off x="6311385" y="2454614"/>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Conceptual Overview</a:t>
          </a:r>
          <a:endParaRPr lang="en-US" sz="1600" kern="1200"/>
        </a:p>
      </dsp:txBody>
      <dsp:txXfrm>
        <a:off x="6556586" y="2454614"/>
        <a:ext cx="1287301" cy="1022178"/>
      </dsp:txXfrm>
    </dsp:sp>
    <dsp:sp modelId="{459FEB1A-7207-4D6B-9FD2-941AA1310E60}">
      <dsp:nvSpPr>
        <dsp:cNvPr id="0" name=""/>
        <dsp:cNvSpPr/>
      </dsp:nvSpPr>
      <dsp:spPr>
        <a:xfrm>
          <a:off x="6311385" y="3476793"/>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Design</a:t>
          </a:r>
          <a:endParaRPr lang="en-US" sz="1600" kern="1200"/>
        </a:p>
      </dsp:txBody>
      <dsp:txXfrm>
        <a:off x="6556586" y="3476793"/>
        <a:ext cx="1287301" cy="1022178"/>
      </dsp:txXfrm>
    </dsp:sp>
    <dsp:sp modelId="{45B97A19-7906-4088-B1DE-1EFF2AC73F1A}">
      <dsp:nvSpPr>
        <dsp:cNvPr id="0" name=""/>
        <dsp:cNvSpPr/>
      </dsp:nvSpPr>
      <dsp:spPr>
        <a:xfrm>
          <a:off x="5494051"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Solution</a:t>
          </a:r>
          <a:endParaRPr lang="en-US" sz="1600" kern="1200" dirty="0"/>
        </a:p>
      </dsp:txBody>
      <dsp:txXfrm>
        <a:off x="5643671" y="151210"/>
        <a:ext cx="722427" cy="722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4E4B4-AE02-42C7-9A3D-C9A050875FE0}">
      <dsp:nvSpPr>
        <dsp:cNvPr id="0" name=""/>
        <dsp:cNvSpPr/>
      </dsp:nvSpPr>
      <dsp:spPr>
        <a:xfrm>
          <a:off x="482002" y="1406"/>
          <a:ext cx="3459807" cy="2075884"/>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fr-CA" sz="3300" kern="1200" dirty="0" smtClean="0"/>
            <a:t>Uses</a:t>
          </a:r>
          <a:endParaRPr lang="en-US" sz="3300" kern="1200" dirty="0"/>
        </a:p>
      </dsp:txBody>
      <dsp:txXfrm>
        <a:off x="482002" y="1406"/>
        <a:ext cx="3459807" cy="2075884"/>
      </dsp:txXfrm>
    </dsp:sp>
    <dsp:sp modelId="{7A0F2FF6-01E3-4834-B0FF-C1816C1CA603}">
      <dsp:nvSpPr>
        <dsp:cNvPr id="0" name=""/>
        <dsp:cNvSpPr/>
      </dsp:nvSpPr>
      <dsp:spPr>
        <a:xfrm>
          <a:off x="4287790" y="1406"/>
          <a:ext cx="3459807" cy="2075884"/>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fr-CA" sz="3300" kern="1200" dirty="0" smtClean="0"/>
            <a:t>Requirements</a:t>
          </a:r>
          <a:endParaRPr lang="en-US" sz="3300" kern="1200" dirty="0"/>
        </a:p>
      </dsp:txBody>
      <dsp:txXfrm>
        <a:off x="4287790" y="1406"/>
        <a:ext cx="3459807" cy="2075884"/>
      </dsp:txXfrm>
    </dsp:sp>
    <dsp:sp modelId="{83014C51-005C-448E-B647-59D4FC079A1D}">
      <dsp:nvSpPr>
        <dsp:cNvPr id="0" name=""/>
        <dsp:cNvSpPr/>
      </dsp:nvSpPr>
      <dsp:spPr>
        <a:xfrm>
          <a:off x="482002" y="2423271"/>
          <a:ext cx="3459807" cy="2075884"/>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fr-CA" sz="3300" kern="1200" dirty="0" smtClean="0"/>
            <a:t>Conceptual View</a:t>
          </a:r>
          <a:endParaRPr lang="en-US" sz="3300" kern="1200" dirty="0"/>
        </a:p>
      </dsp:txBody>
      <dsp:txXfrm>
        <a:off x="482002" y="2423271"/>
        <a:ext cx="3459807" cy="2075884"/>
      </dsp:txXfrm>
    </dsp:sp>
    <dsp:sp modelId="{10760DD3-2103-4BE8-9CC2-B90C4A0CC4EE}">
      <dsp:nvSpPr>
        <dsp:cNvPr id="0" name=""/>
        <dsp:cNvSpPr/>
      </dsp:nvSpPr>
      <dsp:spPr>
        <a:xfrm>
          <a:off x="4287790" y="2423271"/>
          <a:ext cx="3459807" cy="2075884"/>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fr-CA" sz="3300" kern="1200" dirty="0" smtClean="0"/>
            <a:t>Design</a:t>
          </a:r>
          <a:endParaRPr lang="en-US" sz="3300" kern="1200" dirty="0"/>
        </a:p>
        <a:p>
          <a:pPr marL="228600" lvl="1" indent="-228600" algn="l" defTabSz="1155700" rtl="0">
            <a:lnSpc>
              <a:spcPct val="90000"/>
            </a:lnSpc>
            <a:spcBef>
              <a:spcPct val="0"/>
            </a:spcBef>
            <a:spcAft>
              <a:spcPct val="15000"/>
            </a:spcAft>
            <a:buChar char="••"/>
          </a:pPr>
          <a:r>
            <a:rPr lang="fr-CA" sz="2600" kern="1200" smtClean="0"/>
            <a:t>User Interface</a:t>
          </a:r>
          <a:endParaRPr lang="en-US" sz="2600" kern="1200"/>
        </a:p>
        <a:p>
          <a:pPr marL="228600" lvl="1" indent="-228600" algn="l" defTabSz="1155700" rtl="0">
            <a:lnSpc>
              <a:spcPct val="90000"/>
            </a:lnSpc>
            <a:spcBef>
              <a:spcPct val="0"/>
            </a:spcBef>
            <a:spcAft>
              <a:spcPct val="15000"/>
            </a:spcAft>
            <a:buChar char="••"/>
          </a:pPr>
          <a:r>
            <a:rPr lang="fr-CA" sz="2600" kern="1200" smtClean="0"/>
            <a:t>Architectural Structure</a:t>
          </a:r>
          <a:endParaRPr lang="en-US" sz="2600" kern="1200"/>
        </a:p>
      </dsp:txBody>
      <dsp:txXfrm>
        <a:off x="4287790" y="2423271"/>
        <a:ext cx="3459807" cy="2075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EE056-3E6B-4065-91CE-B1E7E8882AE6}">
      <dsp:nvSpPr>
        <dsp:cNvPr id="0" name=""/>
        <dsp:cNvSpPr/>
      </dsp:nvSpPr>
      <dsp:spPr>
        <a:xfrm rot="5400000">
          <a:off x="3840158" y="-1291695"/>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smtClean="0"/>
            <a:t>Windows 7 OS</a:t>
          </a:r>
          <a:endParaRPr lang="en-US" sz="1500" kern="1200"/>
        </a:p>
        <a:p>
          <a:pPr marL="114300" lvl="1" indent="-114300" algn="l" defTabSz="666750" rtl="0">
            <a:lnSpc>
              <a:spcPct val="90000"/>
            </a:lnSpc>
            <a:spcBef>
              <a:spcPct val="0"/>
            </a:spcBef>
            <a:spcAft>
              <a:spcPct val="15000"/>
            </a:spcAft>
            <a:buChar char="••"/>
          </a:pPr>
          <a:r>
            <a:rPr lang="fr-CA" sz="1500" kern="1200" smtClean="0"/>
            <a:t>Eclipse 3.1.2</a:t>
          </a:r>
          <a:endParaRPr lang="en-US" sz="1500" kern="1200"/>
        </a:p>
        <a:p>
          <a:pPr marL="114300" lvl="1" indent="-114300" algn="l" defTabSz="666750" rtl="0">
            <a:lnSpc>
              <a:spcPct val="90000"/>
            </a:lnSpc>
            <a:spcBef>
              <a:spcPct val="0"/>
            </a:spcBef>
            <a:spcAft>
              <a:spcPct val="15000"/>
            </a:spcAft>
            <a:buChar char="••"/>
          </a:pPr>
          <a:r>
            <a:rPr lang="fr-CA" sz="1500" kern="1200" smtClean="0"/>
            <a:t>Adobe Flash Builder 4</a:t>
          </a:r>
          <a:endParaRPr lang="en-US" sz="1500" kern="1200"/>
        </a:p>
      </dsp:txBody>
      <dsp:txXfrm rot="-5400000">
        <a:off x="2381441" y="231275"/>
        <a:ext cx="4169418" cy="1187729"/>
      </dsp:txXfrm>
    </dsp:sp>
    <dsp:sp modelId="{9B85D292-1B15-4064-B370-5E8BCF760F7C}">
      <dsp:nvSpPr>
        <dsp:cNvPr id="0" name=""/>
        <dsp:cNvSpPr/>
      </dsp:nvSpPr>
      <dsp:spPr>
        <a:xfrm>
          <a:off x="0" y="249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dirty="0" smtClean="0"/>
            <a:t>Development Environment</a:t>
          </a:r>
          <a:endParaRPr lang="en-US" sz="2700" kern="1200" dirty="0"/>
        </a:p>
      </dsp:txBody>
      <dsp:txXfrm>
        <a:off x="80317" y="82809"/>
        <a:ext cx="2220806" cy="1484660"/>
      </dsp:txXfrm>
    </dsp:sp>
    <dsp:sp modelId="{7875AB2A-A3F0-4078-B0ED-16974ADD9D1A}">
      <dsp:nvSpPr>
        <dsp:cNvPr id="0" name=""/>
        <dsp:cNvSpPr/>
      </dsp:nvSpPr>
      <dsp:spPr>
        <a:xfrm rot="5400000">
          <a:off x="3840158" y="435864"/>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smtClean="0"/>
            <a:t>Windows 7 OS</a:t>
          </a:r>
          <a:endParaRPr lang="en-US" sz="1500" kern="1200"/>
        </a:p>
        <a:p>
          <a:pPr marL="114300" lvl="1" indent="-114300" algn="l" defTabSz="666750" rtl="0">
            <a:lnSpc>
              <a:spcPct val="90000"/>
            </a:lnSpc>
            <a:spcBef>
              <a:spcPct val="0"/>
            </a:spcBef>
            <a:spcAft>
              <a:spcPct val="15000"/>
            </a:spcAft>
            <a:buChar char="••"/>
          </a:pPr>
          <a:r>
            <a:rPr lang="fr-CA" sz="1500" kern="1200" smtClean="0"/>
            <a:t>Flash Player 10.1 and above</a:t>
          </a:r>
          <a:endParaRPr lang="en-US" sz="1500" kern="1200"/>
        </a:p>
      </dsp:txBody>
      <dsp:txXfrm rot="-5400000">
        <a:off x="2381441" y="1958835"/>
        <a:ext cx="4169418" cy="1187729"/>
      </dsp:txXfrm>
    </dsp:sp>
    <dsp:sp modelId="{271D7ED6-56BD-4752-A526-2E8699CEA34D}">
      <dsp:nvSpPr>
        <dsp:cNvPr id="0" name=""/>
        <dsp:cNvSpPr/>
      </dsp:nvSpPr>
      <dsp:spPr>
        <a:xfrm>
          <a:off x="0" y="173005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smtClean="0"/>
            <a:t>Runtime Environment</a:t>
          </a:r>
          <a:endParaRPr lang="en-US" sz="2700" kern="1200"/>
        </a:p>
      </dsp:txBody>
      <dsp:txXfrm>
        <a:off x="80317" y="1810369"/>
        <a:ext cx="2220806" cy="1484660"/>
      </dsp:txXfrm>
    </dsp:sp>
    <dsp:sp modelId="{7D9FCE2E-6923-4050-9196-1959B31C93B9}">
      <dsp:nvSpPr>
        <dsp:cNvPr id="0" name=""/>
        <dsp:cNvSpPr/>
      </dsp:nvSpPr>
      <dsp:spPr>
        <a:xfrm rot="5400000">
          <a:off x="3840158" y="2163423"/>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smtClean="0"/>
            <a:t>Processor: 2GHz or higher Intel or AMD processor</a:t>
          </a:r>
          <a:endParaRPr lang="en-US" sz="1500" kern="1200"/>
        </a:p>
        <a:p>
          <a:pPr marL="114300" lvl="1" indent="-114300" algn="l" defTabSz="666750" rtl="0">
            <a:lnSpc>
              <a:spcPct val="90000"/>
            </a:lnSpc>
            <a:spcBef>
              <a:spcPct val="0"/>
            </a:spcBef>
            <a:spcAft>
              <a:spcPct val="15000"/>
            </a:spcAft>
            <a:buChar char="••"/>
          </a:pPr>
          <a:r>
            <a:rPr lang="fr-CA" sz="1500" kern="1200" smtClean="0"/>
            <a:t>Minimum 1920x1080 pixel 24-bit color multi-touch display of any size</a:t>
          </a:r>
          <a:endParaRPr lang="en-US" sz="1500" kern="1200"/>
        </a:p>
        <a:p>
          <a:pPr marL="114300" lvl="1" indent="-114300" algn="l" defTabSz="666750" rtl="0">
            <a:lnSpc>
              <a:spcPct val="90000"/>
            </a:lnSpc>
            <a:spcBef>
              <a:spcPct val="0"/>
            </a:spcBef>
            <a:spcAft>
              <a:spcPct val="15000"/>
            </a:spcAft>
            <a:buChar char="••"/>
          </a:pPr>
          <a:r>
            <a:rPr lang="fr-CA" sz="1500" kern="1200" dirty="0" smtClean="0"/>
            <a:t>Connection to an available OLAP database</a:t>
          </a:r>
          <a:endParaRPr lang="en-US" sz="1500" kern="1200" dirty="0"/>
        </a:p>
      </dsp:txBody>
      <dsp:txXfrm rot="-5400000">
        <a:off x="2381441" y="3686394"/>
        <a:ext cx="4169418" cy="1187729"/>
      </dsp:txXfrm>
    </dsp:sp>
    <dsp:sp modelId="{F27FFE78-AF44-44E3-B230-CE1DB7BB6440}">
      <dsp:nvSpPr>
        <dsp:cNvPr id="0" name=""/>
        <dsp:cNvSpPr/>
      </dsp:nvSpPr>
      <dsp:spPr>
        <a:xfrm>
          <a:off x="0" y="345761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smtClean="0"/>
            <a:t>Hardware Environment</a:t>
          </a:r>
          <a:endParaRPr lang="en-US" sz="2700" kern="1200"/>
        </a:p>
      </dsp:txBody>
      <dsp:txXfrm>
        <a:off x="80317" y="3537929"/>
        <a:ext cx="2220806" cy="1484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20168-F41F-4188-85C7-B099ACDFFF47}">
      <dsp:nvSpPr>
        <dsp:cNvPr id="0" name=""/>
        <dsp:cNvSpPr/>
      </dsp:nvSpPr>
      <dsp:spPr>
        <a:xfrm>
          <a:off x="1490249" y="45259"/>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Touch Input</a:t>
          </a:r>
          <a:endParaRPr lang="en-US" sz="2600" kern="1200" dirty="0"/>
        </a:p>
      </dsp:txBody>
      <dsp:txXfrm>
        <a:off x="1761807" y="362077"/>
        <a:ext cx="1810385" cy="746783"/>
      </dsp:txXfrm>
    </dsp:sp>
    <dsp:sp modelId="{5DB94F1E-C0FF-4B93-B69C-55EDE8F009E7}">
      <dsp:nvSpPr>
        <dsp:cNvPr id="0" name=""/>
        <dsp:cNvSpPr/>
      </dsp:nvSpPr>
      <dsp:spPr>
        <a:xfrm>
          <a:off x="2531221" y="1086231"/>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States</a:t>
          </a:r>
          <a:endParaRPr lang="en-US" sz="2600" kern="1200" dirty="0"/>
        </a:p>
      </dsp:txBody>
      <dsp:txXfrm>
        <a:off x="3798490" y="1357788"/>
        <a:ext cx="905192" cy="1810385"/>
      </dsp:txXfrm>
    </dsp:sp>
    <dsp:sp modelId="{E6BD6D0C-B871-4F6C-9AE1-A8536BD15B3D}">
      <dsp:nvSpPr>
        <dsp:cNvPr id="0" name=""/>
        <dsp:cNvSpPr/>
      </dsp:nvSpPr>
      <dsp:spPr>
        <a:xfrm>
          <a:off x="1490249" y="2127202"/>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Graph Interaction</a:t>
          </a:r>
          <a:endParaRPr lang="en-US" sz="2600" kern="1200" dirty="0"/>
        </a:p>
      </dsp:txBody>
      <dsp:txXfrm>
        <a:off x="1761807" y="3417102"/>
        <a:ext cx="1810385" cy="746783"/>
      </dsp:txXfrm>
    </dsp:sp>
    <dsp:sp modelId="{C1F5E1AB-B677-4A3F-A1C0-FD65E27B3589}">
      <dsp:nvSpPr>
        <dsp:cNvPr id="0" name=""/>
        <dsp:cNvSpPr/>
      </dsp:nvSpPr>
      <dsp:spPr>
        <a:xfrm>
          <a:off x="449278" y="1086231"/>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Graph OLAP Data</a:t>
          </a:r>
          <a:endParaRPr lang="en-US" sz="2600" kern="1200" dirty="0"/>
        </a:p>
      </dsp:txBody>
      <dsp:txXfrm>
        <a:off x="630316" y="1357788"/>
        <a:ext cx="905192" cy="1810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05B6B-8B6A-46D1-82B8-40231CBB2E9E}">
      <dsp:nvSpPr>
        <dsp:cNvPr id="0" name=""/>
        <dsp:cNvSpPr/>
      </dsp:nvSpPr>
      <dsp:spPr>
        <a:xfrm>
          <a:off x="644671" y="744"/>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CA" sz="1800" kern="1200" smtClean="0"/>
            <a:t>UI input method through multi-touch monitors</a:t>
          </a:r>
          <a:endParaRPr lang="en-US" sz="1800" kern="1200"/>
        </a:p>
      </dsp:txBody>
      <dsp:txXfrm>
        <a:off x="644671" y="744"/>
        <a:ext cx="2361455" cy="1416873"/>
      </dsp:txXfrm>
    </dsp:sp>
    <dsp:sp modelId="{60F21727-C824-456A-83B8-63A4C82EE6E4}">
      <dsp:nvSpPr>
        <dsp:cNvPr id="0" name=""/>
        <dsp:cNvSpPr/>
      </dsp:nvSpPr>
      <dsp:spPr>
        <a:xfrm>
          <a:off x="3242272" y="744"/>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CA" sz="1800" kern="1200" smtClean="0"/>
            <a:t>Options menu</a:t>
          </a:r>
          <a:endParaRPr lang="en-US" sz="1800" kern="1200"/>
        </a:p>
      </dsp:txBody>
      <dsp:txXfrm>
        <a:off x="3242272" y="744"/>
        <a:ext cx="2361455" cy="1416873"/>
      </dsp:txXfrm>
    </dsp:sp>
    <dsp:sp modelId="{B5618F02-4C01-472E-AA95-5F3283EB0D2B}">
      <dsp:nvSpPr>
        <dsp:cNvPr id="0" name=""/>
        <dsp:cNvSpPr/>
      </dsp:nvSpPr>
      <dsp:spPr>
        <a:xfrm>
          <a:off x="644671" y="1653763"/>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CA" sz="1800" kern="1200" smtClean="0"/>
            <a:t>Trash</a:t>
          </a:r>
          <a:endParaRPr lang="en-US" sz="1800" kern="1200"/>
        </a:p>
      </dsp:txBody>
      <dsp:txXfrm>
        <a:off x="644671" y="1653763"/>
        <a:ext cx="2361455" cy="1416873"/>
      </dsp:txXfrm>
    </dsp:sp>
    <dsp:sp modelId="{BD9F407E-8B78-46E3-9F82-D78D04369287}">
      <dsp:nvSpPr>
        <dsp:cNvPr id="0" name=""/>
        <dsp:cNvSpPr/>
      </dsp:nvSpPr>
      <dsp:spPr>
        <a:xfrm>
          <a:off x="3242272" y="1653763"/>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fr-CA" sz="1800" kern="1200" smtClean="0"/>
            <a:t>Four Panels</a:t>
          </a:r>
          <a:endParaRPr lang="en-US" sz="1800" kern="1200"/>
        </a:p>
        <a:p>
          <a:pPr marL="114300" lvl="1" indent="-114300" algn="l" defTabSz="622300" rtl="0">
            <a:lnSpc>
              <a:spcPct val="90000"/>
            </a:lnSpc>
            <a:spcBef>
              <a:spcPct val="0"/>
            </a:spcBef>
            <a:spcAft>
              <a:spcPct val="15000"/>
            </a:spcAft>
            <a:buChar char="••"/>
          </a:pPr>
          <a:r>
            <a:rPr lang="fr-CA" sz="1400" kern="1200" smtClean="0"/>
            <a:t>Paging</a:t>
          </a:r>
          <a:endParaRPr lang="en-US" sz="1400" kern="1200"/>
        </a:p>
        <a:p>
          <a:pPr marL="114300" lvl="1" indent="-114300" algn="l" defTabSz="622300" rtl="0">
            <a:lnSpc>
              <a:spcPct val="90000"/>
            </a:lnSpc>
            <a:spcBef>
              <a:spcPct val="0"/>
            </a:spcBef>
            <a:spcAft>
              <a:spcPct val="15000"/>
            </a:spcAft>
            <a:buChar char="••"/>
          </a:pPr>
          <a:r>
            <a:rPr lang="fr-CA" sz="1400" kern="1200" smtClean="0"/>
            <a:t>Series</a:t>
          </a:r>
          <a:endParaRPr lang="en-US" sz="1400" kern="1200"/>
        </a:p>
        <a:p>
          <a:pPr marL="114300" lvl="1" indent="-114300" algn="l" defTabSz="622300" rtl="0">
            <a:lnSpc>
              <a:spcPct val="90000"/>
            </a:lnSpc>
            <a:spcBef>
              <a:spcPct val="0"/>
            </a:spcBef>
            <a:spcAft>
              <a:spcPct val="15000"/>
            </a:spcAft>
            <a:buChar char="••"/>
          </a:pPr>
          <a:r>
            <a:rPr lang="fr-CA" sz="1400" kern="1200" smtClean="0"/>
            <a:t>Categories</a:t>
          </a:r>
          <a:endParaRPr lang="en-US" sz="1400" kern="1200"/>
        </a:p>
        <a:p>
          <a:pPr marL="114300" lvl="1" indent="-114300" algn="l" defTabSz="622300" rtl="0">
            <a:lnSpc>
              <a:spcPct val="90000"/>
            </a:lnSpc>
            <a:spcBef>
              <a:spcPct val="0"/>
            </a:spcBef>
            <a:spcAft>
              <a:spcPct val="15000"/>
            </a:spcAft>
            <a:buChar char="••"/>
          </a:pPr>
          <a:r>
            <a:rPr lang="fr-CA" sz="1400" kern="1200" smtClean="0"/>
            <a:t>Measures</a:t>
          </a:r>
          <a:endParaRPr lang="en-US" sz="1400" kern="1200"/>
        </a:p>
      </dsp:txBody>
      <dsp:txXfrm>
        <a:off x="3242272" y="1653763"/>
        <a:ext cx="2361455" cy="1416873"/>
      </dsp:txXfrm>
    </dsp:sp>
    <dsp:sp modelId="{E870661F-D0B8-46B7-80F6-F5F0B6A801C7}">
      <dsp:nvSpPr>
        <dsp:cNvPr id="0" name=""/>
        <dsp:cNvSpPr/>
      </dsp:nvSpPr>
      <dsp:spPr>
        <a:xfrm>
          <a:off x="644671" y="3306782"/>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CA" sz="1800" kern="1200" smtClean="0"/>
            <a:t>Picker</a:t>
          </a:r>
          <a:endParaRPr lang="en-US" sz="1800" kern="1200"/>
        </a:p>
      </dsp:txBody>
      <dsp:txXfrm>
        <a:off x="644671" y="3306782"/>
        <a:ext cx="2361455" cy="1416873"/>
      </dsp:txXfrm>
    </dsp:sp>
    <dsp:sp modelId="{9A2163BE-49C1-417E-B35B-B6760EE9114C}">
      <dsp:nvSpPr>
        <dsp:cNvPr id="0" name=""/>
        <dsp:cNvSpPr/>
      </dsp:nvSpPr>
      <dsp:spPr>
        <a:xfrm>
          <a:off x="3242272" y="3306782"/>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fr-CA" sz="1800" kern="1200" smtClean="0"/>
            <a:t>Sets</a:t>
          </a:r>
          <a:endParaRPr lang="en-US" sz="1800" kern="1200"/>
        </a:p>
      </dsp:txBody>
      <dsp:txXfrm>
        <a:off x="3242272" y="3306782"/>
        <a:ext cx="2361455" cy="14168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B6E25-165B-49E8-8CEF-1F80F3BA568C}">
      <dsp:nvSpPr>
        <dsp:cNvPr id="0" name=""/>
        <dsp:cNvSpPr/>
      </dsp:nvSpPr>
      <dsp:spPr>
        <a:xfrm>
          <a:off x="2584704" y="1906"/>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Multi-Touch Interaction</a:t>
          </a:r>
          <a:endParaRPr lang="en-US" sz="2900" kern="1200"/>
        </a:p>
      </dsp:txBody>
      <dsp:txXfrm>
        <a:off x="2646140" y="63342"/>
        <a:ext cx="2784920" cy="1135655"/>
      </dsp:txXfrm>
    </dsp:sp>
    <dsp:sp modelId="{88992C39-5E84-4604-B5B4-914AC98B7D11}">
      <dsp:nvSpPr>
        <dsp:cNvPr id="0" name=""/>
        <dsp:cNvSpPr/>
      </dsp:nvSpPr>
      <dsp:spPr>
        <a:xfrm>
          <a:off x="2584704" y="1323361"/>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OLAP Communication</a:t>
          </a:r>
          <a:endParaRPr lang="en-US" sz="2900" kern="1200"/>
        </a:p>
      </dsp:txBody>
      <dsp:txXfrm>
        <a:off x="2646140" y="1384797"/>
        <a:ext cx="2784920" cy="1135655"/>
      </dsp:txXfrm>
    </dsp:sp>
    <dsp:sp modelId="{227AF480-0016-446E-B42A-CB78CF044238}">
      <dsp:nvSpPr>
        <dsp:cNvPr id="0" name=""/>
        <dsp:cNvSpPr/>
      </dsp:nvSpPr>
      <dsp:spPr>
        <a:xfrm>
          <a:off x="2584704" y="2644815"/>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Data Exploration</a:t>
          </a:r>
          <a:endParaRPr lang="en-US" sz="2900" kern="1200"/>
        </a:p>
      </dsp:txBody>
      <dsp:txXfrm>
        <a:off x="2646140" y="2706251"/>
        <a:ext cx="2784920" cy="1135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070C-BCF7-4774-B389-57C058901260}">
      <dsp:nvSpPr>
        <dsp:cNvPr id="0" name=""/>
        <dsp:cNvSpPr/>
      </dsp:nvSpPr>
      <dsp:spPr>
        <a:xfrm rot="16200000">
          <a:off x="-1197425"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9882" bIns="0" numCol="1" spcCol="1270" anchor="ctr" anchorCtr="0">
          <a:noAutofit/>
        </a:bodyPr>
        <a:lstStyle/>
        <a:p>
          <a:pPr lvl="0" algn="ctr" defTabSz="1111250" rtl="0">
            <a:lnSpc>
              <a:spcPct val="90000"/>
            </a:lnSpc>
            <a:spcBef>
              <a:spcPct val="0"/>
            </a:spcBef>
            <a:spcAft>
              <a:spcPct val="35000"/>
            </a:spcAft>
          </a:pPr>
          <a:r>
            <a:rPr lang="en-US" sz="2500" kern="1200" smtClean="0"/>
            <a:t>Series</a:t>
          </a:r>
          <a:endParaRPr lang="en-US" sz="2500" kern="1200"/>
        </a:p>
      </dsp:txBody>
      <dsp:txXfrm rot="5400000">
        <a:off x="720" y="853589"/>
        <a:ext cx="1871653" cy="2560766"/>
      </dsp:txXfrm>
    </dsp:sp>
    <dsp:sp modelId="{1ADE39C4-CA97-46D6-8320-6C5ADDFE9E17}">
      <dsp:nvSpPr>
        <dsp:cNvPr id="0" name=""/>
        <dsp:cNvSpPr/>
      </dsp:nvSpPr>
      <dsp:spPr>
        <a:xfrm rot="16200000">
          <a:off x="814602"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9882" bIns="0" numCol="1" spcCol="1270" anchor="ctr" anchorCtr="0">
          <a:noAutofit/>
        </a:bodyPr>
        <a:lstStyle/>
        <a:p>
          <a:pPr lvl="0" algn="ctr" defTabSz="1111250" rtl="0">
            <a:lnSpc>
              <a:spcPct val="90000"/>
            </a:lnSpc>
            <a:spcBef>
              <a:spcPct val="0"/>
            </a:spcBef>
            <a:spcAft>
              <a:spcPct val="35000"/>
            </a:spcAft>
          </a:pPr>
          <a:r>
            <a:rPr lang="en-US" sz="2500" kern="1200" smtClean="0"/>
            <a:t>Categories</a:t>
          </a:r>
          <a:endParaRPr lang="en-US" sz="2500" kern="1200"/>
        </a:p>
      </dsp:txBody>
      <dsp:txXfrm rot="5400000">
        <a:off x="2012747" y="853589"/>
        <a:ext cx="1871653" cy="2560766"/>
      </dsp:txXfrm>
    </dsp:sp>
    <dsp:sp modelId="{3BB85025-3E49-402D-A28C-2B1423D5FA10}">
      <dsp:nvSpPr>
        <dsp:cNvPr id="0" name=""/>
        <dsp:cNvSpPr/>
      </dsp:nvSpPr>
      <dsp:spPr>
        <a:xfrm rot="16200000">
          <a:off x="2826630"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9882" bIns="0" numCol="1" spcCol="1270" anchor="ctr" anchorCtr="0">
          <a:noAutofit/>
        </a:bodyPr>
        <a:lstStyle/>
        <a:p>
          <a:pPr lvl="0" algn="ctr" defTabSz="1111250" rtl="0">
            <a:lnSpc>
              <a:spcPct val="90000"/>
            </a:lnSpc>
            <a:spcBef>
              <a:spcPct val="0"/>
            </a:spcBef>
            <a:spcAft>
              <a:spcPct val="35000"/>
            </a:spcAft>
          </a:pPr>
          <a:r>
            <a:rPr lang="en-US" sz="2500" kern="1200" smtClean="0"/>
            <a:t>Preferences</a:t>
          </a:r>
          <a:endParaRPr lang="en-US" sz="2500" kern="1200"/>
        </a:p>
      </dsp:txBody>
      <dsp:txXfrm rot="5400000">
        <a:off x="4024775" y="853589"/>
        <a:ext cx="1871653" cy="2560766"/>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AA5AFE-036D-2144-BBBF-251B096C6D7B}" type="datetime1">
              <a:rPr lang="en-US" smtClean="0"/>
              <a:pPr/>
              <a:t>10/21/2010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825F7E-F2E9-8440-8C53-027DB904710E}" type="slidenum">
              <a:rPr lang="en-US" smtClean="0"/>
              <a:pPr/>
              <a:t>‹#›</a:t>
            </a:fld>
            <a:endParaRPr lang="en-US"/>
          </a:p>
        </p:txBody>
      </p:sp>
    </p:spTree>
    <p:extLst>
      <p:ext uri="{BB962C8B-B14F-4D97-AF65-F5344CB8AC3E}">
        <p14:creationId xmlns:p14="http://schemas.microsoft.com/office/powerpoint/2010/main" val="726486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B2575-75DE-A44A-84D1-503CE6A6E207}" type="datetime1">
              <a:rPr lang="en-US" smtClean="0"/>
              <a:pPr/>
              <a:t>10/21/2010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9DBD4-F997-C342-9562-E4F54BB8036D}" type="slidenum">
              <a:rPr lang="en-US" smtClean="0"/>
              <a:pPr/>
              <a:t>‹#›</a:t>
            </a:fld>
            <a:endParaRPr lang="en-US"/>
          </a:p>
        </p:txBody>
      </p:sp>
    </p:spTree>
    <p:extLst>
      <p:ext uri="{BB962C8B-B14F-4D97-AF65-F5344CB8AC3E}">
        <p14:creationId xmlns:p14="http://schemas.microsoft.com/office/powerpoint/2010/main" val="35817060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 typeface="Wingdings" charset="2"/>
              <a:buChar char="§"/>
            </a:pPr>
            <a:r>
              <a:rPr lang="en-US" sz="2600" dirty="0" smtClean="0"/>
              <a:t>State Cache: the current state of the model will be saved to an External Save File when an item is deleted to the Trash. This allows the user to undo changes they made to the Model element.</a:t>
            </a:r>
          </a:p>
          <a:p>
            <a:pPr>
              <a:buFont typeface="Wingdings" charset="2"/>
              <a:buChar char="§"/>
            </a:pPr>
            <a:r>
              <a:rPr lang="en-US" sz="2600" dirty="0" smtClean="0"/>
              <a:t>External Save File (.xsf): Representation of the local work done within Datacus.</a:t>
            </a:r>
          </a:p>
          <a:p>
            <a:pPr lvl="1"/>
            <a:r>
              <a:rPr lang="en-US" sz="2600" dirty="0" smtClean="0"/>
              <a:t>Plain text file in JSON format</a:t>
            </a:r>
          </a:p>
          <a:p>
            <a:pPr lvl="1"/>
            <a:r>
              <a:rPr lang="en-US" sz="2600" dirty="0" smtClean="0"/>
              <a:t>This file is written to when a new database is connected, when the user creates a Saved State, or when the user deletes something to the Trash. </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28</a:t>
            </a:fld>
            <a:endParaRPr lang="en-US"/>
          </a:p>
        </p:txBody>
      </p:sp>
    </p:spTree>
    <p:extLst>
      <p:ext uri="{BB962C8B-B14F-4D97-AF65-F5344CB8AC3E}">
        <p14:creationId xmlns:p14="http://schemas.microsoft.com/office/powerpoint/2010/main" val="255360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CA" dirty="0" smtClean="0"/>
              <a:t>Dynamo is a start-up company between 8 members based in Seattle, Washington with employees also located in San Francisco and India</a:t>
            </a:r>
          </a:p>
          <a:p>
            <a:pPr>
              <a:buNone/>
            </a:pPr>
            <a:r>
              <a:rPr lang="fr-CA" dirty="0" smtClean="0"/>
              <a:t>Goal is to make collecting and reporting on data easy and fun for customers</a:t>
            </a:r>
          </a:p>
          <a:p>
            <a:pPr>
              <a:buNone/>
            </a:pPr>
            <a:r>
              <a:rPr lang="fr-CA" dirty="0" smtClean="0"/>
              <a:t>Core product and specialty is an open source BI database</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4</a:t>
            </a:fld>
            <a:endParaRPr lang="en-US"/>
          </a:p>
        </p:txBody>
      </p:sp>
    </p:spTree>
    <p:extLst>
      <p:ext uri="{BB962C8B-B14F-4D97-AF65-F5344CB8AC3E}">
        <p14:creationId xmlns:p14="http://schemas.microsoft.com/office/powerpoint/2010/main" val="121671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Businesses have massive amounts of data with no simple solution for exploring their data or building charts and graphs from their data.</a:t>
            </a:r>
          </a:p>
          <a:p>
            <a:pPr>
              <a:buNone/>
            </a:pPr>
            <a:r>
              <a:rPr lang="en-US" dirty="0" smtClean="0"/>
              <a:t>Existing products require knowledge of programming or databases and are unusable by business users</a:t>
            </a:r>
          </a:p>
          <a:p>
            <a:pPr>
              <a:buNone/>
            </a:pPr>
            <a:r>
              <a:rPr lang="en-US" dirty="0" smtClean="0"/>
              <a:t>No existing touchscreen solutions</a:t>
            </a:r>
            <a:endParaRPr lang="fr-CA" dirty="0" smtClean="0"/>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5</a:t>
            </a:fld>
            <a:endParaRPr lang="en-US"/>
          </a:p>
        </p:txBody>
      </p:sp>
    </p:spTree>
    <p:extLst>
      <p:ext uri="{BB962C8B-B14F-4D97-AF65-F5344CB8AC3E}">
        <p14:creationId xmlns:p14="http://schemas.microsoft.com/office/powerpoint/2010/main" val="261664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Datacus software package</a:t>
            </a:r>
          </a:p>
          <a:p>
            <a:pPr>
              <a:buNone/>
            </a:pPr>
            <a:r>
              <a:rPr lang="en-US" dirty="0" smtClean="0"/>
              <a:t>Simple Business Intelligence tool that allows business users to quickly explore data and build charts and graphs</a:t>
            </a:r>
          </a:p>
          <a:p>
            <a:pPr>
              <a:buNone/>
            </a:pPr>
            <a:r>
              <a:rPr lang="en-US" dirty="0" smtClean="0"/>
              <a:t>Requires no knowledge of programming or of database structures</a:t>
            </a:r>
          </a:p>
          <a:p>
            <a:pPr>
              <a:buNone/>
            </a:pPr>
            <a:r>
              <a:rPr lang="en-US" dirty="0" smtClean="0"/>
              <a:t>Does so through the use of touchscreens</a:t>
            </a:r>
            <a:endParaRPr lang="fr-CA" dirty="0" smtClean="0"/>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6</a:t>
            </a:fld>
            <a:endParaRPr lang="en-US"/>
          </a:p>
        </p:txBody>
      </p:sp>
    </p:spTree>
    <p:extLst>
      <p:ext uri="{BB962C8B-B14F-4D97-AF65-F5344CB8AC3E}">
        <p14:creationId xmlns:p14="http://schemas.microsoft.com/office/powerpoint/2010/main" val="302618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Intended for use by any business with large amounts of data that need help making sense out of it</a:t>
            </a:r>
          </a:p>
          <a:p>
            <a:pPr>
              <a:buNone/>
            </a:pPr>
            <a:endParaRPr lang="en-US" dirty="0" smtClean="0"/>
          </a:p>
          <a:p>
            <a:pPr>
              <a:buNone/>
            </a:pPr>
            <a:r>
              <a:rPr lang="en-US" dirty="0" smtClean="0"/>
              <a:t>Intuitive/Standardized touchscreen gestures give less technical users the power to build charts and graphs</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8</a:t>
            </a:fld>
            <a:endParaRPr lang="en-US"/>
          </a:p>
        </p:txBody>
      </p:sp>
    </p:spTree>
    <p:extLst>
      <p:ext uri="{BB962C8B-B14F-4D97-AF65-F5344CB8AC3E}">
        <p14:creationId xmlns:p14="http://schemas.microsoft.com/office/powerpoint/2010/main" val="2463855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TUIO</a:t>
            </a:r>
          </a:p>
          <a:p>
            <a:r>
              <a:rPr lang="fr-CA" dirty="0" smtClean="0"/>
              <a:t>Mondrian</a:t>
            </a:r>
          </a:p>
          <a:p>
            <a:r>
              <a:rPr lang="fr-CA" dirty="0" smtClean="0"/>
              <a:t>BlazeDS</a:t>
            </a:r>
          </a:p>
          <a:p>
            <a:r>
              <a:rPr lang="fr-CA" dirty="0" smtClean="0"/>
              <a:t>Visualizations</a:t>
            </a:r>
          </a:p>
          <a:p>
            <a:r>
              <a:rPr lang="fr-CA" dirty="0" smtClean="0"/>
              <a:t>Model-View-Controller</a:t>
            </a:r>
          </a:p>
          <a:p>
            <a:r>
              <a:rPr lang="fr-CA" dirty="0" smtClean="0"/>
              <a:t>States</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18</a:t>
            </a:fld>
            <a:endParaRPr lang="en-US"/>
          </a:p>
        </p:txBody>
      </p:sp>
    </p:spTree>
    <p:extLst>
      <p:ext uri="{BB962C8B-B14F-4D97-AF65-F5344CB8AC3E}">
        <p14:creationId xmlns:p14="http://schemas.microsoft.com/office/powerpoint/2010/main" val="263253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fr-CA" dirty="0" err="1" smtClean="0"/>
              <a:t>Listens</a:t>
            </a:r>
            <a:r>
              <a:rPr lang="fr-CA" dirty="0" smtClean="0"/>
              <a:t> to port 3333 and translates the </a:t>
            </a:r>
            <a:r>
              <a:rPr lang="fr-CA" dirty="0" err="1" smtClean="0"/>
              <a:t>events</a:t>
            </a:r>
            <a:r>
              <a:rPr lang="fr-CA" dirty="0" smtClean="0"/>
              <a:t> to </a:t>
            </a:r>
            <a:r>
              <a:rPr lang="fr-CA" dirty="0" err="1" smtClean="0"/>
              <a:t>manageable</a:t>
            </a:r>
            <a:r>
              <a:rPr lang="fr-CA" baseline="0" dirty="0" smtClean="0"/>
              <a:t> items</a:t>
            </a:r>
            <a:endParaRPr lang="fr-CA"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a:t>
            </a:r>
            <a:r>
              <a:rPr lang="fr-CA" dirty="0" err="1" smtClean="0"/>
              <a:t>ublishes</a:t>
            </a:r>
            <a:r>
              <a:rPr lang="fr-CA" dirty="0" smtClean="0"/>
              <a:t> Windows 7 </a:t>
            </a:r>
            <a:r>
              <a:rPr lang="fr-CA" dirty="0" err="1" smtClean="0"/>
              <a:t>touch</a:t>
            </a:r>
            <a:r>
              <a:rPr lang="fr-CA" dirty="0" smtClean="0"/>
              <a:t> </a:t>
            </a:r>
            <a:r>
              <a:rPr lang="fr-CA" dirty="0" err="1" smtClean="0"/>
              <a:t>events</a:t>
            </a:r>
            <a:r>
              <a:rPr lang="fr-CA" dirty="0" smtClean="0"/>
              <a:t> to port 3333 via UDP</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smtClean="0"/>
              <a:t>BlazeDS is a set of data services that allow the Datacus app to access data from the Mondrian server. </a:t>
            </a:r>
          </a:p>
          <a:p>
            <a:pPr>
              <a:buNone/>
            </a:pPr>
            <a:r>
              <a:rPr lang="en-US" sz="1200" dirty="0" smtClean="0"/>
              <a:t>BlazeDS allows the ActionScript portion of Datacus to invoke methods in the Java portion of the application, which will then return dynamic ActionScript objects. </a:t>
            </a:r>
          </a:p>
          <a:p>
            <a:pPr>
              <a:buNone/>
            </a:pPr>
            <a:r>
              <a:rPr lang="en-US" sz="1200" dirty="0" smtClean="0"/>
              <a:t>The methods invoked in the Java portion of BlazeDS will interact with the Mondrian Wrapper in order to retrieve the data required by the Model Element of Datacus</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21</a:t>
            </a:fld>
            <a:endParaRPr lang="en-US"/>
          </a:p>
        </p:txBody>
      </p:sp>
    </p:spTree>
    <p:extLst>
      <p:ext uri="{BB962C8B-B14F-4D97-AF65-F5344CB8AC3E}">
        <p14:creationId xmlns:p14="http://schemas.microsoft.com/office/powerpoint/2010/main" val="86044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charset="2"/>
              <a:buChar char="§"/>
            </a:pPr>
            <a:r>
              <a:rPr lang="en-US" sz="1200" dirty="0" smtClean="0"/>
              <a:t>A state consists of the current Series, Categories, and Graph preferences</a:t>
            </a:r>
          </a:p>
          <a:p>
            <a:pPr lvl="0">
              <a:buFont typeface="Wingdings" charset="2"/>
              <a:buChar char="§"/>
            </a:pPr>
            <a:r>
              <a:rPr lang="en-US" sz="1200" dirty="0" smtClean="0"/>
              <a:t>State Module: talks to the Model Element and gets the current state</a:t>
            </a:r>
          </a:p>
          <a:p>
            <a:pPr>
              <a:buFont typeface="Wingdings" charset="2"/>
              <a:buChar char="§"/>
            </a:pPr>
            <a:r>
              <a:rPr lang="en-US" sz="1200" dirty="0" smtClean="0"/>
              <a:t>Saved States: allows the user to explicitly save a current state and restore it at a later time</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27</a:t>
            </a:fld>
            <a:endParaRPr lang="en-US"/>
          </a:p>
        </p:txBody>
      </p:sp>
    </p:spTree>
    <p:extLst>
      <p:ext uri="{BB962C8B-B14F-4D97-AF65-F5344CB8AC3E}">
        <p14:creationId xmlns:p14="http://schemas.microsoft.com/office/powerpoint/2010/main" val="109132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fld id="{466B880B-3D34-1C4E-A5FA-46EBD77FBD8B}" type="datetime1">
              <a:rPr lang="en-US" smtClean="0"/>
              <a:pPr/>
              <a:t>10/21/2010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CEA1791A-F0E7-6C4A-92B1-7DBF6B7F0DBC}"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7ED54361-902A-304D-8856-F52DECE8D8FA}" type="datetime1">
              <a:rPr lang="en-US" smtClean="0"/>
              <a:pPr/>
              <a:t>10/21/2010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3CBE307-EE5C-234C-A0A4-1FA459732FFC}"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A39E913F-D254-334E-9EDF-124F82A1EAC0}" type="datetime1">
              <a:rPr lang="en-US" smtClean="0"/>
              <a:pPr/>
              <a:t>10/21/2010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C0920A7-ACED-574E-A3F2-B0122C4EE9A0}"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EA8C8E97-646B-914F-BA5A-2E424E8AE7E9}" type="datetime1">
              <a:rPr lang="en-US" smtClean="0"/>
              <a:pPr/>
              <a:t>10/21/2010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0CE5B43-A078-184F-965A-8CDBEFF30822}"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8841F3D7-5D1B-7D4F-BB02-CCBA913F4FB2}" type="datetime1">
              <a:rPr lang="en-US" smtClean="0"/>
              <a:pPr/>
              <a:t>10/21/2010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46C2F547-06E9-2F4D-B1FD-D5EF8CCE9227}"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fld id="{AF5BBC2B-F10B-974E-A211-6AE37CBE76BC}" type="datetime1">
              <a:rPr lang="en-US" smtClean="0"/>
              <a:pPr/>
              <a:t>10/21/2010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B7742A52-6133-E147-B8A8-CB3843FA014A}"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fld id="{F80C7502-1BC6-EE41-B95F-CB1E21B6BEBB}" type="datetime1">
              <a:rPr lang="en-US" smtClean="0"/>
              <a:pPr/>
              <a:t>10/21/2010</a:t>
            </a:fld>
            <a:endParaRPr lang="fr-CA"/>
          </a:p>
        </p:txBody>
      </p:sp>
      <p:sp>
        <p:nvSpPr>
          <p:cNvPr id="8" name="Espace réservé du pied de page 4"/>
          <p:cNvSpPr>
            <a:spLocks noGrp="1"/>
          </p:cNvSpPr>
          <p:nvPr>
            <p:ph type="ftr" sz="quarter" idx="11"/>
          </p:nvPr>
        </p:nvSpPr>
        <p:spPr/>
        <p:txBody>
          <a:bodyPr/>
          <a:lstStyle>
            <a:lvl1pPr>
              <a:defRPr/>
            </a:lvl1pPr>
          </a:lstStyle>
          <a:p>
            <a:endParaRPr lang="en-US"/>
          </a:p>
        </p:txBody>
      </p:sp>
      <p:sp>
        <p:nvSpPr>
          <p:cNvPr id="9" name="Espace réservé du numéro de diapositive 5"/>
          <p:cNvSpPr>
            <a:spLocks noGrp="1"/>
          </p:cNvSpPr>
          <p:nvPr>
            <p:ph type="sldNum" sz="quarter" idx="12"/>
          </p:nvPr>
        </p:nvSpPr>
        <p:spPr/>
        <p:txBody>
          <a:bodyPr/>
          <a:lstStyle>
            <a:lvl1pPr>
              <a:defRPr/>
            </a:lvl1pPr>
          </a:lstStyle>
          <a:p>
            <a:fld id="{3ECD8FAD-FBFA-7748-A938-656114FE3014}"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fld id="{60C77869-32B5-314E-8547-66CEC16B5838}" type="datetime1">
              <a:rPr lang="en-US" smtClean="0"/>
              <a:pPr/>
              <a:t>10/21/2010</a:t>
            </a:fld>
            <a:endParaRPr lang="fr-CA"/>
          </a:p>
        </p:txBody>
      </p:sp>
      <p:sp>
        <p:nvSpPr>
          <p:cNvPr id="4" name="Espace réservé du pied de page 4"/>
          <p:cNvSpPr>
            <a:spLocks noGrp="1"/>
          </p:cNvSpPr>
          <p:nvPr>
            <p:ph type="ftr" sz="quarter" idx="11"/>
          </p:nvPr>
        </p:nvSpPr>
        <p:spPr/>
        <p:txBody>
          <a:bodyPr/>
          <a:lstStyle>
            <a:lvl1pPr>
              <a:defRPr/>
            </a:lvl1pPr>
          </a:lstStyle>
          <a:p>
            <a:endParaRPr lang="en-US"/>
          </a:p>
        </p:txBody>
      </p:sp>
      <p:sp>
        <p:nvSpPr>
          <p:cNvPr id="5" name="Espace réservé du numéro de diapositive 5"/>
          <p:cNvSpPr>
            <a:spLocks noGrp="1"/>
          </p:cNvSpPr>
          <p:nvPr>
            <p:ph type="sldNum" sz="quarter" idx="12"/>
          </p:nvPr>
        </p:nvSpPr>
        <p:spPr/>
        <p:txBody>
          <a:bodyPr/>
          <a:lstStyle>
            <a:lvl1pPr>
              <a:defRPr/>
            </a:lvl1pPr>
          </a:lstStyle>
          <a:p>
            <a:fld id="{4EAED780-7DBC-AC47-ACF2-F1365624EE07}"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8CE81A58-DCA7-7F4C-BD60-C2BCE57C7A08}" type="datetime1">
              <a:rPr lang="en-US" smtClean="0"/>
              <a:pPr/>
              <a:t>10/21/2010</a:t>
            </a:fld>
            <a:endParaRPr lang="fr-CA"/>
          </a:p>
        </p:txBody>
      </p:sp>
      <p:sp>
        <p:nvSpPr>
          <p:cNvPr id="3" name="Espace réservé du pied de page 4"/>
          <p:cNvSpPr>
            <a:spLocks noGrp="1"/>
          </p:cNvSpPr>
          <p:nvPr>
            <p:ph type="ftr" sz="quarter" idx="11"/>
          </p:nvPr>
        </p:nvSpPr>
        <p:spPr/>
        <p:txBody>
          <a:bodyPr/>
          <a:lstStyle>
            <a:lvl1pPr>
              <a:defRPr/>
            </a:lvl1pPr>
          </a:lstStyle>
          <a:p>
            <a:endParaRPr lang="en-US"/>
          </a:p>
        </p:txBody>
      </p:sp>
      <p:sp>
        <p:nvSpPr>
          <p:cNvPr id="4" name="Espace réservé du numéro de diapositive 5"/>
          <p:cNvSpPr>
            <a:spLocks noGrp="1"/>
          </p:cNvSpPr>
          <p:nvPr>
            <p:ph type="sldNum" sz="quarter" idx="12"/>
          </p:nvPr>
        </p:nvSpPr>
        <p:spPr/>
        <p:txBody>
          <a:bodyPr/>
          <a:lstStyle>
            <a:lvl1pPr>
              <a:defRPr/>
            </a:lvl1pPr>
          </a:lstStyle>
          <a:p>
            <a:fld id="{9F413944-4674-C742-A670-2454DA276761}"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AC38707-6F98-6C41-A811-D5C15201B9C0}" type="datetime1">
              <a:rPr lang="en-US" smtClean="0"/>
              <a:pPr/>
              <a:t>10/21/2010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B2254506-6BDF-2040-A24F-DAE20812480E}"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E3AE9699-ECC3-434C-A8B4-C65075ADBFE3}" type="datetime1">
              <a:rPr lang="en-US" smtClean="0"/>
              <a:pPr/>
              <a:t>10/21/2010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306670E3-C821-4841-B9BD-F596111BC2F6}"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FCC58A07-55C9-ED42-885C-B5EE02D41888}" type="datetime1">
              <a:rPr lang="en-US" smtClean="0"/>
              <a:pPr/>
              <a:t>10/21/2010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E873D017-AA6E-F649-8204-C5671460BFBC}"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62000" y="1219200"/>
            <a:ext cx="7772400" cy="1600200"/>
          </a:xfrm>
        </p:spPr>
        <p:txBody>
          <a:bodyPr/>
          <a:lstStyle/>
          <a:p>
            <a:r>
              <a:rPr lang="fr-CA" sz="8000" dirty="0" smtClean="0">
                <a:solidFill>
                  <a:schemeClr val="bg1"/>
                </a:solidFill>
                <a:latin typeface="Georgia"/>
                <a:cs typeface="Georgia"/>
              </a:rPr>
              <a:t>Datacus</a:t>
            </a:r>
            <a:endParaRPr lang="fr-CA" sz="8000" dirty="0">
              <a:solidFill>
                <a:schemeClr val="bg1"/>
              </a:solidFill>
              <a:latin typeface="Georgia"/>
              <a:cs typeface="Georgia"/>
            </a:endParaRPr>
          </a:p>
        </p:txBody>
      </p:sp>
      <p:sp>
        <p:nvSpPr>
          <p:cNvPr id="2051" name="Sous-titre 2"/>
          <p:cNvSpPr>
            <a:spLocks noGrp="1"/>
          </p:cNvSpPr>
          <p:nvPr>
            <p:ph type="subTitle" idx="1"/>
          </p:nvPr>
        </p:nvSpPr>
        <p:spPr>
          <a:xfrm>
            <a:off x="5940152" y="5949280"/>
            <a:ext cx="2746648" cy="451520"/>
          </a:xfrm>
        </p:spPr>
        <p:txBody>
          <a:bodyPr/>
          <a:lstStyle/>
          <a:p>
            <a:pPr algn="r"/>
            <a:r>
              <a:rPr lang="fr-CA" sz="2000" dirty="0" smtClean="0">
                <a:solidFill>
                  <a:schemeClr val="bg1"/>
                </a:solidFill>
              </a:rPr>
              <a:t>October 26th, 2010</a:t>
            </a:r>
            <a:endParaRPr lang="fr-CA"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Major </a:t>
            </a:r>
            <a:r>
              <a:rPr lang="fr-CA" dirty="0" err="1" smtClean="0">
                <a:solidFill>
                  <a:schemeClr val="bg1"/>
                </a:solidFill>
                <a:latin typeface="Georgia"/>
                <a:cs typeface="Georgia"/>
              </a:rPr>
              <a:t>Requirements</a:t>
            </a:r>
            <a:endParaRPr lang="fr-CA" dirty="0">
              <a:solidFill>
                <a:schemeClr val="bg1"/>
              </a:solidFill>
              <a:latin typeface="Georgia"/>
              <a:cs typeface="Georgia"/>
            </a:endParaRPr>
          </a:p>
        </p:txBody>
      </p:sp>
      <p:sp>
        <p:nvSpPr>
          <p:cNvPr id="4099" name="Espace réservé du contenu 4"/>
          <p:cNvSpPr>
            <a:spLocks noGrp="1"/>
          </p:cNvSpPr>
          <p:nvPr>
            <p:ph idx="1"/>
          </p:nvPr>
        </p:nvSpPr>
        <p:spPr>
          <a:xfrm>
            <a:off x="457200" y="2071688"/>
            <a:ext cx="8229600" cy="4500562"/>
          </a:xfrm>
        </p:spPr>
        <p:txBody>
          <a:bodyPr/>
          <a:lstStyle/>
          <a:p>
            <a:r>
              <a:rPr lang="fr-CA" dirty="0" err="1"/>
              <a:t>Lorem</a:t>
            </a:r>
            <a:r>
              <a:rPr lang="fr-CA" dirty="0"/>
              <a:t> </a:t>
            </a:r>
            <a:r>
              <a:rPr lang="fr-CA" dirty="0" err="1"/>
              <a:t>ipsum</a:t>
            </a:r>
            <a:r>
              <a:rPr lang="fr-CA" dirty="0"/>
              <a:t> </a:t>
            </a:r>
            <a:r>
              <a:rPr lang="fr-CA" dirty="0" err="1"/>
              <a:t>dolor</a:t>
            </a:r>
            <a:r>
              <a:rPr lang="fr-CA" dirty="0"/>
              <a:t> </a:t>
            </a:r>
            <a:r>
              <a:rPr lang="fr-CA" dirty="0" err="1"/>
              <a:t>sit</a:t>
            </a:r>
            <a:r>
              <a:rPr lang="fr-CA" dirty="0"/>
              <a:t> </a:t>
            </a:r>
            <a:r>
              <a:rPr lang="fr-CA" dirty="0" err="1"/>
              <a:t>amet</a:t>
            </a:r>
            <a:r>
              <a:rPr lang="fr-CA" dirty="0"/>
              <a:t>, </a:t>
            </a:r>
            <a:r>
              <a:rPr lang="fr-CA" dirty="0" err="1"/>
              <a:t>consectetuer</a:t>
            </a:r>
            <a:r>
              <a:rPr lang="fr-CA" dirty="0"/>
              <a:t> </a:t>
            </a:r>
            <a:r>
              <a:rPr lang="fr-CA" dirty="0" err="1"/>
              <a:t>adipiscing</a:t>
            </a:r>
            <a:r>
              <a:rPr lang="fr-CA" dirty="0"/>
              <a:t> </a:t>
            </a:r>
            <a:r>
              <a:rPr lang="fr-CA" dirty="0" err="1"/>
              <a:t>elit</a:t>
            </a:r>
            <a:r>
              <a:rPr lang="fr-CA" dirty="0"/>
              <a:t>. </a:t>
            </a:r>
            <a:r>
              <a:rPr lang="fr-CA" dirty="0" err="1"/>
              <a:t>Vivamus</a:t>
            </a:r>
            <a:r>
              <a:rPr lang="fr-CA" dirty="0"/>
              <a:t> et magna. </a:t>
            </a:r>
            <a:r>
              <a:rPr lang="fr-CA" dirty="0" err="1"/>
              <a:t>Fusce</a:t>
            </a:r>
            <a:r>
              <a:rPr lang="fr-CA" dirty="0"/>
              <a:t> </a:t>
            </a:r>
            <a:r>
              <a:rPr lang="fr-CA" dirty="0" err="1"/>
              <a:t>sed</a:t>
            </a:r>
            <a:r>
              <a:rPr lang="fr-CA" dirty="0"/>
              <a:t> </a:t>
            </a:r>
            <a:r>
              <a:rPr lang="fr-CA" dirty="0" err="1"/>
              <a:t>sem</a:t>
            </a:r>
            <a:r>
              <a:rPr lang="fr-CA" dirty="0"/>
              <a:t> </a:t>
            </a:r>
            <a:r>
              <a:rPr lang="fr-CA" dirty="0" err="1"/>
              <a:t>sed</a:t>
            </a:r>
            <a:r>
              <a:rPr lang="fr-CA" dirty="0"/>
              <a:t> magna </a:t>
            </a:r>
            <a:r>
              <a:rPr lang="fr-CA" dirty="0" err="1"/>
              <a:t>suscipit</a:t>
            </a:r>
            <a:r>
              <a:rPr lang="fr-CA" dirty="0"/>
              <a:t> </a:t>
            </a:r>
            <a:r>
              <a:rPr lang="fr-CA" dirty="0" err="1"/>
              <a:t>egestas</a:t>
            </a:r>
            <a:r>
              <a:rPr lang="fr-CA" dirty="0"/>
              <a:t>. </a:t>
            </a:r>
          </a:p>
          <a:p>
            <a:r>
              <a:rPr lang="fr-CA" dirty="0" err="1"/>
              <a:t>Lorem</a:t>
            </a:r>
            <a:r>
              <a:rPr lang="fr-CA" dirty="0"/>
              <a:t> </a:t>
            </a:r>
            <a:r>
              <a:rPr lang="fr-CA" dirty="0" err="1"/>
              <a:t>ipsum</a:t>
            </a:r>
            <a:r>
              <a:rPr lang="fr-CA" dirty="0"/>
              <a:t> </a:t>
            </a:r>
            <a:r>
              <a:rPr lang="fr-CA" dirty="0" err="1"/>
              <a:t>dolor</a:t>
            </a:r>
            <a:r>
              <a:rPr lang="fr-CA" dirty="0"/>
              <a:t> </a:t>
            </a:r>
            <a:r>
              <a:rPr lang="fr-CA" dirty="0" err="1"/>
              <a:t>sit</a:t>
            </a:r>
            <a:r>
              <a:rPr lang="fr-CA" dirty="0"/>
              <a:t> </a:t>
            </a:r>
            <a:r>
              <a:rPr lang="fr-CA" dirty="0" err="1"/>
              <a:t>amet</a:t>
            </a:r>
            <a:r>
              <a:rPr lang="fr-CA" dirty="0"/>
              <a:t>, </a:t>
            </a:r>
            <a:r>
              <a:rPr lang="fr-CA" dirty="0" err="1"/>
              <a:t>consectetuer</a:t>
            </a:r>
            <a:r>
              <a:rPr lang="fr-CA" dirty="0"/>
              <a:t> </a:t>
            </a:r>
            <a:r>
              <a:rPr lang="fr-CA" dirty="0" err="1"/>
              <a:t>adipiscing</a:t>
            </a:r>
            <a:r>
              <a:rPr lang="fr-CA" dirty="0"/>
              <a:t> </a:t>
            </a:r>
            <a:r>
              <a:rPr lang="fr-CA" dirty="0" err="1"/>
              <a:t>elit</a:t>
            </a:r>
            <a:r>
              <a:rPr lang="fr-CA" dirty="0"/>
              <a:t>. </a:t>
            </a:r>
            <a:r>
              <a:rPr lang="fr-CA" dirty="0" err="1"/>
              <a:t>Vivamus</a:t>
            </a:r>
            <a:r>
              <a:rPr lang="fr-CA" dirty="0"/>
              <a:t> et magna. </a:t>
            </a:r>
            <a:r>
              <a:rPr lang="fr-CA" dirty="0" err="1"/>
              <a:t>Fusce</a:t>
            </a:r>
            <a:r>
              <a:rPr lang="fr-CA" dirty="0"/>
              <a:t> </a:t>
            </a:r>
            <a:r>
              <a:rPr lang="fr-CA" dirty="0" err="1"/>
              <a:t>sed</a:t>
            </a:r>
            <a:r>
              <a:rPr lang="fr-CA" dirty="0"/>
              <a:t> </a:t>
            </a:r>
            <a:r>
              <a:rPr lang="fr-CA" dirty="0" err="1"/>
              <a:t>sem</a:t>
            </a:r>
            <a:r>
              <a:rPr lang="fr-CA" dirty="0"/>
              <a:t> </a:t>
            </a:r>
            <a:r>
              <a:rPr lang="fr-CA" dirty="0" err="1"/>
              <a:t>sed</a:t>
            </a:r>
            <a:r>
              <a:rPr lang="fr-CA" dirty="0"/>
              <a:t> magna </a:t>
            </a:r>
            <a:r>
              <a:rPr lang="fr-CA" dirty="0" err="1"/>
              <a:t>suscipit</a:t>
            </a:r>
            <a:r>
              <a:rPr lang="fr-CA" dirty="0"/>
              <a:t> </a:t>
            </a:r>
            <a:r>
              <a:rPr lang="fr-CA" dirty="0" err="1"/>
              <a:t>egestas</a:t>
            </a:r>
            <a:r>
              <a:rPr lang="fr-CA" dirty="0"/>
              <a:t>. </a:t>
            </a:r>
          </a:p>
        </p:txBody>
      </p:sp>
      <p:sp>
        <p:nvSpPr>
          <p:cNvPr id="4" name="Slide Number Placeholder 3"/>
          <p:cNvSpPr>
            <a:spLocks noGrp="1"/>
          </p:cNvSpPr>
          <p:nvPr>
            <p:ph type="sldNum" sz="quarter" idx="12"/>
          </p:nvPr>
        </p:nvSpPr>
        <p:spPr/>
        <p:txBody>
          <a:bodyPr/>
          <a:lstStyle/>
          <a:p>
            <a:fld id="{10CE5B43-A078-184F-965A-8CDBEFF30822}" type="slidenum">
              <a:rPr lang="fr-CA" smtClean="0"/>
              <a:pPr/>
              <a:t>10</a:t>
            </a:fld>
            <a:endParaRPr lang="fr-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981200" y="274638"/>
            <a:ext cx="7162800" cy="1143000"/>
          </a:xfrm>
        </p:spPr>
        <p:txBody>
          <a:bodyPr/>
          <a:lstStyle/>
          <a:p>
            <a:pPr algn="l"/>
            <a:r>
              <a:rPr lang="fr-CA" dirty="0" err="1" smtClean="0">
                <a:latin typeface="Georgia"/>
                <a:cs typeface="Georgia"/>
              </a:rPr>
              <a:t>Environment</a:t>
            </a:r>
            <a:r>
              <a:rPr lang="fr-CA" dirty="0" smtClean="0">
                <a:latin typeface="Georgia"/>
                <a:cs typeface="Georgia"/>
              </a:rPr>
              <a:t>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83521128"/>
              </p:ext>
            </p:extLst>
          </p:nvPr>
        </p:nvGraphicFramePr>
        <p:xfrm>
          <a:off x="2349376" y="1295400"/>
          <a:ext cx="6615112"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11</a:t>
            </a:fld>
            <a:endParaRPr lang="fr-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latin typeface="Georgia"/>
                <a:cs typeface="Georgia"/>
              </a:rPr>
              <a:t>Functional</a:t>
            </a:r>
            <a:r>
              <a:rPr lang="fr-CA" dirty="0" smtClean="0">
                <a:latin typeface="Georgia"/>
                <a:cs typeface="Georgia"/>
              </a:rPr>
              <a:t>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64008684"/>
              </p:ext>
            </p:extLst>
          </p:nvPr>
        </p:nvGraphicFramePr>
        <p:xfrm>
          <a:off x="2766392" y="1600200"/>
          <a:ext cx="5334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12</a:t>
            </a:fld>
            <a:endParaRPr lang="fr-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Conceptional</a:t>
            </a:r>
            <a:r>
              <a:rPr lang="fr-CA" dirty="0" smtClean="0">
                <a:solidFill>
                  <a:schemeClr val="bg1"/>
                </a:solidFill>
                <a:latin typeface="Georgia"/>
                <a:cs typeface="Georgia"/>
              </a:rPr>
              <a:t> </a:t>
            </a:r>
            <a:r>
              <a:rPr lang="fr-CA" dirty="0" err="1" smtClean="0">
                <a:solidFill>
                  <a:schemeClr val="bg1"/>
                </a:solidFill>
                <a:latin typeface="Georgia"/>
                <a:cs typeface="Georgia"/>
              </a:rPr>
              <a:t>Overview</a:t>
            </a:r>
            <a:r>
              <a:rPr lang="fr-CA" dirty="0" smtClean="0">
                <a:solidFill>
                  <a:schemeClr val="bg1"/>
                </a:solidFill>
                <a:latin typeface="Georgia"/>
                <a:cs typeface="Georgia"/>
              </a:rPr>
              <a:t> </a:t>
            </a:r>
            <a:r>
              <a:rPr lang="fr-CA" dirty="0" err="1" smtClean="0">
                <a:solidFill>
                  <a:schemeClr val="bg1"/>
                </a:solidFill>
                <a:latin typeface="Georgia"/>
                <a:cs typeface="Georgia"/>
              </a:rPr>
              <a:t>Diagram</a:t>
            </a:r>
            <a:endParaRPr lang="fr-CA" dirty="0">
              <a:solidFill>
                <a:schemeClr val="bg1"/>
              </a:solidFill>
              <a:latin typeface="Georgia"/>
              <a:cs typeface="Georgia"/>
            </a:endParaRPr>
          </a:p>
        </p:txBody>
      </p:sp>
      <p:sp>
        <p:nvSpPr>
          <p:cNvPr id="5" name="Rounded Rectangle 4"/>
          <p:cNvSpPr/>
          <p:nvPr/>
        </p:nvSpPr>
        <p:spPr>
          <a:xfrm>
            <a:off x="2209800" y="1600200"/>
            <a:ext cx="4724400" cy="449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10CE5B43-A078-184F-965A-8CDBEFF30822}" type="slidenum">
              <a:rPr lang="fr-CA" smtClean="0"/>
              <a:pPr/>
              <a:t>13</a:t>
            </a:fld>
            <a:endParaRPr lang="fr-CA"/>
          </a:p>
        </p:txBody>
      </p:sp>
      <p:pic>
        <p:nvPicPr>
          <p:cNvPr id="8" name="Picture 7" descr="datacus_system_rev_4.png"/>
          <p:cNvPicPr>
            <a:picLocks noChangeAspect="1"/>
          </p:cNvPicPr>
          <p:nvPr/>
        </p:nvPicPr>
        <p:blipFill>
          <a:blip r:embed="rId3"/>
          <a:stretch>
            <a:fillRect/>
          </a:stretch>
        </p:blipFill>
        <p:spPr>
          <a:xfrm>
            <a:off x="2895600" y="1676400"/>
            <a:ext cx="3324225" cy="42875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752600" y="304800"/>
            <a:ext cx="7391400" cy="1143000"/>
          </a:xfrm>
        </p:spPr>
        <p:txBody>
          <a:bodyPr/>
          <a:lstStyle/>
          <a:p>
            <a:pPr algn="l"/>
            <a:r>
              <a:rPr lang="fr-CA" dirty="0" smtClean="0">
                <a:latin typeface="Georgia"/>
                <a:cs typeface="Georgia"/>
              </a:rPr>
              <a:t>User Interface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532173326"/>
              </p:ext>
            </p:extLst>
          </p:nvPr>
        </p:nvGraphicFramePr>
        <p:xfrm>
          <a:off x="2438400" y="1600200"/>
          <a:ext cx="6248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14</a:t>
            </a:fld>
            <a:endParaRPr lang="fr-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smtClean="0">
                <a:solidFill>
                  <a:schemeClr val="bg1"/>
                </a:solidFill>
                <a:latin typeface="Georgia"/>
                <a:cs typeface="Georgia"/>
              </a:rPr>
              <a:t>GUI Interface</a:t>
            </a:r>
            <a:endParaRPr lang="fr-CA" dirty="0">
              <a:solidFill>
                <a:schemeClr val="bg1"/>
              </a:solidFill>
              <a:latin typeface="Georgia"/>
              <a:cs typeface="Georgia"/>
            </a:endParaRPr>
          </a:p>
        </p:txBody>
      </p:sp>
      <p:sp>
        <p:nvSpPr>
          <p:cNvPr id="5" name="Rounded Rectangle 4"/>
          <p:cNvSpPr/>
          <p:nvPr/>
        </p:nvSpPr>
        <p:spPr>
          <a:xfrm>
            <a:off x="990600" y="1447800"/>
            <a:ext cx="7467600" cy="495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10CE5B43-A078-184F-965A-8CDBEFF30822}" type="slidenum">
              <a:rPr lang="fr-CA" smtClean="0"/>
              <a:pPr/>
              <a:t>15</a:t>
            </a:fld>
            <a:endParaRPr lang="fr-CA"/>
          </a:p>
        </p:txBody>
      </p:sp>
      <p:pic>
        <p:nvPicPr>
          <p:cNvPr id="8" name="Picture 7" descr="datacus UI.png"/>
          <p:cNvPicPr>
            <a:picLocks noChangeAspect="1"/>
          </p:cNvPicPr>
          <p:nvPr/>
        </p:nvPicPr>
        <p:blipFill>
          <a:blip r:embed="rId3"/>
          <a:stretch>
            <a:fillRect/>
          </a:stretch>
        </p:blipFill>
        <p:spPr>
          <a:xfrm>
            <a:off x="1371600" y="1676400"/>
            <a:ext cx="6661150" cy="4470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smtClean="0">
                <a:solidFill>
                  <a:schemeClr val="bg1"/>
                </a:solidFill>
                <a:latin typeface="Georgia"/>
                <a:cs typeface="Georgia"/>
              </a:rPr>
              <a:t>GUI Interface</a:t>
            </a:r>
            <a:endParaRPr lang="fr-CA" dirty="0">
              <a:solidFill>
                <a:schemeClr val="bg1"/>
              </a:solidFill>
              <a:latin typeface="Georgia"/>
              <a:cs typeface="Georgia"/>
            </a:endParaRPr>
          </a:p>
        </p:txBody>
      </p:sp>
      <p:sp>
        <p:nvSpPr>
          <p:cNvPr id="5" name="Rounded Rectangle 4"/>
          <p:cNvSpPr/>
          <p:nvPr/>
        </p:nvSpPr>
        <p:spPr>
          <a:xfrm>
            <a:off x="1295400" y="1447800"/>
            <a:ext cx="6400800" cy="495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descr="datacus_toolbar.png"/>
          <p:cNvPicPr>
            <a:picLocks noChangeAspect="1"/>
          </p:cNvPicPr>
          <p:nvPr/>
        </p:nvPicPr>
        <p:blipFill>
          <a:blip r:embed="rId3"/>
          <a:stretch>
            <a:fillRect/>
          </a:stretch>
        </p:blipFill>
        <p:spPr>
          <a:xfrm>
            <a:off x="1828800" y="1600200"/>
            <a:ext cx="5257800" cy="4661828"/>
          </a:xfrm>
          <a:prstGeom prst="rect">
            <a:avLst/>
          </a:prstGeom>
        </p:spPr>
      </p:pic>
      <p:sp>
        <p:nvSpPr>
          <p:cNvPr id="8" name="Slide Number Placeholder 7"/>
          <p:cNvSpPr>
            <a:spLocks noGrp="1"/>
          </p:cNvSpPr>
          <p:nvPr>
            <p:ph type="sldNum" sz="quarter" idx="12"/>
          </p:nvPr>
        </p:nvSpPr>
        <p:spPr/>
        <p:txBody>
          <a:bodyPr/>
          <a:lstStyle/>
          <a:p>
            <a:fld id="{10CE5B43-A078-184F-965A-8CDBEFF30822}" type="slidenum">
              <a:rPr lang="fr-CA" smtClean="0"/>
              <a:pPr/>
              <a:t>16</a:t>
            </a:fld>
            <a:endParaRPr lang="fr-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Design: Issues </a:t>
            </a:r>
            <a:endParaRPr lang="fr-CA" dirty="0">
              <a:solidFill>
                <a:schemeClr val="bg1"/>
              </a:solidFill>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811732129"/>
              </p:ext>
            </p:extLst>
          </p:nvPr>
        </p:nvGraphicFramePr>
        <p:xfrm>
          <a:off x="533400" y="2276872"/>
          <a:ext cx="8077200" cy="3905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17</a:t>
            </a:fld>
            <a:endParaRPr lang="fr-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Design: </a:t>
            </a:r>
            <a:r>
              <a:rPr lang="fr-CA" dirty="0" err="1" smtClean="0">
                <a:solidFill>
                  <a:schemeClr val="bg1"/>
                </a:solidFill>
                <a:latin typeface="Georgia"/>
                <a:cs typeface="Georgia"/>
              </a:rPr>
              <a:t>Implementation</a:t>
            </a:r>
            <a:r>
              <a:rPr lang="fr-CA" dirty="0" smtClean="0">
                <a:solidFill>
                  <a:schemeClr val="bg1"/>
                </a:solidFill>
                <a:latin typeface="Georgia"/>
                <a:cs typeface="Georgia"/>
              </a:rPr>
              <a:t> </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18</a:t>
            </a:fld>
            <a:endParaRPr lang="fr-CA"/>
          </a:p>
        </p:txBody>
      </p:sp>
      <p:sp>
        <p:nvSpPr>
          <p:cNvPr id="2" name="Rounded Rectangle 1"/>
          <p:cNvSpPr/>
          <p:nvPr/>
        </p:nvSpPr>
        <p:spPr>
          <a:xfrm>
            <a:off x="1619672" y="3284984"/>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TUIO</a:t>
            </a:r>
            <a:endParaRPr lang="en-US" dirty="0"/>
          </a:p>
        </p:txBody>
      </p:sp>
      <p:sp>
        <p:nvSpPr>
          <p:cNvPr id="6" name="Rounded Rectangle 5"/>
          <p:cNvSpPr/>
          <p:nvPr/>
        </p:nvSpPr>
        <p:spPr>
          <a:xfrm>
            <a:off x="3779912" y="2243995"/>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Mondrian</a:t>
            </a:r>
          </a:p>
          <a:p>
            <a:pPr algn="ctr"/>
            <a:r>
              <a:rPr lang="en-US" dirty="0" smtClean="0"/>
              <a:t>BlazeDS</a:t>
            </a:r>
            <a:endParaRPr lang="en-US" dirty="0"/>
          </a:p>
        </p:txBody>
      </p:sp>
      <p:sp>
        <p:nvSpPr>
          <p:cNvPr id="7" name="Rounded Rectangle 6"/>
          <p:cNvSpPr/>
          <p:nvPr/>
        </p:nvSpPr>
        <p:spPr>
          <a:xfrm>
            <a:off x="5940152" y="3284984"/>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Flash Charts</a:t>
            </a:r>
          </a:p>
          <a:p>
            <a:pPr algn="ctr"/>
            <a:r>
              <a:rPr lang="en-US" dirty="0" smtClean="0"/>
              <a:t>Degrafa</a:t>
            </a:r>
            <a:endParaRPr lang="en-US" dirty="0"/>
          </a:p>
        </p:txBody>
      </p:sp>
      <p:sp>
        <p:nvSpPr>
          <p:cNvPr id="8" name="Rounded Rectangle 7"/>
          <p:cNvSpPr/>
          <p:nvPr/>
        </p:nvSpPr>
        <p:spPr>
          <a:xfrm>
            <a:off x="3788241" y="4509120"/>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Model</a:t>
            </a:r>
          </a:p>
          <a:p>
            <a:pPr algn="ctr"/>
            <a:r>
              <a:rPr lang="en-US" dirty="0" smtClean="0"/>
              <a:t>View</a:t>
            </a:r>
          </a:p>
          <a:p>
            <a:pPr algn="ctr"/>
            <a:r>
              <a:rPr lang="en-US" dirty="0" smtClean="0"/>
              <a:t>Controller</a:t>
            </a:r>
            <a:endParaRPr lang="en-US" dirty="0"/>
          </a:p>
        </p:txBody>
      </p:sp>
      <p:sp>
        <p:nvSpPr>
          <p:cNvPr id="3" name="TextBox 2"/>
          <p:cNvSpPr txBox="1"/>
          <p:nvPr/>
        </p:nvSpPr>
        <p:spPr>
          <a:xfrm>
            <a:off x="2119630" y="2887421"/>
            <a:ext cx="800284" cy="369332"/>
          </a:xfrm>
          <a:prstGeom prst="rect">
            <a:avLst/>
          </a:prstGeom>
          <a:noFill/>
        </p:spPr>
        <p:txBody>
          <a:bodyPr wrap="none" rtlCol="0">
            <a:spAutoFit/>
          </a:bodyPr>
          <a:lstStyle/>
          <a:p>
            <a:r>
              <a:rPr lang="en-US" dirty="0" smtClean="0"/>
              <a:t>Touch</a:t>
            </a:r>
          </a:p>
        </p:txBody>
      </p:sp>
      <p:sp>
        <p:nvSpPr>
          <p:cNvPr id="10" name="TextBox 9"/>
          <p:cNvSpPr txBox="1"/>
          <p:nvPr/>
        </p:nvSpPr>
        <p:spPr>
          <a:xfrm>
            <a:off x="6102389" y="2887421"/>
            <a:ext cx="1475725" cy="369332"/>
          </a:xfrm>
          <a:prstGeom prst="rect">
            <a:avLst/>
          </a:prstGeom>
          <a:noFill/>
        </p:spPr>
        <p:txBody>
          <a:bodyPr wrap="none" rtlCol="0">
            <a:spAutoFit/>
          </a:bodyPr>
          <a:lstStyle/>
          <a:p>
            <a:r>
              <a:rPr lang="en-US" dirty="0" smtClean="0"/>
              <a:t>Visualization</a:t>
            </a:r>
          </a:p>
        </p:txBody>
      </p:sp>
      <p:sp>
        <p:nvSpPr>
          <p:cNvPr id="5" name="Rectangle 4"/>
          <p:cNvSpPr/>
          <p:nvPr/>
        </p:nvSpPr>
        <p:spPr>
          <a:xfrm>
            <a:off x="3602146" y="1772816"/>
            <a:ext cx="2172390" cy="369332"/>
          </a:xfrm>
          <a:prstGeom prst="rect">
            <a:avLst/>
          </a:prstGeom>
        </p:spPr>
        <p:txBody>
          <a:bodyPr wrap="none">
            <a:spAutoFit/>
          </a:bodyPr>
          <a:lstStyle/>
          <a:p>
            <a:r>
              <a:rPr lang="en-US" dirty="0" smtClean="0"/>
              <a:t>DB Communication</a:t>
            </a:r>
            <a:endParaRPr lang="en-US" dirty="0"/>
          </a:p>
        </p:txBody>
      </p:sp>
      <p:sp>
        <p:nvSpPr>
          <p:cNvPr id="12" name="Rectangle 11"/>
          <p:cNvSpPr/>
          <p:nvPr/>
        </p:nvSpPr>
        <p:spPr>
          <a:xfrm>
            <a:off x="3980455" y="4113076"/>
            <a:ext cx="1415772" cy="369332"/>
          </a:xfrm>
          <a:prstGeom prst="rect">
            <a:avLst/>
          </a:prstGeom>
        </p:spPr>
        <p:txBody>
          <a:bodyPr wrap="none">
            <a:spAutoFit/>
          </a:bodyPr>
          <a:lstStyle/>
          <a:p>
            <a:r>
              <a:rPr lang="en-US" dirty="0" smtClean="0"/>
              <a:t>Architecture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TUIO</a:t>
            </a:r>
            <a:endParaRPr lang="fr-CA" dirty="0"/>
          </a:p>
        </p:txBody>
      </p:sp>
      <p:sp>
        <p:nvSpPr>
          <p:cNvPr id="3075" name="Espace réservé du contenu 2"/>
          <p:cNvSpPr>
            <a:spLocks noGrp="1"/>
          </p:cNvSpPr>
          <p:nvPr>
            <p:ph idx="1"/>
          </p:nvPr>
        </p:nvSpPr>
        <p:spPr>
          <a:xfrm>
            <a:off x="2051720" y="1268760"/>
            <a:ext cx="6615112" cy="4525963"/>
          </a:xfrm>
        </p:spPr>
        <p:txBody>
          <a:bodyPr/>
          <a:lstStyle/>
          <a:p>
            <a:pPr marL="0" indent="0">
              <a:buNone/>
            </a:pPr>
            <a:r>
              <a:rPr lang="en-US" dirty="0" smtClean="0"/>
              <a:t>Table-top </a:t>
            </a:r>
            <a:r>
              <a:rPr lang="en-US" dirty="0"/>
              <a:t>User Interfaces Objects</a:t>
            </a:r>
            <a:endParaRPr lang="fr-CA" dirty="0" smtClean="0"/>
          </a:p>
        </p:txBody>
      </p:sp>
      <p:sp>
        <p:nvSpPr>
          <p:cNvPr id="4" name="Slide Number Placeholder 3"/>
          <p:cNvSpPr>
            <a:spLocks noGrp="1"/>
          </p:cNvSpPr>
          <p:nvPr>
            <p:ph type="sldNum" sz="quarter" idx="12"/>
          </p:nvPr>
        </p:nvSpPr>
        <p:spPr/>
        <p:txBody>
          <a:bodyPr/>
          <a:lstStyle/>
          <a:p>
            <a:fld id="{10CE5B43-A078-184F-965A-8CDBEFF30822}" type="slidenum">
              <a:rPr lang="fr-CA" smtClean="0"/>
              <a:pPr/>
              <a:t>19</a:t>
            </a:fld>
            <a:endParaRPr lang="fr-CA"/>
          </a:p>
        </p:txBody>
      </p:sp>
      <p:sp>
        <p:nvSpPr>
          <p:cNvPr id="2" name="AutoShape 2" descr="https://mail.google.com/mail/?ui=2&amp;ik=70e74bd442&amp;view=att&amp;th=12bd12b6071cd4ed&amp;attid=0.1&amp;disp=inline&amp;realattid=f_gfka08co0&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276872"/>
            <a:ext cx="5527551" cy="362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latin typeface="Georgia"/>
                <a:cs typeface="Georgia"/>
              </a:rPr>
              <a:t>Team </a:t>
            </a:r>
            <a:r>
              <a:rPr lang="fr-CA" dirty="0" err="1" smtClean="0">
                <a:latin typeface="Georgia"/>
                <a:cs typeface="Georgia"/>
              </a:rPr>
              <a:t>Members</a:t>
            </a:r>
            <a:endParaRPr lang="fr-CA" dirty="0">
              <a:latin typeface="Georgia"/>
              <a:cs typeface="Georgia"/>
            </a:endParaRPr>
          </a:p>
        </p:txBody>
      </p:sp>
      <p:sp>
        <p:nvSpPr>
          <p:cNvPr id="3075" name="Espace réservé du contenu 2"/>
          <p:cNvSpPr>
            <a:spLocks noGrp="1"/>
          </p:cNvSpPr>
          <p:nvPr>
            <p:ph idx="1"/>
          </p:nvPr>
        </p:nvSpPr>
        <p:spPr>
          <a:xfrm>
            <a:off x="2667000" y="1828800"/>
            <a:ext cx="2667000" cy="3733800"/>
          </a:xfrm>
        </p:spPr>
        <p:txBody>
          <a:bodyPr anchor="t"/>
          <a:lstStyle/>
          <a:p>
            <a:pPr>
              <a:lnSpc>
                <a:spcPct val="200000"/>
              </a:lnSpc>
              <a:spcBef>
                <a:spcPts val="0"/>
              </a:spcBef>
              <a:buNone/>
            </a:pPr>
            <a:r>
              <a:rPr lang="fr-CA" dirty="0" smtClean="0">
                <a:latin typeface="Calibri"/>
                <a:cs typeface="Calibri"/>
              </a:rPr>
              <a:t>Ryan </a:t>
            </a:r>
            <a:r>
              <a:rPr lang="fr-CA" dirty="0" err="1" smtClean="0">
                <a:latin typeface="Calibri"/>
                <a:cs typeface="Calibri"/>
              </a:rPr>
              <a:t>Daubert</a:t>
            </a:r>
            <a:endParaRPr lang="fr-CA" dirty="0" smtClean="0">
              <a:latin typeface="Calibri"/>
              <a:cs typeface="Calibri"/>
            </a:endParaRPr>
          </a:p>
          <a:p>
            <a:pPr>
              <a:buNone/>
            </a:pPr>
            <a:r>
              <a:rPr lang="fr-CA" dirty="0" smtClean="0">
                <a:latin typeface="Calibri"/>
                <a:cs typeface="Calibri"/>
              </a:rPr>
              <a:t>Buck </a:t>
            </a:r>
            <a:r>
              <a:rPr lang="fr-CA" dirty="0" err="1" smtClean="0">
                <a:latin typeface="Calibri"/>
                <a:cs typeface="Calibri"/>
              </a:rPr>
              <a:t>Heroux</a:t>
            </a:r>
            <a:endParaRPr lang="fr-CA" dirty="0" smtClean="0">
              <a:latin typeface="Calibri"/>
              <a:cs typeface="Calibri"/>
            </a:endParaRPr>
          </a:p>
          <a:p>
            <a:pPr>
              <a:buNone/>
            </a:pPr>
            <a:r>
              <a:rPr lang="fr-CA" dirty="0" smtClean="0">
                <a:latin typeface="Calibri"/>
                <a:cs typeface="Calibri"/>
              </a:rPr>
              <a:t>Adam Jackson</a:t>
            </a:r>
          </a:p>
          <a:p>
            <a:pPr>
              <a:buNone/>
            </a:pPr>
            <a:r>
              <a:rPr lang="fr-CA" dirty="0" smtClean="0">
                <a:latin typeface="Calibri"/>
                <a:cs typeface="Calibri"/>
              </a:rPr>
              <a:t>Ian Smith</a:t>
            </a:r>
          </a:p>
          <a:p>
            <a:pPr>
              <a:buNone/>
            </a:pPr>
            <a:r>
              <a:rPr lang="fr-CA" dirty="0" smtClean="0">
                <a:latin typeface="Calibri"/>
                <a:cs typeface="Calibri"/>
              </a:rPr>
              <a:t>Matt Smith</a:t>
            </a:r>
            <a:endParaRPr lang="fr-CA" dirty="0">
              <a:latin typeface="Calibri"/>
              <a:cs typeface="Calibri"/>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2</a:t>
            </a:fld>
            <a:endParaRPr lang="fr-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OLAP/Mondrian</a:t>
            </a:r>
            <a:endParaRPr lang="fr-CA" dirty="0"/>
          </a:p>
        </p:txBody>
      </p:sp>
      <p:sp>
        <p:nvSpPr>
          <p:cNvPr id="3075" name="Espace réservé du contenu 2"/>
          <p:cNvSpPr>
            <a:spLocks noGrp="1"/>
          </p:cNvSpPr>
          <p:nvPr>
            <p:ph idx="1"/>
          </p:nvPr>
        </p:nvSpPr>
        <p:spPr>
          <a:xfrm>
            <a:off x="2089724" y="1412776"/>
            <a:ext cx="6615112" cy="748679"/>
          </a:xfrm>
        </p:spPr>
        <p:txBody>
          <a:bodyPr/>
          <a:lstStyle/>
          <a:p>
            <a:pPr marL="0" indent="0">
              <a:buNone/>
            </a:pPr>
            <a:r>
              <a:rPr lang="fr-CA" dirty="0" smtClean="0"/>
              <a:t>OnLine Analytical Processing</a:t>
            </a:r>
            <a:endParaRPr lang="fr-CA" dirty="0" smtClean="0"/>
          </a:p>
          <a:p>
            <a:pPr marL="0" indent="0">
              <a:buNone/>
            </a:pPr>
            <a:endParaRPr lang="fr-CA" dirty="0"/>
          </a:p>
          <a:p>
            <a:pPr marL="0" indent="0">
              <a:buNone/>
            </a:pP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20</a:t>
            </a:fld>
            <a:endParaRPr lang="fr-CA"/>
          </a:p>
        </p:txBody>
      </p:sp>
      <p:sp>
        <p:nvSpPr>
          <p:cNvPr id="2" name="Cube 1"/>
          <p:cNvSpPr/>
          <p:nvPr/>
        </p:nvSpPr>
        <p:spPr>
          <a:xfrm>
            <a:off x="3347864" y="2816932"/>
            <a:ext cx="3168352" cy="316835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p:cNvSpPr txBox="1"/>
          <p:nvPr/>
        </p:nvSpPr>
        <p:spPr>
          <a:xfrm>
            <a:off x="4139463" y="3584478"/>
            <a:ext cx="994183" cy="338554"/>
          </a:xfrm>
          <a:prstGeom prst="rect">
            <a:avLst/>
          </a:prstGeom>
          <a:noFill/>
        </p:spPr>
        <p:txBody>
          <a:bodyPr wrap="none" rtlCol="0">
            <a:spAutoFit/>
          </a:bodyPr>
          <a:lstStyle/>
          <a:p>
            <a:r>
              <a:rPr lang="en-US" sz="1600" dirty="0" smtClean="0"/>
              <a:t>Products</a:t>
            </a:r>
            <a:endParaRPr lang="en-US" sz="1600" dirty="0"/>
          </a:p>
        </p:txBody>
      </p:sp>
      <p:sp>
        <p:nvSpPr>
          <p:cNvPr id="5" name="TextBox 4"/>
          <p:cNvSpPr txBox="1"/>
          <p:nvPr/>
        </p:nvSpPr>
        <p:spPr>
          <a:xfrm>
            <a:off x="5397280" y="4401107"/>
            <a:ext cx="430887" cy="603691"/>
          </a:xfrm>
          <a:prstGeom prst="rect">
            <a:avLst/>
          </a:prstGeom>
          <a:noFill/>
        </p:spPr>
        <p:txBody>
          <a:bodyPr vert="vert" wrap="none" rtlCol="0">
            <a:spAutoFit/>
          </a:bodyPr>
          <a:lstStyle/>
          <a:p>
            <a:r>
              <a:rPr lang="en-US" sz="1600" dirty="0" smtClean="0"/>
              <a:t>Cities</a:t>
            </a:r>
            <a:endParaRPr lang="en-US" sz="1600" dirty="0"/>
          </a:p>
        </p:txBody>
      </p:sp>
      <p:sp>
        <p:nvSpPr>
          <p:cNvPr id="6" name="TextBox 5"/>
          <p:cNvSpPr txBox="1"/>
          <p:nvPr/>
        </p:nvSpPr>
        <p:spPr>
          <a:xfrm rot="18894720">
            <a:off x="5855108" y="3199731"/>
            <a:ext cx="632289" cy="338554"/>
          </a:xfrm>
          <a:prstGeom prst="rect">
            <a:avLst/>
          </a:prstGeom>
          <a:noFill/>
        </p:spPr>
        <p:txBody>
          <a:bodyPr wrap="none" rtlCol="0">
            <a:spAutoFit/>
          </a:bodyPr>
          <a:lstStyle/>
          <a:p>
            <a:r>
              <a:rPr lang="en-US" sz="1600" dirty="0" smtClean="0"/>
              <a:t>Time</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t>BlazeDS</a:t>
            </a:r>
            <a:endParaRPr lang="fr-CA" dirty="0"/>
          </a:p>
        </p:txBody>
      </p:sp>
      <p:sp>
        <p:nvSpPr>
          <p:cNvPr id="3075" name="Espace réservé du contenu 2"/>
          <p:cNvSpPr>
            <a:spLocks noGrp="1"/>
          </p:cNvSpPr>
          <p:nvPr>
            <p:ph idx="1"/>
          </p:nvPr>
        </p:nvSpPr>
        <p:spPr>
          <a:xfrm>
            <a:off x="2286000" y="1600201"/>
            <a:ext cx="6400800" cy="1324744"/>
          </a:xfrm>
        </p:spPr>
        <p:txBody>
          <a:bodyPr/>
          <a:lstStyle/>
          <a:p>
            <a:pPr>
              <a:buNone/>
            </a:pPr>
            <a:r>
              <a:rPr lang="fr-CA" sz="2400" dirty="0"/>
              <a:t>A</a:t>
            </a:r>
            <a:r>
              <a:rPr lang="fr-CA" sz="2400" dirty="0" smtClean="0"/>
              <a:t>llows Flash applications to remotely communicate with external Java applications. </a:t>
            </a:r>
            <a:endParaRPr lang="fr-CA" sz="2400"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21</a:t>
            </a:fld>
            <a:endParaRPr lang="fr-CA"/>
          </a:p>
        </p:txBody>
      </p:sp>
      <p:sp>
        <p:nvSpPr>
          <p:cNvPr id="2" name="Rounded Rectangle 1"/>
          <p:cNvSpPr/>
          <p:nvPr/>
        </p:nvSpPr>
        <p:spPr>
          <a:xfrm>
            <a:off x="3059832" y="3501008"/>
            <a:ext cx="1584176"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Flash</a:t>
            </a:r>
            <a:endParaRPr lang="en-US" dirty="0"/>
          </a:p>
        </p:txBody>
      </p:sp>
      <p:sp>
        <p:nvSpPr>
          <p:cNvPr id="6" name="Rounded Rectangle 5"/>
          <p:cNvSpPr/>
          <p:nvPr/>
        </p:nvSpPr>
        <p:spPr>
          <a:xfrm>
            <a:off x="5796136" y="3501008"/>
            <a:ext cx="1584176"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Java</a:t>
            </a:r>
            <a:endParaRPr lang="en-US" dirty="0"/>
          </a:p>
        </p:txBody>
      </p:sp>
      <p:sp>
        <p:nvSpPr>
          <p:cNvPr id="3" name="Right Arrow 2"/>
          <p:cNvSpPr/>
          <p:nvPr/>
        </p:nvSpPr>
        <p:spPr>
          <a:xfrm>
            <a:off x="4788024" y="4149080"/>
            <a:ext cx="864096"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884082" y="3784448"/>
            <a:ext cx="671979" cy="369332"/>
          </a:xfrm>
          <a:prstGeom prst="rect">
            <a:avLst/>
          </a:prstGeom>
          <a:noFill/>
        </p:spPr>
        <p:txBody>
          <a:bodyPr wrap="none" rtlCol="0">
            <a:spAutoFit/>
          </a:bodyPr>
          <a:lstStyle/>
          <a:p>
            <a:r>
              <a:rPr lang="en-US" dirty="0" smtClean="0"/>
              <a:t>RPC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Visualization</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22</a:t>
            </a:fld>
            <a:endParaRPr lang="fr-CA"/>
          </a:p>
        </p:txBody>
      </p:sp>
      <p:pic>
        <p:nvPicPr>
          <p:cNvPr id="7" name="Content Placeholder 6" descr="datacus glibraries.png"/>
          <p:cNvPicPr>
            <a:picLocks noGrp="1" noChangeAspect="1"/>
          </p:cNvPicPr>
          <p:nvPr>
            <p:ph idx="1"/>
          </p:nvPr>
        </p:nvPicPr>
        <p:blipFill>
          <a:blip r:embed="rId2"/>
          <a:srcRect l="-30649" r="-30649"/>
          <a:stretch>
            <a:fillRect/>
          </a:stretch>
        </p:blipFill>
        <p:spPr>
          <a:xfrm>
            <a:off x="1447800" y="1600200"/>
            <a:ext cx="8229600" cy="4525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Datacus</a:t>
            </a:r>
            <a:r>
              <a:rPr lang="fr-CA" dirty="0" smtClean="0">
                <a:solidFill>
                  <a:schemeClr val="bg1"/>
                </a:solidFill>
                <a:latin typeface="Georgia"/>
                <a:cs typeface="Georgia"/>
              </a:rPr>
              <a:t> Architecture </a:t>
            </a:r>
            <a:r>
              <a:rPr lang="fr-CA" dirty="0" err="1" smtClean="0">
                <a:solidFill>
                  <a:schemeClr val="bg1"/>
                </a:solidFill>
                <a:latin typeface="Georgia"/>
                <a:cs typeface="Georgia"/>
              </a:rPr>
              <a:t>Diagram</a:t>
            </a:r>
            <a:endParaRPr lang="fr-CA" dirty="0">
              <a:solidFill>
                <a:schemeClr val="bg1"/>
              </a:solidFill>
              <a:latin typeface="Georgia"/>
              <a:cs typeface="Georgia"/>
            </a:endParaRPr>
          </a:p>
        </p:txBody>
      </p:sp>
      <p:sp>
        <p:nvSpPr>
          <p:cNvPr id="5" name="Rounded Rectangle 4"/>
          <p:cNvSpPr/>
          <p:nvPr/>
        </p:nvSpPr>
        <p:spPr>
          <a:xfrm>
            <a:off x="228600" y="1981200"/>
            <a:ext cx="8763000" cy="3733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0CE5B43-A078-184F-965A-8CDBEFF30822}" type="slidenum">
              <a:rPr lang="fr-CA" smtClean="0"/>
              <a:pPr/>
              <a:t>23</a:t>
            </a:fld>
            <a:endParaRPr lang="fr-CA"/>
          </a:p>
        </p:txBody>
      </p:sp>
      <p:pic>
        <p:nvPicPr>
          <p:cNvPr id="10" name="Picture 9" descr="datacus_system_rev_3.png"/>
          <p:cNvPicPr>
            <a:picLocks noChangeAspect="1"/>
          </p:cNvPicPr>
          <p:nvPr/>
        </p:nvPicPr>
        <p:blipFill>
          <a:blip r:embed="rId3"/>
          <a:stretch>
            <a:fillRect/>
          </a:stretch>
        </p:blipFill>
        <p:spPr>
          <a:xfrm>
            <a:off x="457200" y="2286000"/>
            <a:ext cx="8320849" cy="29178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Model</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Data Manager</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24</a:t>
            </a:fld>
            <a:endParaRPr lang="fr-CA"/>
          </a:p>
        </p:txBody>
      </p:sp>
      <p:sp>
        <p:nvSpPr>
          <p:cNvPr id="3" name="AutoShape 4" descr="https://mail.google.com/mail/?ui=2&amp;ik=70e74bd442&amp;view=att&amp;th=12bd13ecf319b708&amp;attid=0.2&amp;disp=inline&amp;realattid=f_gfkaqya72&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Active Data</a:t>
            </a:r>
          </a:p>
          <a:p>
            <a:pPr algn="ctr"/>
            <a:r>
              <a:rPr lang="en-US" sz="2400" dirty="0" smtClean="0"/>
              <a:t>Active State</a:t>
            </a:r>
          </a:p>
          <a:p>
            <a:pPr algn="ctr"/>
            <a:r>
              <a:rPr lang="en-US" sz="2400" dirty="0" smtClean="0"/>
              <a:t>All Categories/Labels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t>View</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Visualization</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25</a:t>
            </a:fld>
            <a:endParaRPr lang="fr-CA"/>
          </a:p>
        </p:txBody>
      </p:sp>
      <p:sp>
        <p:nvSpPr>
          <p:cNvPr id="6" name="AutoShape 4" descr="https://mail.google.com/mail/?ui=2&amp;ik=70e74bd442&amp;view=att&amp;th=12bd13ecf319b708&amp;attid=0.2&amp;disp=inline&amp;realattid=f_gfkaqya72&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ounded Rectangle 9"/>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UI</a:t>
            </a:r>
          </a:p>
          <a:p>
            <a:pPr algn="ctr"/>
            <a:r>
              <a:rPr lang="en-US" sz="2400" dirty="0" smtClean="0"/>
              <a:t>Graph</a:t>
            </a:r>
          </a:p>
          <a:p>
            <a:pPr algn="ctr"/>
            <a:r>
              <a:rPr lang="en-US" sz="2400" dirty="0" smtClean="0"/>
              <a:t>Graphing Libraries</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Controller</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Event Handler</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26</a:t>
            </a:fld>
            <a:endParaRPr lang="fr-CA"/>
          </a:p>
        </p:txBody>
      </p:sp>
      <p:sp>
        <p:nvSpPr>
          <p:cNvPr id="6" name="Rounded Rectangle 5"/>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Interaction Handling</a:t>
            </a:r>
          </a:p>
          <a:p>
            <a:pPr algn="ctr"/>
            <a:r>
              <a:rPr lang="en-US" sz="2400" dirty="0" smtClean="0"/>
              <a:t>Model Control</a:t>
            </a:r>
          </a:p>
          <a:p>
            <a:pPr algn="ctr"/>
            <a:r>
              <a:rPr lang="en-US" sz="2400" dirty="0" smtClean="0"/>
              <a:t>View Control</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States</a:t>
            </a:r>
            <a:endParaRPr lang="fr-CA"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95907318"/>
              </p:ext>
            </p:extLst>
          </p:nvPr>
        </p:nvGraphicFramePr>
        <p:xfrm>
          <a:off x="2627784" y="1772816"/>
          <a:ext cx="5897149" cy="4267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27</a:t>
            </a:fld>
            <a:endParaRPr lang="fr-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External Save File (.xsf)</a:t>
            </a:r>
            <a:endParaRPr lang="fr-CA" sz="2000"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28</a:t>
            </a:fld>
            <a:endParaRPr lang="fr-CA" dirty="0"/>
          </a:p>
        </p:txBody>
      </p:sp>
      <p:sp>
        <p:nvSpPr>
          <p:cNvPr id="2" name="Rounded Rectangle 1"/>
          <p:cNvSpPr/>
          <p:nvPr/>
        </p:nvSpPr>
        <p:spPr>
          <a:xfrm>
            <a:off x="2771799" y="1196751"/>
            <a:ext cx="5764189" cy="53285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 ‘ </a:t>
            </a:r>
            <a:r>
              <a:rPr lang="en-US" dirty="0"/>
              <a:t>database’ : ‘ #database_location’ ,</a:t>
            </a:r>
          </a:p>
          <a:p>
            <a:r>
              <a:rPr lang="en-US" dirty="0" smtClean="0"/>
              <a:t>	‘ </a:t>
            </a:r>
            <a:r>
              <a:rPr lang="en-US" dirty="0"/>
              <a:t>saved_sets’ </a:t>
            </a:r>
            <a:r>
              <a:rPr lang="en-US" dirty="0" smtClean="0"/>
              <a:t>: [</a:t>
            </a:r>
          </a:p>
          <a:p>
            <a:r>
              <a:rPr lang="en-US" dirty="0"/>
              <a:t>	</a:t>
            </a:r>
            <a:r>
              <a:rPr lang="en-US" dirty="0" smtClean="0"/>
              <a:t>		{ </a:t>
            </a:r>
            <a:r>
              <a:rPr lang="en-US" dirty="0"/>
              <a:t>‘ #state’ } </a:t>
            </a:r>
            <a:r>
              <a:rPr lang="en-US" dirty="0" smtClean="0"/>
              <a:t>,</a:t>
            </a:r>
          </a:p>
          <a:p>
            <a:r>
              <a:rPr lang="en-US" dirty="0"/>
              <a:t>	</a:t>
            </a:r>
            <a:r>
              <a:rPr lang="en-US" dirty="0" smtClean="0"/>
              <a:t>		{ </a:t>
            </a:r>
            <a:r>
              <a:rPr lang="en-US" dirty="0"/>
              <a:t>‘ #state’ </a:t>
            </a:r>
            <a:r>
              <a:rPr lang="en-US" dirty="0" smtClean="0"/>
              <a:t>}</a:t>
            </a:r>
          </a:p>
          <a:p>
            <a:r>
              <a:rPr lang="en-US" dirty="0"/>
              <a:t>	</a:t>
            </a:r>
            <a:r>
              <a:rPr lang="en-US" dirty="0" smtClean="0"/>
              <a:t>	 </a:t>
            </a:r>
            <a:r>
              <a:rPr lang="en-US" dirty="0"/>
              <a:t>],</a:t>
            </a:r>
          </a:p>
          <a:p>
            <a:r>
              <a:rPr lang="en-US" dirty="0" smtClean="0"/>
              <a:t>	‘ </a:t>
            </a:r>
            <a:r>
              <a:rPr lang="en-US" dirty="0"/>
              <a:t>trash’ : </a:t>
            </a:r>
            <a:r>
              <a:rPr lang="en-US" dirty="0" smtClean="0"/>
              <a:t>[ </a:t>
            </a:r>
          </a:p>
          <a:p>
            <a:r>
              <a:rPr lang="en-US" dirty="0"/>
              <a:t>	</a:t>
            </a:r>
            <a:r>
              <a:rPr lang="en-US" dirty="0" smtClean="0"/>
              <a:t>		{ </a:t>
            </a:r>
            <a:r>
              <a:rPr lang="en-US" dirty="0"/>
              <a:t>‘ #state’ } </a:t>
            </a:r>
            <a:r>
              <a:rPr lang="en-US" dirty="0" smtClean="0"/>
              <a:t>,</a:t>
            </a:r>
          </a:p>
          <a:p>
            <a:r>
              <a:rPr lang="en-US" dirty="0"/>
              <a:t>	</a:t>
            </a:r>
            <a:r>
              <a:rPr lang="en-US" dirty="0" smtClean="0"/>
              <a:t>		{ </a:t>
            </a:r>
            <a:r>
              <a:rPr lang="en-US" dirty="0"/>
              <a:t>‘ #state’ } </a:t>
            </a:r>
            <a:endParaRPr lang="en-US" dirty="0" smtClean="0"/>
          </a:p>
          <a:p>
            <a:r>
              <a:rPr lang="en-US" dirty="0"/>
              <a:t>	</a:t>
            </a:r>
            <a:r>
              <a:rPr lang="en-US" dirty="0" smtClean="0"/>
              <a:t>	]</a:t>
            </a:r>
            <a:endParaRPr lang="en-US" dirty="0"/>
          </a:p>
          <a:p>
            <a:r>
              <a:rPr lang="en-US" dirty="0"/>
              <a:t>}</a:t>
            </a:r>
          </a:p>
          <a:p>
            <a:r>
              <a:rPr lang="en-US" dirty="0"/>
              <a:t>{ </a:t>
            </a:r>
            <a:r>
              <a:rPr lang="en-US" dirty="0" smtClean="0"/>
              <a:t>‘ </a:t>
            </a:r>
            <a:r>
              <a:rPr lang="en-US" dirty="0"/>
              <a:t>database’ : ‘ #database_location’ ,</a:t>
            </a:r>
          </a:p>
          <a:p>
            <a:r>
              <a:rPr lang="en-US" dirty="0" smtClean="0"/>
              <a:t>	‘ </a:t>
            </a:r>
            <a:r>
              <a:rPr lang="en-US" dirty="0"/>
              <a:t>saved_sets’ :[ { ‘ #state’ } ,{ ‘ #state’ } ],</a:t>
            </a:r>
          </a:p>
          <a:p>
            <a:r>
              <a:rPr lang="en-US" dirty="0" smtClean="0"/>
              <a:t>	‘ </a:t>
            </a:r>
            <a:r>
              <a:rPr lang="en-US" dirty="0"/>
              <a:t>trash’ : [ { ‘ #state’ } ,{ ‘ #state’ } ]</a:t>
            </a:r>
          </a:p>
          <a:p>
            <a:r>
              <a:rPr lang="en-US"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Summary</a:t>
            </a:r>
            <a:endParaRPr lang="fr-CA" dirty="0">
              <a:solidFill>
                <a:schemeClr val="bg1"/>
              </a:solidFill>
              <a:latin typeface="Georgia"/>
              <a:cs typeface="Georgia"/>
            </a:endParaRPr>
          </a:p>
        </p:txBody>
      </p:sp>
      <p:sp>
        <p:nvSpPr>
          <p:cNvPr id="5123" name="Espace réservé du contenu 4"/>
          <p:cNvSpPr>
            <a:spLocks noGrp="1"/>
          </p:cNvSpPr>
          <p:nvPr>
            <p:ph idx="1"/>
          </p:nvPr>
        </p:nvSpPr>
        <p:spPr>
          <a:xfrm>
            <a:off x="457200" y="2071688"/>
            <a:ext cx="8229600" cy="4500562"/>
          </a:xfrm>
        </p:spPr>
        <p:txBody>
          <a:bodyPr/>
          <a:lstStyle/>
          <a:p>
            <a:r>
              <a:rPr lang="fr-CA" dirty="0" smtClean="0">
                <a:solidFill>
                  <a:schemeClr val="bg1"/>
                </a:solidFill>
              </a:rPr>
              <a:t>America is the Best Country Ever</a:t>
            </a:r>
            <a:endParaRPr lang="fr-CA" dirty="0">
              <a:solidFill>
                <a:schemeClr val="bg1"/>
              </a:solidFill>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29</a:t>
            </a:fld>
            <a:endParaRPr lang="fr-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457200" y="152400"/>
            <a:ext cx="8229600" cy="1219200"/>
          </a:xfrm>
        </p:spPr>
        <p:txBody>
          <a:bodyPr/>
          <a:lstStyle/>
          <a:p>
            <a:r>
              <a:rPr lang="fr-CA" dirty="0" smtClean="0">
                <a:solidFill>
                  <a:schemeClr val="bg1"/>
                </a:solidFill>
                <a:latin typeface="Georgia"/>
                <a:cs typeface="Georgia"/>
              </a:rPr>
              <a:t>Major Points Of This </a:t>
            </a:r>
            <a:r>
              <a:rPr lang="fr-CA" dirty="0" err="1" smtClean="0">
                <a:solidFill>
                  <a:schemeClr val="bg1"/>
                </a:solidFill>
                <a:latin typeface="Georgia"/>
                <a:cs typeface="Georgia"/>
              </a:rPr>
              <a:t>Presentation</a:t>
            </a:r>
            <a:endParaRPr lang="fr-CA" dirty="0">
              <a:solidFill>
                <a:schemeClr val="bg1"/>
              </a:solidFill>
              <a:latin typeface="Georgia"/>
              <a:cs typeface="Georgia"/>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11134645"/>
              </p:ext>
            </p:extLst>
          </p:nvPr>
        </p:nvGraphicFramePr>
        <p:xfrm>
          <a:off x="457200" y="2071688"/>
          <a:ext cx="8229600"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3</a:t>
            </a:fld>
            <a:endParaRPr lang="fr-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274638"/>
            <a:ext cx="9144000" cy="1143000"/>
          </a:xfrm>
        </p:spPr>
        <p:txBody>
          <a:bodyPr/>
          <a:lstStyle/>
          <a:p>
            <a:r>
              <a:rPr lang="fr-CA" sz="3600" dirty="0" smtClean="0">
                <a:solidFill>
                  <a:schemeClr val="bg1"/>
                </a:solidFill>
                <a:latin typeface="Georgia"/>
                <a:cs typeface="Georgia"/>
              </a:rPr>
              <a:t>Dynamo Business Intelligence Corporation </a:t>
            </a:r>
            <a:endParaRPr lang="fr-CA" sz="3600"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4</a:t>
            </a:fld>
            <a:endParaRPr lang="fr-CA"/>
          </a:p>
        </p:txBody>
      </p:sp>
      <p:pic>
        <p:nvPicPr>
          <p:cNvPr id="5122" name="Picture 2" descr="http://www.dynamobi.com/dynamobi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852936"/>
            <a:ext cx="2952750" cy="254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latin typeface="Georgia"/>
                <a:cs typeface="Georgia"/>
              </a:rPr>
              <a:t>Problem</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5</a:t>
            </a:fld>
            <a:endParaRPr lang="fr-CA"/>
          </a:p>
        </p:txBody>
      </p:sp>
      <p:sp>
        <p:nvSpPr>
          <p:cNvPr id="3" name="Can 2"/>
          <p:cNvSpPr/>
          <p:nvPr/>
        </p:nvSpPr>
        <p:spPr>
          <a:xfrm>
            <a:off x="5724128" y="2992017"/>
            <a:ext cx="1800200" cy="239426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67544" y="4509120"/>
            <a:ext cx="5040560" cy="1754326"/>
          </a:xfrm>
          <a:prstGeom prst="rect">
            <a:avLst/>
          </a:prstGeom>
          <a:noFill/>
        </p:spPr>
        <p:txBody>
          <a:bodyPr wrap="square" rtlCol="0">
            <a:spAutoFit/>
          </a:bodyPr>
          <a:lstStyle/>
          <a:p>
            <a:r>
              <a:rPr lang="en-US" dirty="0"/>
              <a:t>SELECT { [Measures].[Sales Amount], [Measures].[Tax Amount] } ON 0, { [Date].[Fiscal].[Fiscal Year].&amp;[2002], [Date].[Fiscal].[Fiscal Year].&amp;[2003] } ON 1 FROM [Adventure Works] WHERE ( [Sales Territory].[Southwest] )</a:t>
            </a:r>
            <a:endParaRPr lang="en-US" dirty="0"/>
          </a:p>
        </p:txBody>
      </p:sp>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2823" t="43114" r="-12823" b="-43114"/>
          <a:stretch/>
        </p:blipFill>
        <p:spPr bwMode="auto">
          <a:xfrm>
            <a:off x="640080" y="1890532"/>
            <a:ext cx="4269854" cy="284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Solution</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6</a:t>
            </a:fld>
            <a:endParaRPr lang="fr-CA"/>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852936"/>
            <a:ext cx="39052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51192" y="2228810"/>
            <a:ext cx="2170402" cy="830997"/>
          </a:xfrm>
          <a:prstGeom prst="rect">
            <a:avLst/>
          </a:prstGeom>
          <a:noFill/>
        </p:spPr>
        <p:txBody>
          <a:bodyPr wrap="none" rtlCol="0">
            <a:spAutoFit/>
          </a:bodyPr>
          <a:lstStyle/>
          <a:p>
            <a:r>
              <a:rPr lang="en-US" sz="4800" dirty="0" smtClean="0">
                <a:latin typeface="+mj-lt"/>
              </a:rPr>
              <a:t>Datacus</a:t>
            </a:r>
            <a:endParaRPr lang="en-US" sz="48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Solution </a:t>
            </a:r>
            <a:r>
              <a:rPr lang="fr-CA" dirty="0" err="1" smtClean="0">
                <a:solidFill>
                  <a:schemeClr val="bg1"/>
                </a:solidFill>
                <a:latin typeface="Georgia"/>
                <a:cs typeface="Georgia"/>
              </a:rPr>
              <a:t>Overivew</a:t>
            </a:r>
            <a:endParaRPr lang="fr-CA" dirty="0">
              <a:solidFill>
                <a:schemeClr val="bg1"/>
              </a:solidFill>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0795782"/>
              </p:ext>
            </p:extLst>
          </p:nvPr>
        </p:nvGraphicFramePr>
        <p:xfrm>
          <a:off x="457200" y="2071688"/>
          <a:ext cx="8229600"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7</a:t>
            </a:fld>
            <a:endParaRPr lang="fr-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Uses of </a:t>
            </a:r>
            <a:r>
              <a:rPr lang="fr-CA" dirty="0" err="1" smtClean="0">
                <a:solidFill>
                  <a:schemeClr val="bg1"/>
                </a:solidFill>
                <a:latin typeface="Georgia"/>
                <a:cs typeface="Georgia"/>
              </a:rPr>
              <a:t>Datacus</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8</a:t>
            </a:fld>
            <a:endParaRPr lang="fr-CA"/>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564904"/>
            <a:ext cx="470916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2636912"/>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More Uses</a:t>
            </a:r>
            <a:endParaRPr lang="fr-CA" dirty="0"/>
          </a:p>
        </p:txBody>
      </p:sp>
      <p:sp>
        <p:nvSpPr>
          <p:cNvPr id="3075" name="Espace réservé du contenu 2"/>
          <p:cNvSpPr>
            <a:spLocks noGrp="1"/>
          </p:cNvSpPr>
          <p:nvPr>
            <p:ph idx="1"/>
          </p:nvPr>
        </p:nvSpPr>
        <p:spPr>
          <a:xfrm>
            <a:off x="2071688" y="1600200"/>
            <a:ext cx="6615112" cy="4525963"/>
          </a:xfrm>
        </p:spPr>
        <p:txBody>
          <a:bodyPr/>
          <a:lstStyle/>
          <a:p>
            <a:pPr>
              <a:buNone/>
            </a:pPr>
            <a:r>
              <a:rPr lang="en-US" dirty="0" smtClean="0"/>
              <a:t>Great solution for companies fed up with their current BI systems</a:t>
            </a:r>
          </a:p>
          <a:p>
            <a:pPr>
              <a:buNone/>
            </a:pPr>
            <a:endParaRPr lang="en-US" dirty="0" smtClean="0"/>
          </a:p>
          <a:p>
            <a:pPr>
              <a:buNone/>
            </a:pPr>
            <a:r>
              <a:rPr lang="en-US" dirty="0" smtClean="0"/>
              <a:t>Anyone who needs help making sense out of large amounts of data</a:t>
            </a:r>
            <a:endParaRPr lang="fr-CA" dirty="0" smtClean="0"/>
          </a:p>
          <a:p>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9</a:t>
            </a:fld>
            <a:endParaRPr lang="fr-C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814</Words>
  <Application>Microsoft Office PowerPoint</Application>
  <PresentationFormat>On-screen Show (4:3)</PresentationFormat>
  <Paragraphs>205</Paragraphs>
  <Slides>29</Slides>
  <Notes>10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138</vt:lpstr>
      <vt:lpstr>Datacus</vt:lpstr>
      <vt:lpstr>Team Members</vt:lpstr>
      <vt:lpstr>Major Points Of This Presentation</vt:lpstr>
      <vt:lpstr>Dynamo Business Intelligence Corporation </vt:lpstr>
      <vt:lpstr>Problem</vt:lpstr>
      <vt:lpstr>Solution</vt:lpstr>
      <vt:lpstr>Solution Overivew</vt:lpstr>
      <vt:lpstr>Uses of Datacus</vt:lpstr>
      <vt:lpstr>More Uses</vt:lpstr>
      <vt:lpstr>Major Requirements</vt:lpstr>
      <vt:lpstr>Environment Requirements</vt:lpstr>
      <vt:lpstr>Functional Requirements</vt:lpstr>
      <vt:lpstr>Conceptional Overview Diagram</vt:lpstr>
      <vt:lpstr>User Interface Requirements</vt:lpstr>
      <vt:lpstr>GUI Interface</vt:lpstr>
      <vt:lpstr>GUI Interface</vt:lpstr>
      <vt:lpstr>Design: Issues </vt:lpstr>
      <vt:lpstr>Design: Implementation </vt:lpstr>
      <vt:lpstr>TUIO</vt:lpstr>
      <vt:lpstr>OLAP/Mondrian</vt:lpstr>
      <vt:lpstr>BlazeDS</vt:lpstr>
      <vt:lpstr>Visualization</vt:lpstr>
      <vt:lpstr>Datacus Architecture Diagram</vt:lpstr>
      <vt:lpstr>Model</vt:lpstr>
      <vt:lpstr>View</vt:lpstr>
      <vt:lpstr>Controller</vt:lpstr>
      <vt:lpstr>States</vt:lpstr>
      <vt:lpstr>External Save File (.xsf)</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Admin</dc:creator>
  <cp:lastModifiedBy>buck</cp:lastModifiedBy>
  <cp:revision>23</cp:revision>
  <dcterms:created xsi:type="dcterms:W3CDTF">2010-10-21T21:18:37Z</dcterms:created>
  <dcterms:modified xsi:type="dcterms:W3CDTF">2010-10-22T03:42:20Z</dcterms:modified>
</cp:coreProperties>
</file>