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diagrams/colors2.xml" ContentType="application/vnd.openxmlformats-officedocument.drawingml.diagramColors+xml"/>
  <Default Extension="bin" ContentType="application/vnd.openxmlformats-officedocument.presentationml.printerSettings"/>
  <Override PartName="/ppt/diagrams/layout8.xml" ContentType="application/vnd.openxmlformats-officedocument.drawingml.diagramLayout+xml"/>
  <Override PartName="/ppt/notesSlides/notesSlide13.xml" ContentType="application/vnd.openxmlformats-officedocument.presentationml.notesSlide+xml"/>
  <Override PartName="/ppt/diagrams/quickStyle8.xml" ContentType="application/vnd.openxmlformats-officedocument.drawingml.diagramStyle+xml"/>
  <Override PartName="/ppt/notesSlides/notesSlide2.xml" ContentType="application/vnd.openxmlformats-officedocument.presentationml.notesSlide+xml"/>
  <Override PartName="/ppt/slides/slide18.xml" ContentType="application/vnd.openxmlformats-officedocument.presentationml.slide+xml"/>
  <Override PartName="/ppt/diagrams/colors6.xml" ContentType="application/vnd.openxmlformats-officedocument.drawingml.diagramColors+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theme/theme1.xml" ContentType="application/vnd.openxmlformats-officedocument.theme+xml"/>
  <Override PartName="/ppt/diagrams/drawing3.xml" ContentType="application/vnd.ms-office.drawingml.diagramDrawing+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17.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quickStyle1.xml" ContentType="application/vnd.openxmlformats-officedocument.drawingml.diagramStyl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notesSlides/notesSlide8.xml" ContentType="application/vnd.openxmlformats-officedocument.presentationml.notesSlide+xml"/>
  <Override PartName="/ppt/diagrams/drawing7.xml" ContentType="application/vnd.ms-office.drawingml.diagramDrawing+xml"/>
  <Override PartName="/ppt/diagrams/layout5.xml" ContentType="application/vnd.openxmlformats-officedocument.drawingml.diagramLayout+xml"/>
  <Override PartName="/ppt/diagrams/data6.xml" ContentType="application/vnd.openxmlformats-officedocument.drawingml.diagramData+xml"/>
  <Override PartName="/ppt/diagrams/quickStyle5.xml" ContentType="application/vnd.openxmlformats-officedocument.drawingml.diagramStyle+xml"/>
  <Override PartName="/ppt/slideLayouts/slideLayout9.xml" ContentType="application/vnd.openxmlformats-officedocument.presentationml.slideLayout+xml"/>
  <Override PartName="/ppt/slides/slide15.xml" ContentType="application/vnd.openxmlformats-officedocument.presentationml.slide+xml"/>
  <Override PartName="/ppt/diagrams/colors3.xml" ContentType="application/vnd.openxmlformats-officedocument.drawingml.diagramColors+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diagrams/colors7.xml" ContentType="application/vnd.openxmlformats-officedocument.drawingml.diagramColors+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theme/theme2.xml" ContentType="application/vnd.openxmlformats-officedocument.theme+xml"/>
  <Override PartName="/ppt/handoutMasters/handoutMaster1.xml" ContentType="application/vnd.openxmlformats-officedocument.presentationml.handoutMaster+xml"/>
  <Override PartName="/ppt/diagrams/drawing4.xml" ContentType="application/vnd.ms-office.drawingml.diagramDrawing+xml"/>
  <Override PartName="/ppt/slideLayouts/slideLayout11.xml" ContentType="application/vnd.openxmlformats-officedocument.presentationml.slideLayout+xml"/>
  <Override PartName="/ppt/diagrams/layout2.xml" ContentType="application/vnd.openxmlformats-officedocument.drawingml.diagramLayout+xml"/>
  <Override PartName="/ppt/notesSlides/notesSlide18.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data3.xml" ContentType="application/vnd.openxmlformats-officedocument.drawingml.diagramData+xml"/>
  <Override PartName="/ppt/diagrams/quickStyle2.xml" ContentType="application/vnd.openxmlformats-officedocument.drawingml.diagramStyl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diagrams/drawing8.xml" ContentType="application/vnd.ms-office.drawingml.diagramDrawing+xml"/>
  <Override PartName="/ppt/diagrams/layout6.xml" ContentType="application/vnd.openxmlformats-officedocument.drawingml.diagramLayout+xml"/>
  <Override PartName="/ppt/diagrams/data7.xml" ContentType="application/vnd.openxmlformats-officedocument.drawingml.diagramData+xml"/>
  <Override PartName="/ppt/notesSlides/notesSlide11.xml" ContentType="application/vnd.openxmlformats-officedocument.presentationml.notesSlide+xml"/>
  <Override PartName="/ppt/diagrams/quickStyle6.xml" ContentType="application/vnd.openxmlformats-officedocument.drawingml.diagramStyle+xml"/>
  <Default Extension="rels" ContentType="application/vnd.openxmlformats-package.relationships+xml"/>
  <Override PartName="/ppt/slides/slide16.xml" ContentType="application/vnd.openxmlformats-officedocument.presentationml.slide+xml"/>
  <Override PartName="/ppt/diagrams/colors4.xml" ContentType="application/vnd.openxmlformats-officedocument.drawingml.diagramColors+xml"/>
  <Override PartName="/ppt/slides/slide1.xml" ContentType="application/vnd.openxmlformats-officedocument.presentationml.slide+xml"/>
  <Override PartName="/ppt/slides/slide21.xml" ContentType="application/vnd.openxmlformats-officedocument.presentationml.slide+xml"/>
  <Override PartName="/ppt/diagrams/drawing1.xml" ContentType="application/vnd.ms-office.drawingml.diagramDrawing+xml"/>
  <Override PartName="/ppt/notesSlides/notesSlide15.xml" ContentType="application/vnd.openxmlformats-officedocument.presentationml.notesSlide+xml"/>
  <Override PartName="/ppt/notesSlides/notesSlide4.xml" ContentType="application/vnd.openxmlformats-officedocument.presentationml.notesSlide+xml"/>
  <Override PartName="/ppt/diagrams/colors8.xml" ContentType="application/vnd.openxmlformats-officedocument.drawingml.diagramColors+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theme/theme3.xml" ContentType="application/vnd.openxmlformats-officedocument.theme+xml"/>
  <Override PartName="/ppt/diagrams/drawing5.xml" ContentType="application/vnd.ms-office.drawingml.diagramDrawing+xml"/>
  <Override PartName="/ppt/diagrams/layout3.xml" ContentType="application/vnd.openxmlformats-officedocument.drawingml.diagramLayout+xml"/>
  <Override PartName="/ppt/notesSlides/notesSlide19.xml" ContentType="application/vnd.openxmlformats-officedocument.presentationml.notesSlide+xml"/>
  <Override PartName="/ppt/diagrams/data4.xml" ContentType="application/vnd.openxmlformats-officedocument.drawingml.diagramData+xml"/>
  <Override PartName="/ppt/diagrams/quickStyle3.xml" ContentType="application/vnd.openxmlformats-officedocument.drawingml.diagramStyl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diagrams/colors1.xml" ContentType="application/vnd.openxmlformats-officedocument.drawingml.diagramColors+xml"/>
  <Override PartName="/ppt/tableStyles.xml" ContentType="application/vnd.openxmlformats-officedocument.presentationml.tableStyles+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ppt/diagrams/layout7.xml" ContentType="application/vnd.openxmlformats-officedocument.drawingml.diagramLayout+xml"/>
  <Override PartName="/ppt/notesMasters/notesMaster1.xml" ContentType="application/vnd.openxmlformats-officedocument.presentationml.notesMaster+xml"/>
  <Override PartName="/ppt/diagrams/data8.xml" ContentType="application/vnd.openxmlformats-officedocument.drawingml.diagramData+xml"/>
  <Override PartName="/ppt/notesSlides/notesSlide12.xml" ContentType="application/vnd.openxmlformats-officedocument.presentationml.notesSlide+xml"/>
  <Override PartName="/ppt/diagrams/quickStyle7.xml" ContentType="application/vnd.openxmlformats-officedocument.drawingml.diagramStyle+xml"/>
  <Override PartName="/ppt/notesSlides/notesSlide1.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diagrams/colors5.xml" ContentType="application/vnd.openxmlformats-officedocument.drawingml.diagramColors+xml"/>
  <Override PartName="/ppt/slides/slide2.xml" ContentType="application/vnd.openxmlformats-officedocument.presentationml.slide+xml"/>
  <Override PartName="/ppt/slides/slide22.xml" ContentType="application/vnd.openxmlformats-officedocument.presentationml.slide+xml"/>
  <Override PartName="/ppt/diagrams/drawing2.xml" ContentType="application/vnd.ms-office.drawingml.diagramDrawing+xml"/>
  <Override PartName="/ppt/notesSlides/notesSlide16.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diagrams/drawing6.xml" ContentType="application/vnd.ms-office.drawingml.diagramDrawing+xml"/>
  <Override PartName="/ppt/diagrams/layout4.xml" ContentType="application/vnd.openxmlformats-officedocument.drawingml.diagramLayout+xml"/>
  <Override PartName="/ppt/diagrams/data5.xml" ContentType="application/vnd.openxmlformats-officedocument.drawingml.diagramData+xml"/>
  <Override PartName="/ppt/diagrams/quickStyle4.xml" ContentType="application/vnd.openxmlformats-officedocument.drawingml.diagramStyl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35"/>
  </p:notesMasterIdLst>
  <p:handoutMasterIdLst>
    <p:handoutMasterId r:id="rId36"/>
  </p:handoutMasterIdLst>
  <p:sldIdLst>
    <p:sldId id="256" r:id="rId2"/>
    <p:sldId id="257" r:id="rId3"/>
    <p:sldId id="260" r:id="rId4"/>
    <p:sldId id="258" r:id="rId5"/>
    <p:sldId id="293" r:id="rId6"/>
    <p:sldId id="264" r:id="rId7"/>
    <p:sldId id="279" r:id="rId8"/>
    <p:sldId id="267" r:id="rId9"/>
    <p:sldId id="271" r:id="rId10"/>
    <p:sldId id="261" r:id="rId11"/>
    <p:sldId id="274" r:id="rId12"/>
    <p:sldId id="266" r:id="rId13"/>
    <p:sldId id="272" r:id="rId14"/>
    <p:sldId id="259" r:id="rId15"/>
    <p:sldId id="273" r:id="rId16"/>
    <p:sldId id="262" r:id="rId17"/>
    <p:sldId id="269" r:id="rId18"/>
    <p:sldId id="290" r:id="rId19"/>
    <p:sldId id="282" r:id="rId20"/>
    <p:sldId id="286" r:id="rId21"/>
    <p:sldId id="276" r:id="rId22"/>
    <p:sldId id="281" r:id="rId23"/>
    <p:sldId id="277" r:id="rId24"/>
    <p:sldId id="283" r:id="rId25"/>
    <p:sldId id="287" r:id="rId26"/>
    <p:sldId id="265" r:id="rId27"/>
    <p:sldId id="275" r:id="rId28"/>
    <p:sldId id="284" r:id="rId29"/>
    <p:sldId id="285" r:id="rId30"/>
    <p:sldId id="278" r:id="rId31"/>
    <p:sldId id="280" r:id="rId32"/>
    <p:sldId id="270" r:id="rId33"/>
    <p:sldId id="292" r:id="rId34"/>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p:present/>
    <p:sldAll/>
    <p:penClr>
      <a:prstClr val="red"/>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FF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
      </p:ext>
    </p:extLst>
  </p:showPr>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10938" autoAdjust="0"/>
    <p:restoredTop sz="85465" autoAdjust="0"/>
  </p:normalViewPr>
  <p:slideViewPr>
    <p:cSldViewPr>
      <p:cViewPr>
        <p:scale>
          <a:sx n="90" d="100"/>
          <a:sy n="90" d="100"/>
        </p:scale>
        <p:origin x="-160" y="-1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19EDB-439B-474B-B86C-5C0A2A40321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9766A983-7186-4E26-8860-2D390B7D04DB}">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Dynamo BI Corp</a:t>
          </a:r>
          <a:endParaRPr lang="en-US" dirty="0"/>
        </a:p>
      </dgm:t>
    </dgm:pt>
    <dgm:pt modelId="{064E7752-0891-4758-B284-16AE7D5BA41B}" type="parTrans" cxnId="{C47C514A-1FC1-47DD-A2C2-410365436118}">
      <dgm:prSet/>
      <dgm:spPr/>
      <dgm:t>
        <a:bodyPr/>
        <a:lstStyle/>
        <a:p>
          <a:endParaRPr lang="en-US"/>
        </a:p>
      </dgm:t>
    </dgm:pt>
    <dgm:pt modelId="{14D875C8-B01E-4899-85ED-1F6AB4B84150}" type="sibTrans" cxnId="{C47C514A-1FC1-47DD-A2C2-410365436118}">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C030554F-C1C9-4319-9A4B-CF661CCBD005}">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Problem</a:t>
          </a:r>
          <a:endParaRPr lang="en-US" dirty="0"/>
        </a:p>
      </dgm:t>
    </dgm:pt>
    <dgm:pt modelId="{CF2441EE-7127-4E03-9184-4EED9B00D4C4}" type="parTrans" cxnId="{17130488-61FC-4C96-8448-B2261046E892}">
      <dgm:prSet/>
      <dgm:spPr/>
      <dgm:t>
        <a:bodyPr/>
        <a:lstStyle/>
        <a:p>
          <a:endParaRPr lang="en-US"/>
        </a:p>
      </dgm:t>
    </dgm:pt>
    <dgm:pt modelId="{300B83E4-D24E-44CD-A93B-A19A3A0D3A4C}" type="sibTrans" cxnId="{17130488-61FC-4C96-8448-B2261046E892}">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145EC635-9FDA-4E58-A52C-DE30580AF8F2}">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Solution</a:t>
          </a:r>
          <a:endParaRPr lang="en-US" dirty="0"/>
        </a:p>
      </dgm:t>
    </dgm:pt>
    <dgm:pt modelId="{2CD74525-BD81-4338-8D86-25C6FDB1B451}" type="parTrans" cxnId="{9EE2845E-0162-4A81-9514-86EFAA1977AC}">
      <dgm:prSet/>
      <dgm:spPr/>
      <dgm:t>
        <a:bodyPr/>
        <a:lstStyle/>
        <a:p>
          <a:endParaRPr lang="en-US"/>
        </a:p>
      </dgm:t>
    </dgm:pt>
    <dgm:pt modelId="{6B662F68-3331-4F9B-A12F-08627A5A129C}" type="sibTrans" cxnId="{9EE2845E-0162-4A81-9514-86EFAA1977AC}">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D8205BF7-392F-430B-94AB-FDC6F40209EE}">
      <dgm:prSet>
        <dgm:style>
          <a:lnRef idx="2">
            <a:schemeClr val="dk1"/>
          </a:lnRef>
          <a:fillRef idx="1">
            <a:schemeClr val="lt1"/>
          </a:fillRef>
          <a:effectRef idx="0">
            <a:schemeClr val="dk1"/>
          </a:effectRef>
          <a:fontRef idx="minor">
            <a:schemeClr val="dk1"/>
          </a:fontRef>
        </dgm:style>
      </dgm:prSet>
      <dgm:spPr/>
      <dgm:t>
        <a:bodyPr/>
        <a:lstStyle/>
        <a:p>
          <a:pPr rtl="0"/>
          <a:r>
            <a:rPr lang="fr-CA" smtClean="0"/>
            <a:t>Uses</a:t>
          </a:r>
          <a:endParaRPr lang="en-US"/>
        </a:p>
      </dgm:t>
    </dgm:pt>
    <dgm:pt modelId="{1ADB1FFE-13A6-4393-9512-ABB45521E710}" type="parTrans" cxnId="{567DAE52-5B36-4E27-914D-73B2A4BD71CD}">
      <dgm:prSet/>
      <dgm:spPr/>
      <dgm:t>
        <a:bodyPr/>
        <a:lstStyle/>
        <a:p>
          <a:endParaRPr lang="en-US"/>
        </a:p>
      </dgm:t>
    </dgm:pt>
    <dgm:pt modelId="{68CDE162-46B3-4EDC-9CDA-C13F94DD831E}" type="sibTrans" cxnId="{567DAE52-5B36-4E27-914D-73B2A4BD71CD}">
      <dgm:prSet/>
      <dgm:spPr/>
      <dgm:t>
        <a:bodyPr/>
        <a:lstStyle/>
        <a:p>
          <a:endParaRPr lang="en-US"/>
        </a:p>
      </dgm:t>
    </dgm:pt>
    <dgm:pt modelId="{D5F648A1-E04C-4203-BF4B-20A5A598B65C}">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Requirements</a:t>
          </a:r>
          <a:endParaRPr lang="en-US" dirty="0"/>
        </a:p>
      </dgm:t>
    </dgm:pt>
    <dgm:pt modelId="{9878781C-83FA-46E9-9D7A-EB9F98DF1697}" type="parTrans" cxnId="{9C94961C-1A96-4868-A778-E4B9B4FB3194}">
      <dgm:prSet/>
      <dgm:spPr/>
      <dgm:t>
        <a:bodyPr/>
        <a:lstStyle/>
        <a:p>
          <a:endParaRPr lang="en-US"/>
        </a:p>
      </dgm:t>
    </dgm:pt>
    <dgm:pt modelId="{FB0A8E6C-4A96-40DC-842C-ECC5F4118B74}" type="sibTrans" cxnId="{9C94961C-1A96-4868-A778-E4B9B4FB3194}">
      <dgm:prSet/>
      <dgm:spPr/>
      <dgm:t>
        <a:bodyPr/>
        <a:lstStyle/>
        <a:p>
          <a:endParaRPr lang="en-US"/>
        </a:p>
      </dgm:t>
    </dgm:pt>
    <dgm:pt modelId="{D8590EE2-07D1-42ED-9DB6-7FD20388D56E}">
      <dgm:prSet>
        <dgm:style>
          <a:lnRef idx="2">
            <a:schemeClr val="dk1"/>
          </a:lnRef>
          <a:fillRef idx="1">
            <a:schemeClr val="lt1"/>
          </a:fillRef>
          <a:effectRef idx="0">
            <a:schemeClr val="dk1"/>
          </a:effectRef>
          <a:fontRef idx="minor">
            <a:schemeClr val="dk1"/>
          </a:fontRef>
        </dgm:style>
      </dgm:prSet>
      <dgm:spPr/>
      <dgm:t>
        <a:bodyPr/>
        <a:lstStyle/>
        <a:p>
          <a:pPr rtl="0"/>
          <a:r>
            <a:rPr lang="fr-CA" smtClean="0"/>
            <a:t>Conceptual Overview</a:t>
          </a:r>
          <a:endParaRPr lang="en-US"/>
        </a:p>
      </dgm:t>
    </dgm:pt>
    <dgm:pt modelId="{4070370B-C385-45CA-ADA3-B7999E61AECD}" type="parTrans" cxnId="{650ED31C-AB65-41FD-AC29-EFED363F85FE}">
      <dgm:prSet/>
      <dgm:spPr/>
      <dgm:t>
        <a:bodyPr/>
        <a:lstStyle/>
        <a:p>
          <a:endParaRPr lang="en-US"/>
        </a:p>
      </dgm:t>
    </dgm:pt>
    <dgm:pt modelId="{41B55F34-5061-4D7E-862D-9B7CD058ECDE}" type="sibTrans" cxnId="{650ED31C-AB65-41FD-AC29-EFED363F85FE}">
      <dgm:prSet/>
      <dgm:spPr/>
      <dgm:t>
        <a:bodyPr/>
        <a:lstStyle/>
        <a:p>
          <a:endParaRPr lang="en-US"/>
        </a:p>
      </dgm:t>
    </dgm:pt>
    <dgm:pt modelId="{B3ACC040-A673-4BB3-A42B-B6BD700A5A87}">
      <dgm:prSet>
        <dgm:style>
          <a:lnRef idx="2">
            <a:schemeClr val="dk1"/>
          </a:lnRef>
          <a:fillRef idx="1">
            <a:schemeClr val="lt1"/>
          </a:fillRef>
          <a:effectRef idx="0">
            <a:schemeClr val="dk1"/>
          </a:effectRef>
          <a:fontRef idx="minor">
            <a:schemeClr val="dk1"/>
          </a:fontRef>
        </dgm:style>
      </dgm:prSet>
      <dgm:spPr/>
      <dgm:t>
        <a:bodyPr/>
        <a:lstStyle/>
        <a:p>
          <a:pPr rtl="0"/>
          <a:r>
            <a:rPr lang="fr-CA" smtClean="0"/>
            <a:t>Design</a:t>
          </a:r>
          <a:endParaRPr lang="en-US"/>
        </a:p>
      </dgm:t>
    </dgm:pt>
    <dgm:pt modelId="{3296663F-3382-4C9A-A675-A24C570F378C}" type="parTrans" cxnId="{128771D0-8136-4B8E-A05A-4750DC92D7ED}">
      <dgm:prSet/>
      <dgm:spPr/>
      <dgm:t>
        <a:bodyPr/>
        <a:lstStyle/>
        <a:p>
          <a:endParaRPr lang="en-US"/>
        </a:p>
      </dgm:t>
    </dgm:pt>
    <dgm:pt modelId="{205E996E-95C7-4DB5-8697-9519E2E8246D}" type="sibTrans" cxnId="{128771D0-8136-4B8E-A05A-4750DC92D7ED}">
      <dgm:prSet/>
      <dgm:spPr/>
      <dgm:t>
        <a:bodyPr/>
        <a:lstStyle/>
        <a:p>
          <a:endParaRPr lang="en-US"/>
        </a:p>
      </dgm:t>
    </dgm:pt>
    <dgm:pt modelId="{3DBFEA0E-466D-46FE-8C84-951F216DF9E6}">
      <dgm:prSet>
        <dgm:style>
          <a:lnRef idx="2">
            <a:schemeClr val="dk1"/>
          </a:lnRef>
          <a:fillRef idx="1">
            <a:schemeClr val="lt1"/>
          </a:fillRef>
          <a:effectRef idx="0">
            <a:schemeClr val="dk1"/>
          </a:effectRef>
          <a:fontRef idx="minor">
            <a:schemeClr val="dk1"/>
          </a:fontRef>
        </dgm:style>
      </dgm:prSet>
      <dgm:spPr/>
      <dgm:t>
        <a:bodyPr/>
        <a:lstStyle/>
        <a:p>
          <a:r>
            <a:rPr lang="en-US" dirty="0" smtClean="0"/>
            <a:t>Who?</a:t>
          </a:r>
        </a:p>
      </dgm:t>
    </dgm:pt>
    <dgm:pt modelId="{6FB95AA3-B13A-47D8-A73F-AD43FFF550C3}" type="parTrans" cxnId="{EC543B51-0026-498C-A82F-975DC2E27893}">
      <dgm:prSet/>
      <dgm:spPr/>
      <dgm:t>
        <a:bodyPr/>
        <a:lstStyle/>
        <a:p>
          <a:endParaRPr lang="en-US"/>
        </a:p>
      </dgm:t>
    </dgm:pt>
    <dgm:pt modelId="{B721BE0A-BF2D-4683-A348-D2E6C7F351BC}" type="sibTrans" cxnId="{EC543B51-0026-498C-A82F-975DC2E27893}">
      <dgm:prSet/>
      <dgm:spPr/>
      <dgm:t>
        <a:bodyPr/>
        <a:lstStyle/>
        <a:p>
          <a:endParaRPr lang="en-US"/>
        </a:p>
      </dgm:t>
    </dgm:pt>
    <dgm:pt modelId="{8580B9B8-7506-4194-8125-F7F292A20574}">
      <dgm:prSet>
        <dgm:style>
          <a:lnRef idx="2">
            <a:schemeClr val="dk1"/>
          </a:lnRef>
          <a:fillRef idx="1">
            <a:schemeClr val="lt1"/>
          </a:fillRef>
          <a:effectRef idx="0">
            <a:schemeClr val="dk1"/>
          </a:effectRef>
          <a:fontRef idx="minor">
            <a:schemeClr val="dk1"/>
          </a:fontRef>
        </dgm:style>
      </dgm:prSet>
      <dgm:spPr/>
      <dgm:t>
        <a:bodyPr/>
        <a:lstStyle/>
        <a:p>
          <a:r>
            <a:rPr lang="en-US" dirty="0" smtClean="0"/>
            <a:t>What?</a:t>
          </a:r>
          <a:endParaRPr lang="en-US" dirty="0"/>
        </a:p>
      </dgm:t>
    </dgm:pt>
    <dgm:pt modelId="{53C0EAEA-2D18-423E-ABAF-B9B7558C8AF2}" type="parTrans" cxnId="{931960F7-F4C3-488C-B315-C49953095F14}">
      <dgm:prSet/>
      <dgm:spPr/>
      <dgm:t>
        <a:bodyPr/>
        <a:lstStyle/>
        <a:p>
          <a:endParaRPr lang="en-US"/>
        </a:p>
      </dgm:t>
    </dgm:pt>
    <dgm:pt modelId="{57255182-5841-493D-81DA-505231491D9A}" type="sibTrans" cxnId="{931960F7-F4C3-488C-B315-C49953095F14}">
      <dgm:prSet/>
      <dgm:spPr/>
      <dgm:t>
        <a:bodyPr/>
        <a:lstStyle/>
        <a:p>
          <a:endParaRPr lang="en-US"/>
        </a:p>
      </dgm:t>
    </dgm:pt>
    <dgm:pt modelId="{F628FACB-E244-4EF8-B461-3FDA750F5138}" type="pres">
      <dgm:prSet presAssocID="{4FE19EDB-439B-474B-B86C-5C0A2A40321D}" presName="list" presStyleCnt="0">
        <dgm:presLayoutVars>
          <dgm:dir/>
          <dgm:animLvl val="lvl"/>
        </dgm:presLayoutVars>
      </dgm:prSet>
      <dgm:spPr/>
      <dgm:t>
        <a:bodyPr/>
        <a:lstStyle/>
        <a:p>
          <a:endParaRPr lang="en-US"/>
        </a:p>
      </dgm:t>
    </dgm:pt>
    <dgm:pt modelId="{D19595F7-140E-42DF-9C98-5D7DF0F06994}" type="pres">
      <dgm:prSet presAssocID="{9766A983-7186-4E26-8860-2D390B7D04DB}" presName="posSpace" presStyleCnt="0"/>
      <dgm:spPr/>
    </dgm:pt>
    <dgm:pt modelId="{012C4B2D-035F-4758-8B5B-2DF44B24967C}" type="pres">
      <dgm:prSet presAssocID="{9766A983-7186-4E26-8860-2D390B7D04DB}" presName="vertFlow" presStyleCnt="0"/>
      <dgm:spPr/>
    </dgm:pt>
    <dgm:pt modelId="{C36AF155-1E1F-4835-96FE-B9210764FBF2}" type="pres">
      <dgm:prSet presAssocID="{9766A983-7186-4E26-8860-2D390B7D04DB}" presName="topSpace" presStyleCnt="0"/>
      <dgm:spPr/>
    </dgm:pt>
    <dgm:pt modelId="{94F345AA-0370-444A-8AA0-468FF4C20C3D}" type="pres">
      <dgm:prSet presAssocID="{9766A983-7186-4E26-8860-2D390B7D04DB}" presName="firstComp" presStyleCnt="0"/>
      <dgm:spPr/>
    </dgm:pt>
    <dgm:pt modelId="{4E785F6C-7B4D-4A3A-84E2-94468B1E0D55}" type="pres">
      <dgm:prSet presAssocID="{9766A983-7186-4E26-8860-2D390B7D04DB}" presName="firstChild" presStyleLbl="bgAccFollowNode1" presStyleIdx="0" presStyleCnt="6"/>
      <dgm:spPr/>
      <dgm:t>
        <a:bodyPr/>
        <a:lstStyle/>
        <a:p>
          <a:endParaRPr lang="en-US"/>
        </a:p>
      </dgm:t>
    </dgm:pt>
    <dgm:pt modelId="{1F30BAB2-78B1-46ED-95FE-347442E8A48D}" type="pres">
      <dgm:prSet presAssocID="{9766A983-7186-4E26-8860-2D390B7D04DB}" presName="firstChildTx" presStyleLbl="bgAccFollowNode1" presStyleIdx="0" presStyleCnt="6">
        <dgm:presLayoutVars>
          <dgm:bulletEnabled val="1"/>
        </dgm:presLayoutVars>
      </dgm:prSet>
      <dgm:spPr/>
      <dgm:t>
        <a:bodyPr/>
        <a:lstStyle/>
        <a:p>
          <a:endParaRPr lang="en-US"/>
        </a:p>
      </dgm:t>
    </dgm:pt>
    <dgm:pt modelId="{53AC9B58-C420-4DFB-98B4-BC57F6C1D085}" type="pres">
      <dgm:prSet presAssocID="{9766A983-7186-4E26-8860-2D390B7D04DB}" presName="negSpace" presStyleCnt="0"/>
      <dgm:spPr/>
    </dgm:pt>
    <dgm:pt modelId="{2CADABBD-6F11-405F-AA49-B91CDF03878F}" type="pres">
      <dgm:prSet presAssocID="{9766A983-7186-4E26-8860-2D390B7D04DB}" presName="circle" presStyleLbl="node1" presStyleIdx="0" presStyleCnt="3"/>
      <dgm:spPr/>
      <dgm:t>
        <a:bodyPr/>
        <a:lstStyle/>
        <a:p>
          <a:endParaRPr lang="en-US"/>
        </a:p>
      </dgm:t>
    </dgm:pt>
    <dgm:pt modelId="{F5C195CD-A621-4CE7-B78C-D590A199297C}" type="pres">
      <dgm:prSet presAssocID="{14D875C8-B01E-4899-85ED-1F6AB4B84150}" presName="transSpace" presStyleCnt="0"/>
      <dgm:spPr/>
    </dgm:pt>
    <dgm:pt modelId="{51D648BE-9056-4AFD-BF18-664CF179171F}" type="pres">
      <dgm:prSet presAssocID="{C030554F-C1C9-4319-9A4B-CF661CCBD005}" presName="posSpace" presStyleCnt="0"/>
      <dgm:spPr/>
    </dgm:pt>
    <dgm:pt modelId="{3969CEAE-4F53-40F0-9AE7-859B8D99C495}" type="pres">
      <dgm:prSet presAssocID="{C030554F-C1C9-4319-9A4B-CF661CCBD005}" presName="vertFlow" presStyleCnt="0"/>
      <dgm:spPr/>
    </dgm:pt>
    <dgm:pt modelId="{92AC7530-3BC5-4AA3-A5B7-4A482C124874}" type="pres">
      <dgm:prSet presAssocID="{C030554F-C1C9-4319-9A4B-CF661CCBD005}" presName="topSpace" presStyleCnt="0"/>
      <dgm:spPr/>
    </dgm:pt>
    <dgm:pt modelId="{85E8EA79-69DF-48B3-A92F-215111088CF7}" type="pres">
      <dgm:prSet presAssocID="{C030554F-C1C9-4319-9A4B-CF661CCBD005}" presName="firstComp" presStyleCnt="0"/>
      <dgm:spPr/>
    </dgm:pt>
    <dgm:pt modelId="{E0435DF2-BA02-43FF-B205-61F0EDE8C1C3}" type="pres">
      <dgm:prSet presAssocID="{C030554F-C1C9-4319-9A4B-CF661CCBD005}" presName="firstChild" presStyleLbl="bgAccFollowNode1" presStyleIdx="1" presStyleCnt="6"/>
      <dgm:spPr/>
      <dgm:t>
        <a:bodyPr/>
        <a:lstStyle/>
        <a:p>
          <a:endParaRPr lang="en-US"/>
        </a:p>
      </dgm:t>
    </dgm:pt>
    <dgm:pt modelId="{ACBB4A5A-E65B-4F59-9E80-5B777D9A0FDB}" type="pres">
      <dgm:prSet presAssocID="{C030554F-C1C9-4319-9A4B-CF661CCBD005}" presName="firstChildTx" presStyleLbl="bgAccFollowNode1" presStyleIdx="1" presStyleCnt="6">
        <dgm:presLayoutVars>
          <dgm:bulletEnabled val="1"/>
        </dgm:presLayoutVars>
      </dgm:prSet>
      <dgm:spPr/>
      <dgm:t>
        <a:bodyPr/>
        <a:lstStyle/>
        <a:p>
          <a:endParaRPr lang="en-US"/>
        </a:p>
      </dgm:t>
    </dgm:pt>
    <dgm:pt modelId="{46D3B6E1-6E41-48E3-BD7A-0E1A8FBBDFF6}" type="pres">
      <dgm:prSet presAssocID="{C030554F-C1C9-4319-9A4B-CF661CCBD005}" presName="negSpace" presStyleCnt="0"/>
      <dgm:spPr/>
    </dgm:pt>
    <dgm:pt modelId="{6C314C7F-8C05-4DB9-AF28-2AE310D67710}" type="pres">
      <dgm:prSet presAssocID="{C030554F-C1C9-4319-9A4B-CF661CCBD005}" presName="circle" presStyleLbl="node1" presStyleIdx="1" presStyleCnt="3"/>
      <dgm:spPr/>
      <dgm:t>
        <a:bodyPr/>
        <a:lstStyle/>
        <a:p>
          <a:endParaRPr lang="en-US"/>
        </a:p>
      </dgm:t>
    </dgm:pt>
    <dgm:pt modelId="{32519ABE-2B87-465B-A79D-7C1E4A170CCA}" type="pres">
      <dgm:prSet presAssocID="{300B83E4-D24E-44CD-A93B-A19A3A0D3A4C}" presName="transSpace" presStyleCnt="0"/>
      <dgm:spPr/>
    </dgm:pt>
    <dgm:pt modelId="{5F8272DC-4573-4C28-BAEF-D1DB04983AE2}" type="pres">
      <dgm:prSet presAssocID="{145EC635-9FDA-4E58-A52C-DE30580AF8F2}" presName="posSpace" presStyleCnt="0"/>
      <dgm:spPr/>
    </dgm:pt>
    <dgm:pt modelId="{B6B5927D-5E5A-45B8-89B8-3C1E03DAE091}" type="pres">
      <dgm:prSet presAssocID="{145EC635-9FDA-4E58-A52C-DE30580AF8F2}" presName="vertFlow" presStyleCnt="0"/>
      <dgm:spPr/>
    </dgm:pt>
    <dgm:pt modelId="{A5085E26-CD8D-4879-ACA4-0C628563A468}" type="pres">
      <dgm:prSet presAssocID="{145EC635-9FDA-4E58-A52C-DE30580AF8F2}" presName="topSpace" presStyleCnt="0"/>
      <dgm:spPr/>
    </dgm:pt>
    <dgm:pt modelId="{7C1BCB6B-7E4E-4E6B-AAAA-38C15E7DF9B8}" type="pres">
      <dgm:prSet presAssocID="{145EC635-9FDA-4E58-A52C-DE30580AF8F2}" presName="firstComp" presStyleCnt="0"/>
      <dgm:spPr/>
    </dgm:pt>
    <dgm:pt modelId="{0B7A9ACD-28CA-4BD5-8DF0-DAB5917E348F}" type="pres">
      <dgm:prSet presAssocID="{145EC635-9FDA-4E58-A52C-DE30580AF8F2}" presName="firstChild" presStyleLbl="bgAccFollowNode1" presStyleIdx="2" presStyleCnt="6"/>
      <dgm:spPr/>
      <dgm:t>
        <a:bodyPr/>
        <a:lstStyle/>
        <a:p>
          <a:endParaRPr lang="en-US"/>
        </a:p>
      </dgm:t>
    </dgm:pt>
    <dgm:pt modelId="{90447F7A-656D-45F6-B416-0F09D904315E}" type="pres">
      <dgm:prSet presAssocID="{145EC635-9FDA-4E58-A52C-DE30580AF8F2}" presName="firstChildTx" presStyleLbl="bgAccFollowNode1" presStyleIdx="2" presStyleCnt="6">
        <dgm:presLayoutVars>
          <dgm:bulletEnabled val="1"/>
        </dgm:presLayoutVars>
      </dgm:prSet>
      <dgm:spPr/>
      <dgm:t>
        <a:bodyPr/>
        <a:lstStyle/>
        <a:p>
          <a:endParaRPr lang="en-US"/>
        </a:p>
      </dgm:t>
    </dgm:pt>
    <dgm:pt modelId="{504AD503-435F-4C3C-B0BC-1B5A6CD26911}" type="pres">
      <dgm:prSet presAssocID="{D5F648A1-E04C-4203-BF4B-20A5A598B65C}" presName="comp" presStyleCnt="0"/>
      <dgm:spPr/>
    </dgm:pt>
    <dgm:pt modelId="{AA97E7BB-236A-4752-B53B-C8124B28EBFD}" type="pres">
      <dgm:prSet presAssocID="{D5F648A1-E04C-4203-BF4B-20A5A598B65C}" presName="child" presStyleLbl="bgAccFollowNode1" presStyleIdx="3" presStyleCnt="6"/>
      <dgm:spPr/>
      <dgm:t>
        <a:bodyPr/>
        <a:lstStyle/>
        <a:p>
          <a:endParaRPr lang="en-US"/>
        </a:p>
      </dgm:t>
    </dgm:pt>
    <dgm:pt modelId="{49B2AE20-75F1-44FD-A8C2-6C6822D8A4DB}" type="pres">
      <dgm:prSet presAssocID="{D5F648A1-E04C-4203-BF4B-20A5A598B65C}" presName="childTx" presStyleLbl="bgAccFollowNode1" presStyleIdx="3" presStyleCnt="6">
        <dgm:presLayoutVars>
          <dgm:bulletEnabled val="1"/>
        </dgm:presLayoutVars>
      </dgm:prSet>
      <dgm:spPr/>
      <dgm:t>
        <a:bodyPr/>
        <a:lstStyle/>
        <a:p>
          <a:endParaRPr lang="en-US"/>
        </a:p>
      </dgm:t>
    </dgm:pt>
    <dgm:pt modelId="{7EAE0FD2-9BCD-44C3-954D-00C5F4ED94CE}" type="pres">
      <dgm:prSet presAssocID="{D8590EE2-07D1-42ED-9DB6-7FD20388D56E}" presName="comp" presStyleCnt="0"/>
      <dgm:spPr/>
    </dgm:pt>
    <dgm:pt modelId="{3CF4C1C1-B552-4B84-8A96-73E52DD33D77}" type="pres">
      <dgm:prSet presAssocID="{D8590EE2-07D1-42ED-9DB6-7FD20388D56E}" presName="child" presStyleLbl="bgAccFollowNode1" presStyleIdx="4" presStyleCnt="6"/>
      <dgm:spPr/>
      <dgm:t>
        <a:bodyPr/>
        <a:lstStyle/>
        <a:p>
          <a:endParaRPr lang="en-US"/>
        </a:p>
      </dgm:t>
    </dgm:pt>
    <dgm:pt modelId="{BA2DC0D2-90C8-4660-87A6-F659CD6895B2}" type="pres">
      <dgm:prSet presAssocID="{D8590EE2-07D1-42ED-9DB6-7FD20388D56E}" presName="childTx" presStyleLbl="bgAccFollowNode1" presStyleIdx="4" presStyleCnt="6">
        <dgm:presLayoutVars>
          <dgm:bulletEnabled val="1"/>
        </dgm:presLayoutVars>
      </dgm:prSet>
      <dgm:spPr/>
      <dgm:t>
        <a:bodyPr/>
        <a:lstStyle/>
        <a:p>
          <a:endParaRPr lang="en-US"/>
        </a:p>
      </dgm:t>
    </dgm:pt>
    <dgm:pt modelId="{6961EA3F-F3BE-4409-ACF9-E70A88E479FC}" type="pres">
      <dgm:prSet presAssocID="{B3ACC040-A673-4BB3-A42B-B6BD700A5A87}" presName="comp" presStyleCnt="0"/>
      <dgm:spPr/>
    </dgm:pt>
    <dgm:pt modelId="{459FEB1A-7207-4D6B-9FD2-941AA1310E60}" type="pres">
      <dgm:prSet presAssocID="{B3ACC040-A673-4BB3-A42B-B6BD700A5A87}" presName="child" presStyleLbl="bgAccFollowNode1" presStyleIdx="5" presStyleCnt="6"/>
      <dgm:spPr/>
      <dgm:t>
        <a:bodyPr/>
        <a:lstStyle/>
        <a:p>
          <a:endParaRPr lang="en-US"/>
        </a:p>
      </dgm:t>
    </dgm:pt>
    <dgm:pt modelId="{36E77F9D-F939-4DE2-ADDF-1A52CE663F37}" type="pres">
      <dgm:prSet presAssocID="{B3ACC040-A673-4BB3-A42B-B6BD700A5A87}" presName="childTx" presStyleLbl="bgAccFollowNode1" presStyleIdx="5" presStyleCnt="6">
        <dgm:presLayoutVars>
          <dgm:bulletEnabled val="1"/>
        </dgm:presLayoutVars>
      </dgm:prSet>
      <dgm:spPr/>
      <dgm:t>
        <a:bodyPr/>
        <a:lstStyle/>
        <a:p>
          <a:endParaRPr lang="en-US"/>
        </a:p>
      </dgm:t>
    </dgm:pt>
    <dgm:pt modelId="{67A4C348-D552-49BA-B5D7-1834E97E802A}" type="pres">
      <dgm:prSet presAssocID="{145EC635-9FDA-4E58-A52C-DE30580AF8F2}" presName="negSpace" presStyleCnt="0"/>
      <dgm:spPr/>
    </dgm:pt>
    <dgm:pt modelId="{45B97A19-7906-4088-B1DE-1EFF2AC73F1A}" type="pres">
      <dgm:prSet presAssocID="{145EC635-9FDA-4E58-A52C-DE30580AF8F2}" presName="circle" presStyleLbl="node1" presStyleIdx="2" presStyleCnt="3"/>
      <dgm:spPr/>
      <dgm:t>
        <a:bodyPr/>
        <a:lstStyle/>
        <a:p>
          <a:endParaRPr lang="en-US"/>
        </a:p>
      </dgm:t>
    </dgm:pt>
  </dgm:ptLst>
  <dgm:cxnLst>
    <dgm:cxn modelId="{5B8EF9EC-6388-4250-9224-536C63B73E00}" type="presOf" srcId="{D8590EE2-07D1-42ED-9DB6-7FD20388D56E}" destId="{BA2DC0D2-90C8-4660-87A6-F659CD6895B2}" srcOrd="1" destOrd="0" presId="urn:microsoft.com/office/officeart/2005/8/layout/hList9"/>
    <dgm:cxn modelId="{17130488-61FC-4C96-8448-B2261046E892}" srcId="{4FE19EDB-439B-474B-B86C-5C0A2A40321D}" destId="{C030554F-C1C9-4319-9A4B-CF661CCBD005}" srcOrd="1" destOrd="0" parTransId="{CF2441EE-7127-4E03-9184-4EED9B00D4C4}" sibTransId="{300B83E4-D24E-44CD-A93B-A19A3A0D3A4C}"/>
    <dgm:cxn modelId="{97A4A91A-9D45-4B97-B4DA-959A171A3733}" type="presOf" srcId="{D8590EE2-07D1-42ED-9DB6-7FD20388D56E}" destId="{3CF4C1C1-B552-4B84-8A96-73E52DD33D77}" srcOrd="0" destOrd="0" presId="urn:microsoft.com/office/officeart/2005/8/layout/hList9"/>
    <dgm:cxn modelId="{C3C05EAF-17B2-424D-AF6B-F71FF5C04239}" type="presOf" srcId="{8580B9B8-7506-4194-8125-F7F292A20574}" destId="{E0435DF2-BA02-43FF-B205-61F0EDE8C1C3}" srcOrd="0" destOrd="0" presId="urn:microsoft.com/office/officeart/2005/8/layout/hList9"/>
    <dgm:cxn modelId="{2673EC77-AD73-4D3F-8CCA-602A2ED22A16}" type="presOf" srcId="{D8205BF7-392F-430B-94AB-FDC6F40209EE}" destId="{0B7A9ACD-28CA-4BD5-8DF0-DAB5917E348F}" srcOrd="0" destOrd="0" presId="urn:microsoft.com/office/officeart/2005/8/layout/hList9"/>
    <dgm:cxn modelId="{9C94961C-1A96-4868-A778-E4B9B4FB3194}" srcId="{145EC635-9FDA-4E58-A52C-DE30580AF8F2}" destId="{D5F648A1-E04C-4203-BF4B-20A5A598B65C}" srcOrd="1" destOrd="0" parTransId="{9878781C-83FA-46E9-9D7A-EB9F98DF1697}" sibTransId="{FB0A8E6C-4A96-40DC-842C-ECC5F4118B74}"/>
    <dgm:cxn modelId="{9EE2845E-0162-4A81-9514-86EFAA1977AC}" srcId="{4FE19EDB-439B-474B-B86C-5C0A2A40321D}" destId="{145EC635-9FDA-4E58-A52C-DE30580AF8F2}" srcOrd="2" destOrd="0" parTransId="{2CD74525-BD81-4338-8D86-25C6FDB1B451}" sibTransId="{6B662F68-3331-4F9B-A12F-08627A5A129C}"/>
    <dgm:cxn modelId="{ECEB01DD-87B1-47E7-A85F-30F6D9C1460D}" type="presOf" srcId="{8580B9B8-7506-4194-8125-F7F292A20574}" destId="{ACBB4A5A-E65B-4F59-9E80-5B777D9A0FDB}" srcOrd="1" destOrd="0" presId="urn:microsoft.com/office/officeart/2005/8/layout/hList9"/>
    <dgm:cxn modelId="{FD9FFCE3-24C8-4192-9554-8B7F5458D07D}" type="presOf" srcId="{9766A983-7186-4E26-8860-2D390B7D04DB}" destId="{2CADABBD-6F11-405F-AA49-B91CDF03878F}" srcOrd="0" destOrd="0" presId="urn:microsoft.com/office/officeart/2005/8/layout/hList9"/>
    <dgm:cxn modelId="{775D952A-6A0B-45B5-9C4F-EE91EE8A5A90}" type="presOf" srcId="{145EC635-9FDA-4E58-A52C-DE30580AF8F2}" destId="{45B97A19-7906-4088-B1DE-1EFF2AC73F1A}" srcOrd="0" destOrd="0" presId="urn:microsoft.com/office/officeart/2005/8/layout/hList9"/>
    <dgm:cxn modelId="{476560AE-F131-4F61-823E-A79CDC02C7CE}" type="presOf" srcId="{3DBFEA0E-466D-46FE-8C84-951F216DF9E6}" destId="{4E785F6C-7B4D-4A3A-84E2-94468B1E0D55}" srcOrd="0" destOrd="0" presId="urn:microsoft.com/office/officeart/2005/8/layout/hList9"/>
    <dgm:cxn modelId="{2F12C051-EEB1-4853-BFAE-C9F79610A9C3}" type="presOf" srcId="{C030554F-C1C9-4319-9A4B-CF661CCBD005}" destId="{6C314C7F-8C05-4DB9-AF28-2AE310D67710}" srcOrd="0" destOrd="0" presId="urn:microsoft.com/office/officeart/2005/8/layout/hList9"/>
    <dgm:cxn modelId="{9DF13978-BDE9-435B-92FF-102D27B694A7}" type="presOf" srcId="{D5F648A1-E04C-4203-BF4B-20A5A598B65C}" destId="{AA97E7BB-236A-4752-B53B-C8124B28EBFD}" srcOrd="0" destOrd="0" presId="urn:microsoft.com/office/officeart/2005/8/layout/hList9"/>
    <dgm:cxn modelId="{79F8277A-EDBE-4F8E-A390-608BE3FD86E6}" type="presOf" srcId="{3DBFEA0E-466D-46FE-8C84-951F216DF9E6}" destId="{1F30BAB2-78B1-46ED-95FE-347442E8A48D}" srcOrd="1" destOrd="0" presId="urn:microsoft.com/office/officeart/2005/8/layout/hList9"/>
    <dgm:cxn modelId="{931960F7-F4C3-488C-B315-C49953095F14}" srcId="{C030554F-C1C9-4319-9A4B-CF661CCBD005}" destId="{8580B9B8-7506-4194-8125-F7F292A20574}" srcOrd="0" destOrd="0" parTransId="{53C0EAEA-2D18-423E-ABAF-B9B7558C8AF2}" sibTransId="{57255182-5841-493D-81DA-505231491D9A}"/>
    <dgm:cxn modelId="{ABD8A94C-CC6D-4D5B-BC61-67F581F3908E}" type="presOf" srcId="{B3ACC040-A673-4BB3-A42B-B6BD700A5A87}" destId="{36E77F9D-F939-4DE2-ADDF-1A52CE663F37}" srcOrd="1" destOrd="0" presId="urn:microsoft.com/office/officeart/2005/8/layout/hList9"/>
    <dgm:cxn modelId="{61F0F5DF-AAC7-43DA-A2A3-5AA354107A00}" type="presOf" srcId="{D8205BF7-392F-430B-94AB-FDC6F40209EE}" destId="{90447F7A-656D-45F6-B416-0F09D904315E}" srcOrd="1" destOrd="0" presId="urn:microsoft.com/office/officeart/2005/8/layout/hList9"/>
    <dgm:cxn modelId="{C47C514A-1FC1-47DD-A2C2-410365436118}" srcId="{4FE19EDB-439B-474B-B86C-5C0A2A40321D}" destId="{9766A983-7186-4E26-8860-2D390B7D04DB}" srcOrd="0" destOrd="0" parTransId="{064E7752-0891-4758-B284-16AE7D5BA41B}" sibTransId="{14D875C8-B01E-4899-85ED-1F6AB4B84150}"/>
    <dgm:cxn modelId="{128771D0-8136-4B8E-A05A-4750DC92D7ED}" srcId="{145EC635-9FDA-4E58-A52C-DE30580AF8F2}" destId="{B3ACC040-A673-4BB3-A42B-B6BD700A5A87}" srcOrd="3" destOrd="0" parTransId="{3296663F-3382-4C9A-A675-A24C570F378C}" sibTransId="{205E996E-95C7-4DB5-8697-9519E2E8246D}"/>
    <dgm:cxn modelId="{11279357-FCFA-4AC0-81E9-68B16970BAA9}" type="presOf" srcId="{B3ACC040-A673-4BB3-A42B-B6BD700A5A87}" destId="{459FEB1A-7207-4D6B-9FD2-941AA1310E60}" srcOrd="0" destOrd="0" presId="urn:microsoft.com/office/officeart/2005/8/layout/hList9"/>
    <dgm:cxn modelId="{288D0AA3-6DCD-4A41-8F5B-35F224797EE4}" type="presOf" srcId="{4FE19EDB-439B-474B-B86C-5C0A2A40321D}" destId="{F628FACB-E244-4EF8-B461-3FDA750F5138}" srcOrd="0" destOrd="0" presId="urn:microsoft.com/office/officeart/2005/8/layout/hList9"/>
    <dgm:cxn modelId="{650ED31C-AB65-41FD-AC29-EFED363F85FE}" srcId="{145EC635-9FDA-4E58-A52C-DE30580AF8F2}" destId="{D8590EE2-07D1-42ED-9DB6-7FD20388D56E}" srcOrd="2" destOrd="0" parTransId="{4070370B-C385-45CA-ADA3-B7999E61AECD}" sibTransId="{41B55F34-5061-4D7E-862D-9B7CD058ECDE}"/>
    <dgm:cxn modelId="{567DAE52-5B36-4E27-914D-73B2A4BD71CD}" srcId="{145EC635-9FDA-4E58-A52C-DE30580AF8F2}" destId="{D8205BF7-392F-430B-94AB-FDC6F40209EE}" srcOrd="0" destOrd="0" parTransId="{1ADB1FFE-13A6-4393-9512-ABB45521E710}" sibTransId="{68CDE162-46B3-4EDC-9CDA-C13F94DD831E}"/>
    <dgm:cxn modelId="{EC543B51-0026-498C-A82F-975DC2E27893}" srcId="{9766A983-7186-4E26-8860-2D390B7D04DB}" destId="{3DBFEA0E-466D-46FE-8C84-951F216DF9E6}" srcOrd="0" destOrd="0" parTransId="{6FB95AA3-B13A-47D8-A73F-AD43FFF550C3}" sibTransId="{B721BE0A-BF2D-4683-A348-D2E6C7F351BC}"/>
    <dgm:cxn modelId="{68B79541-D319-4F32-B7B6-A2989AD4062D}" type="presOf" srcId="{D5F648A1-E04C-4203-BF4B-20A5A598B65C}" destId="{49B2AE20-75F1-44FD-A8C2-6C6822D8A4DB}" srcOrd="1" destOrd="0" presId="urn:microsoft.com/office/officeart/2005/8/layout/hList9"/>
    <dgm:cxn modelId="{B9FD6987-4A0F-45CD-97D4-8686C1D23480}" type="presParOf" srcId="{F628FACB-E244-4EF8-B461-3FDA750F5138}" destId="{D19595F7-140E-42DF-9C98-5D7DF0F06994}" srcOrd="0" destOrd="0" presId="urn:microsoft.com/office/officeart/2005/8/layout/hList9"/>
    <dgm:cxn modelId="{C3D0FAB2-79F2-412D-94CF-EA737770C38C}" type="presParOf" srcId="{F628FACB-E244-4EF8-B461-3FDA750F5138}" destId="{012C4B2D-035F-4758-8B5B-2DF44B24967C}" srcOrd="1" destOrd="0" presId="urn:microsoft.com/office/officeart/2005/8/layout/hList9"/>
    <dgm:cxn modelId="{C99118F2-3389-455A-A604-9DA33A78B131}" type="presParOf" srcId="{012C4B2D-035F-4758-8B5B-2DF44B24967C}" destId="{C36AF155-1E1F-4835-96FE-B9210764FBF2}" srcOrd="0" destOrd="0" presId="urn:microsoft.com/office/officeart/2005/8/layout/hList9"/>
    <dgm:cxn modelId="{7EA1E694-9275-4826-9CE3-A06A7581CCE3}" type="presParOf" srcId="{012C4B2D-035F-4758-8B5B-2DF44B24967C}" destId="{94F345AA-0370-444A-8AA0-468FF4C20C3D}" srcOrd="1" destOrd="0" presId="urn:microsoft.com/office/officeart/2005/8/layout/hList9"/>
    <dgm:cxn modelId="{040C81F2-8AB2-41DC-86CF-C2170EF1DFDD}" type="presParOf" srcId="{94F345AA-0370-444A-8AA0-468FF4C20C3D}" destId="{4E785F6C-7B4D-4A3A-84E2-94468B1E0D55}" srcOrd="0" destOrd="0" presId="urn:microsoft.com/office/officeart/2005/8/layout/hList9"/>
    <dgm:cxn modelId="{D98656EB-4AC2-4326-BD09-879A370B652F}" type="presParOf" srcId="{94F345AA-0370-444A-8AA0-468FF4C20C3D}" destId="{1F30BAB2-78B1-46ED-95FE-347442E8A48D}" srcOrd="1" destOrd="0" presId="urn:microsoft.com/office/officeart/2005/8/layout/hList9"/>
    <dgm:cxn modelId="{04BD7DD8-F374-4983-A976-7C5617429A79}" type="presParOf" srcId="{F628FACB-E244-4EF8-B461-3FDA750F5138}" destId="{53AC9B58-C420-4DFB-98B4-BC57F6C1D085}" srcOrd="2" destOrd="0" presId="urn:microsoft.com/office/officeart/2005/8/layout/hList9"/>
    <dgm:cxn modelId="{87514356-14E1-4A8A-BE1F-D6C02243DE78}" type="presParOf" srcId="{F628FACB-E244-4EF8-B461-3FDA750F5138}" destId="{2CADABBD-6F11-405F-AA49-B91CDF03878F}" srcOrd="3" destOrd="0" presId="urn:microsoft.com/office/officeart/2005/8/layout/hList9"/>
    <dgm:cxn modelId="{D9EB2FE4-5E50-4F9A-B07F-181D50DB05AA}" type="presParOf" srcId="{F628FACB-E244-4EF8-B461-3FDA750F5138}" destId="{F5C195CD-A621-4CE7-B78C-D590A199297C}" srcOrd="4" destOrd="0" presId="urn:microsoft.com/office/officeart/2005/8/layout/hList9"/>
    <dgm:cxn modelId="{0F233DD7-7DB5-4269-8EC0-2558DF925428}" type="presParOf" srcId="{F628FACB-E244-4EF8-B461-3FDA750F5138}" destId="{51D648BE-9056-4AFD-BF18-664CF179171F}" srcOrd="5" destOrd="0" presId="urn:microsoft.com/office/officeart/2005/8/layout/hList9"/>
    <dgm:cxn modelId="{3AE40C2C-7D5E-4CC8-BA24-A5FA129DD2B6}" type="presParOf" srcId="{F628FACB-E244-4EF8-B461-3FDA750F5138}" destId="{3969CEAE-4F53-40F0-9AE7-859B8D99C495}" srcOrd="6" destOrd="0" presId="urn:microsoft.com/office/officeart/2005/8/layout/hList9"/>
    <dgm:cxn modelId="{2802E1FE-B950-40EF-ADA4-9AEA575E86E9}" type="presParOf" srcId="{3969CEAE-4F53-40F0-9AE7-859B8D99C495}" destId="{92AC7530-3BC5-4AA3-A5B7-4A482C124874}" srcOrd="0" destOrd="0" presId="urn:microsoft.com/office/officeart/2005/8/layout/hList9"/>
    <dgm:cxn modelId="{0C6CD9DF-D4DF-440E-8D96-105A2A99AA45}" type="presParOf" srcId="{3969CEAE-4F53-40F0-9AE7-859B8D99C495}" destId="{85E8EA79-69DF-48B3-A92F-215111088CF7}" srcOrd="1" destOrd="0" presId="urn:microsoft.com/office/officeart/2005/8/layout/hList9"/>
    <dgm:cxn modelId="{E894F8B3-D6CF-4E9B-ABCA-E361F6E5354A}" type="presParOf" srcId="{85E8EA79-69DF-48B3-A92F-215111088CF7}" destId="{E0435DF2-BA02-43FF-B205-61F0EDE8C1C3}" srcOrd="0" destOrd="0" presId="urn:microsoft.com/office/officeart/2005/8/layout/hList9"/>
    <dgm:cxn modelId="{4F100B00-3196-45F7-A83C-04AF753F41FE}" type="presParOf" srcId="{85E8EA79-69DF-48B3-A92F-215111088CF7}" destId="{ACBB4A5A-E65B-4F59-9E80-5B777D9A0FDB}" srcOrd="1" destOrd="0" presId="urn:microsoft.com/office/officeart/2005/8/layout/hList9"/>
    <dgm:cxn modelId="{851DC28C-B8C4-4DA2-8672-4DCE52DA2645}" type="presParOf" srcId="{F628FACB-E244-4EF8-B461-3FDA750F5138}" destId="{46D3B6E1-6E41-48E3-BD7A-0E1A8FBBDFF6}" srcOrd="7" destOrd="0" presId="urn:microsoft.com/office/officeart/2005/8/layout/hList9"/>
    <dgm:cxn modelId="{0BE40606-38EF-41C9-98DD-0EFAFEE9B3EF}" type="presParOf" srcId="{F628FACB-E244-4EF8-B461-3FDA750F5138}" destId="{6C314C7F-8C05-4DB9-AF28-2AE310D67710}" srcOrd="8" destOrd="0" presId="urn:microsoft.com/office/officeart/2005/8/layout/hList9"/>
    <dgm:cxn modelId="{411402F7-F6C9-4FD2-BBC5-CE986F047EC4}" type="presParOf" srcId="{F628FACB-E244-4EF8-B461-3FDA750F5138}" destId="{32519ABE-2B87-465B-A79D-7C1E4A170CCA}" srcOrd="9" destOrd="0" presId="urn:microsoft.com/office/officeart/2005/8/layout/hList9"/>
    <dgm:cxn modelId="{3BF3AE35-5A6D-4366-A1ED-C8103D383CBE}" type="presParOf" srcId="{F628FACB-E244-4EF8-B461-3FDA750F5138}" destId="{5F8272DC-4573-4C28-BAEF-D1DB04983AE2}" srcOrd="10" destOrd="0" presId="urn:microsoft.com/office/officeart/2005/8/layout/hList9"/>
    <dgm:cxn modelId="{EE36A331-24E0-4D89-96E8-8F6BFBCF759D}" type="presParOf" srcId="{F628FACB-E244-4EF8-B461-3FDA750F5138}" destId="{B6B5927D-5E5A-45B8-89B8-3C1E03DAE091}" srcOrd="11" destOrd="0" presId="urn:microsoft.com/office/officeart/2005/8/layout/hList9"/>
    <dgm:cxn modelId="{260980AF-BFAB-4ED1-9B7F-89979197807C}" type="presParOf" srcId="{B6B5927D-5E5A-45B8-89B8-3C1E03DAE091}" destId="{A5085E26-CD8D-4879-ACA4-0C628563A468}" srcOrd="0" destOrd="0" presId="urn:microsoft.com/office/officeart/2005/8/layout/hList9"/>
    <dgm:cxn modelId="{E1DAD10E-CA36-46BF-BA74-79623B76C75E}" type="presParOf" srcId="{B6B5927D-5E5A-45B8-89B8-3C1E03DAE091}" destId="{7C1BCB6B-7E4E-4E6B-AAAA-38C15E7DF9B8}" srcOrd="1" destOrd="0" presId="urn:microsoft.com/office/officeart/2005/8/layout/hList9"/>
    <dgm:cxn modelId="{3AEFF91A-B302-4530-8A43-B24799CC45BD}" type="presParOf" srcId="{7C1BCB6B-7E4E-4E6B-AAAA-38C15E7DF9B8}" destId="{0B7A9ACD-28CA-4BD5-8DF0-DAB5917E348F}" srcOrd="0" destOrd="0" presId="urn:microsoft.com/office/officeart/2005/8/layout/hList9"/>
    <dgm:cxn modelId="{39A76AF6-2591-421D-B68E-EF027C1F9122}" type="presParOf" srcId="{7C1BCB6B-7E4E-4E6B-AAAA-38C15E7DF9B8}" destId="{90447F7A-656D-45F6-B416-0F09D904315E}" srcOrd="1" destOrd="0" presId="urn:microsoft.com/office/officeart/2005/8/layout/hList9"/>
    <dgm:cxn modelId="{42A68029-5CEB-4C70-BE6B-D6F037785C85}" type="presParOf" srcId="{B6B5927D-5E5A-45B8-89B8-3C1E03DAE091}" destId="{504AD503-435F-4C3C-B0BC-1B5A6CD26911}" srcOrd="2" destOrd="0" presId="urn:microsoft.com/office/officeart/2005/8/layout/hList9"/>
    <dgm:cxn modelId="{798827AF-6975-4232-8B13-37FD6CA403F4}" type="presParOf" srcId="{504AD503-435F-4C3C-B0BC-1B5A6CD26911}" destId="{AA97E7BB-236A-4752-B53B-C8124B28EBFD}" srcOrd="0" destOrd="0" presId="urn:microsoft.com/office/officeart/2005/8/layout/hList9"/>
    <dgm:cxn modelId="{1109439D-F049-4799-BDAB-8D8B3B0A9BCB}" type="presParOf" srcId="{504AD503-435F-4C3C-B0BC-1B5A6CD26911}" destId="{49B2AE20-75F1-44FD-A8C2-6C6822D8A4DB}" srcOrd="1" destOrd="0" presId="urn:microsoft.com/office/officeart/2005/8/layout/hList9"/>
    <dgm:cxn modelId="{A0E59267-2F07-4295-ADA0-27BB03FFC273}" type="presParOf" srcId="{B6B5927D-5E5A-45B8-89B8-3C1E03DAE091}" destId="{7EAE0FD2-9BCD-44C3-954D-00C5F4ED94CE}" srcOrd="3" destOrd="0" presId="urn:microsoft.com/office/officeart/2005/8/layout/hList9"/>
    <dgm:cxn modelId="{266700A2-C38F-43E8-A866-D4DD67E5F21A}" type="presParOf" srcId="{7EAE0FD2-9BCD-44C3-954D-00C5F4ED94CE}" destId="{3CF4C1C1-B552-4B84-8A96-73E52DD33D77}" srcOrd="0" destOrd="0" presId="urn:microsoft.com/office/officeart/2005/8/layout/hList9"/>
    <dgm:cxn modelId="{B0CAFA89-5381-42C8-97EF-3CB2BDF69961}" type="presParOf" srcId="{7EAE0FD2-9BCD-44C3-954D-00C5F4ED94CE}" destId="{BA2DC0D2-90C8-4660-87A6-F659CD6895B2}" srcOrd="1" destOrd="0" presId="urn:microsoft.com/office/officeart/2005/8/layout/hList9"/>
    <dgm:cxn modelId="{04EB0130-4872-4B64-BEEE-AB7DE5AEDA1E}" type="presParOf" srcId="{B6B5927D-5E5A-45B8-89B8-3C1E03DAE091}" destId="{6961EA3F-F3BE-4409-ACF9-E70A88E479FC}" srcOrd="4" destOrd="0" presId="urn:microsoft.com/office/officeart/2005/8/layout/hList9"/>
    <dgm:cxn modelId="{6B58F863-5E0D-45FD-8B07-630DA0CAECFD}" type="presParOf" srcId="{6961EA3F-F3BE-4409-ACF9-E70A88E479FC}" destId="{459FEB1A-7207-4D6B-9FD2-941AA1310E60}" srcOrd="0" destOrd="0" presId="urn:microsoft.com/office/officeart/2005/8/layout/hList9"/>
    <dgm:cxn modelId="{87A2DD4F-7359-4CEA-8995-9AAD68051150}" type="presParOf" srcId="{6961EA3F-F3BE-4409-ACF9-E70A88E479FC}" destId="{36E77F9D-F939-4DE2-ADDF-1A52CE663F37}" srcOrd="1" destOrd="0" presId="urn:microsoft.com/office/officeart/2005/8/layout/hList9"/>
    <dgm:cxn modelId="{DAA4E1D6-5B18-4A3E-9A90-591A57079269}" type="presParOf" srcId="{F628FACB-E244-4EF8-B461-3FDA750F5138}" destId="{67A4C348-D552-49BA-B5D7-1834E97E802A}" srcOrd="12" destOrd="0" presId="urn:microsoft.com/office/officeart/2005/8/layout/hList9"/>
    <dgm:cxn modelId="{4E050443-CD49-4E04-9346-22F892B13A72}" type="presParOf" srcId="{F628FACB-E244-4EF8-B461-3FDA750F5138}" destId="{45B97A19-7906-4088-B1DE-1EFF2AC73F1A}" srcOrd="13" destOrd="0" presId="urn:microsoft.com/office/officeart/2005/8/layout/hList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2F715-C1E9-452B-9FBE-91D6BB165B72}"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8DBF9DC9-6AEE-4778-9AC2-B75D3428EDBB}">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Uses</a:t>
          </a:r>
          <a:endParaRPr lang="en-US" dirty="0"/>
        </a:p>
      </dgm:t>
    </dgm:pt>
    <dgm:pt modelId="{9312A50D-72D6-4DAE-8627-B39B2ACF8637}" type="parTrans" cxnId="{B7FAC9C2-5B95-4301-B08D-AC28D89298DB}">
      <dgm:prSet/>
      <dgm:spPr/>
      <dgm:t>
        <a:bodyPr/>
        <a:lstStyle/>
        <a:p>
          <a:endParaRPr lang="en-US"/>
        </a:p>
      </dgm:t>
    </dgm:pt>
    <dgm:pt modelId="{884BA838-C71F-4B8A-B123-AA98C43C3C2F}" type="sibTrans" cxnId="{B7FAC9C2-5B95-4301-B08D-AC28D89298DB}">
      <dgm:prSet/>
      <dgm:spPr/>
      <dgm:t>
        <a:bodyPr/>
        <a:lstStyle/>
        <a:p>
          <a:endParaRPr lang="en-US"/>
        </a:p>
      </dgm:t>
    </dgm:pt>
    <dgm:pt modelId="{E1DEFBCA-D1E0-4585-8EB2-F66AFAD946BF}">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Requirements</a:t>
          </a:r>
          <a:endParaRPr lang="en-US" dirty="0"/>
        </a:p>
      </dgm:t>
    </dgm:pt>
    <dgm:pt modelId="{B641F081-D9E3-4477-AA5E-6075270C2234}" type="parTrans" cxnId="{4E6A7F1C-7A60-40B4-85BF-21AD4C6334D7}">
      <dgm:prSet/>
      <dgm:spPr/>
      <dgm:t>
        <a:bodyPr/>
        <a:lstStyle/>
        <a:p>
          <a:endParaRPr lang="en-US"/>
        </a:p>
      </dgm:t>
    </dgm:pt>
    <dgm:pt modelId="{BEF27654-D6C0-4976-92A8-6666186DBDFE}" type="sibTrans" cxnId="{4E6A7F1C-7A60-40B4-85BF-21AD4C6334D7}">
      <dgm:prSet/>
      <dgm:spPr/>
      <dgm:t>
        <a:bodyPr/>
        <a:lstStyle/>
        <a:p>
          <a:endParaRPr lang="en-US"/>
        </a:p>
      </dgm:t>
    </dgm:pt>
    <dgm:pt modelId="{5FF9FEA4-9FA4-4C37-89DB-B41EA491B2E4}">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Conceptual View</a:t>
          </a:r>
          <a:endParaRPr lang="en-US" dirty="0"/>
        </a:p>
      </dgm:t>
    </dgm:pt>
    <dgm:pt modelId="{8F902F5F-4E65-4ABB-8811-E2DCBB6AC4EF}" type="parTrans" cxnId="{0E5F9E1D-3A93-4730-85DF-63937D1ABAB9}">
      <dgm:prSet/>
      <dgm:spPr/>
      <dgm:t>
        <a:bodyPr/>
        <a:lstStyle/>
        <a:p>
          <a:endParaRPr lang="en-US"/>
        </a:p>
      </dgm:t>
    </dgm:pt>
    <dgm:pt modelId="{E8A792AC-73DE-4291-A41A-E96E970F4099}" type="sibTrans" cxnId="{0E5F9E1D-3A93-4730-85DF-63937D1ABAB9}">
      <dgm:prSet/>
      <dgm:spPr/>
      <dgm:t>
        <a:bodyPr/>
        <a:lstStyle/>
        <a:p>
          <a:endParaRPr lang="en-US"/>
        </a:p>
      </dgm:t>
    </dgm:pt>
    <dgm:pt modelId="{41B773FA-9F76-416D-AF12-1B1D9B82F0FE}">
      <dgm:prSet custT="1">
        <dgm:style>
          <a:lnRef idx="2">
            <a:schemeClr val="dk1"/>
          </a:lnRef>
          <a:fillRef idx="1">
            <a:schemeClr val="lt1"/>
          </a:fillRef>
          <a:effectRef idx="0">
            <a:schemeClr val="dk1"/>
          </a:effectRef>
          <a:fontRef idx="minor">
            <a:schemeClr val="dk1"/>
          </a:fontRef>
        </dgm:style>
      </dgm:prSet>
      <dgm:spPr/>
      <dgm:t>
        <a:bodyPr/>
        <a:lstStyle/>
        <a:p>
          <a:pPr algn="ctr" rtl="0"/>
          <a:r>
            <a:rPr lang="fr-CA" sz="4300" dirty="0" smtClean="0"/>
            <a:t>Design</a:t>
          </a:r>
        </a:p>
        <a:p>
          <a:pPr algn="l" rtl="0"/>
          <a:r>
            <a:rPr lang="fr-CA" sz="2400" dirty="0" smtClean="0"/>
            <a:t>    User Interface</a:t>
          </a:r>
        </a:p>
        <a:p>
          <a:pPr algn="l" rtl="0"/>
          <a:r>
            <a:rPr lang="fr-CA" sz="2400" dirty="0" smtClean="0"/>
            <a:t>    Architecture</a:t>
          </a:r>
          <a:endParaRPr lang="en-US" sz="2400" dirty="0"/>
        </a:p>
      </dgm:t>
    </dgm:pt>
    <dgm:pt modelId="{F05862EF-C8EA-41A9-A9B5-49EFA99C7DAD}" type="parTrans" cxnId="{EE9447D7-1DCE-48E3-B37B-AFF19B02F171}">
      <dgm:prSet/>
      <dgm:spPr/>
      <dgm:t>
        <a:bodyPr/>
        <a:lstStyle/>
        <a:p>
          <a:endParaRPr lang="en-US"/>
        </a:p>
      </dgm:t>
    </dgm:pt>
    <dgm:pt modelId="{D2C0DA7E-6769-4C40-B59E-19DF2DFF2413}" type="sibTrans" cxnId="{EE9447D7-1DCE-48E3-B37B-AFF19B02F171}">
      <dgm:prSet/>
      <dgm:spPr/>
      <dgm:t>
        <a:bodyPr/>
        <a:lstStyle/>
        <a:p>
          <a:endParaRPr lang="en-US"/>
        </a:p>
      </dgm:t>
    </dgm:pt>
    <dgm:pt modelId="{B4D682DB-59AF-4DBF-BEE7-19EBF51AEA64}" type="pres">
      <dgm:prSet presAssocID="{D162F715-C1E9-452B-9FBE-91D6BB165B72}" presName="diagram" presStyleCnt="0">
        <dgm:presLayoutVars>
          <dgm:dir/>
          <dgm:resizeHandles val="exact"/>
        </dgm:presLayoutVars>
      </dgm:prSet>
      <dgm:spPr/>
      <dgm:t>
        <a:bodyPr/>
        <a:lstStyle/>
        <a:p>
          <a:endParaRPr lang="en-US"/>
        </a:p>
      </dgm:t>
    </dgm:pt>
    <dgm:pt modelId="{E7F4E4B4-AE02-42C7-9A3D-C9A050875FE0}" type="pres">
      <dgm:prSet presAssocID="{8DBF9DC9-6AEE-4778-9AC2-B75D3428EDBB}" presName="node" presStyleLbl="node1" presStyleIdx="0" presStyleCnt="4">
        <dgm:presLayoutVars>
          <dgm:bulletEnabled val="1"/>
        </dgm:presLayoutVars>
      </dgm:prSet>
      <dgm:spPr/>
      <dgm:t>
        <a:bodyPr/>
        <a:lstStyle/>
        <a:p>
          <a:endParaRPr lang="en-US"/>
        </a:p>
      </dgm:t>
    </dgm:pt>
    <dgm:pt modelId="{452637C6-F90B-4E6E-812A-D593BC550CC6}" type="pres">
      <dgm:prSet presAssocID="{884BA838-C71F-4B8A-B123-AA98C43C3C2F}" presName="sibTrans" presStyleCnt="0"/>
      <dgm:spPr/>
    </dgm:pt>
    <dgm:pt modelId="{7A0F2FF6-01E3-4834-B0FF-C1816C1CA603}" type="pres">
      <dgm:prSet presAssocID="{E1DEFBCA-D1E0-4585-8EB2-F66AFAD946BF}" presName="node" presStyleLbl="node1" presStyleIdx="1" presStyleCnt="4">
        <dgm:presLayoutVars>
          <dgm:bulletEnabled val="1"/>
        </dgm:presLayoutVars>
      </dgm:prSet>
      <dgm:spPr/>
      <dgm:t>
        <a:bodyPr/>
        <a:lstStyle/>
        <a:p>
          <a:endParaRPr lang="en-US"/>
        </a:p>
      </dgm:t>
    </dgm:pt>
    <dgm:pt modelId="{6997936B-AAB3-452D-AB62-87D0F979A7E4}" type="pres">
      <dgm:prSet presAssocID="{BEF27654-D6C0-4976-92A8-6666186DBDFE}" presName="sibTrans" presStyleCnt="0"/>
      <dgm:spPr/>
    </dgm:pt>
    <dgm:pt modelId="{83014C51-005C-448E-B647-59D4FC079A1D}" type="pres">
      <dgm:prSet presAssocID="{5FF9FEA4-9FA4-4C37-89DB-B41EA491B2E4}" presName="node" presStyleLbl="node1" presStyleIdx="2" presStyleCnt="4">
        <dgm:presLayoutVars>
          <dgm:bulletEnabled val="1"/>
        </dgm:presLayoutVars>
      </dgm:prSet>
      <dgm:spPr/>
      <dgm:t>
        <a:bodyPr/>
        <a:lstStyle/>
        <a:p>
          <a:endParaRPr lang="en-US"/>
        </a:p>
      </dgm:t>
    </dgm:pt>
    <dgm:pt modelId="{E4415812-0854-48E2-8A28-B2F4DA2B8C30}" type="pres">
      <dgm:prSet presAssocID="{E8A792AC-73DE-4291-A41A-E96E970F4099}" presName="sibTrans" presStyleCnt="0"/>
      <dgm:spPr/>
    </dgm:pt>
    <dgm:pt modelId="{10760DD3-2103-4BE8-9CC2-B90C4A0CC4EE}" type="pres">
      <dgm:prSet presAssocID="{41B773FA-9F76-416D-AF12-1B1D9B82F0FE}" presName="node" presStyleLbl="node1" presStyleIdx="3" presStyleCnt="4">
        <dgm:presLayoutVars>
          <dgm:bulletEnabled val="1"/>
        </dgm:presLayoutVars>
      </dgm:prSet>
      <dgm:spPr/>
      <dgm:t>
        <a:bodyPr/>
        <a:lstStyle/>
        <a:p>
          <a:endParaRPr lang="en-US"/>
        </a:p>
      </dgm:t>
    </dgm:pt>
  </dgm:ptLst>
  <dgm:cxnLst>
    <dgm:cxn modelId="{4EFFE2BD-97AE-434D-9331-CE1AEC8DA859}" type="presOf" srcId="{8DBF9DC9-6AEE-4778-9AC2-B75D3428EDBB}" destId="{E7F4E4B4-AE02-42C7-9A3D-C9A050875FE0}" srcOrd="0" destOrd="0" presId="urn:microsoft.com/office/officeart/2005/8/layout/default#1"/>
    <dgm:cxn modelId="{B3B99D47-8CB4-4438-84BC-3CDFE074A6F7}" type="presOf" srcId="{D162F715-C1E9-452B-9FBE-91D6BB165B72}" destId="{B4D682DB-59AF-4DBF-BEE7-19EBF51AEA64}" srcOrd="0" destOrd="0" presId="urn:microsoft.com/office/officeart/2005/8/layout/default#1"/>
    <dgm:cxn modelId="{8E1ADE94-E2F7-4B5B-A536-08E2D9D5C59F}" type="presOf" srcId="{41B773FA-9F76-416D-AF12-1B1D9B82F0FE}" destId="{10760DD3-2103-4BE8-9CC2-B90C4A0CC4EE}" srcOrd="0" destOrd="0" presId="urn:microsoft.com/office/officeart/2005/8/layout/default#1"/>
    <dgm:cxn modelId="{B7FAC9C2-5B95-4301-B08D-AC28D89298DB}" srcId="{D162F715-C1E9-452B-9FBE-91D6BB165B72}" destId="{8DBF9DC9-6AEE-4778-9AC2-B75D3428EDBB}" srcOrd="0" destOrd="0" parTransId="{9312A50D-72D6-4DAE-8627-B39B2ACF8637}" sibTransId="{884BA838-C71F-4B8A-B123-AA98C43C3C2F}"/>
    <dgm:cxn modelId="{D6768D0C-F705-4BB8-AFAD-B7885757450E}" type="presOf" srcId="{5FF9FEA4-9FA4-4C37-89DB-B41EA491B2E4}" destId="{83014C51-005C-448E-B647-59D4FC079A1D}" srcOrd="0" destOrd="0" presId="urn:microsoft.com/office/officeart/2005/8/layout/default#1"/>
    <dgm:cxn modelId="{5D2B17C1-357E-490D-B4E2-EFED08CD14B4}" type="presOf" srcId="{E1DEFBCA-D1E0-4585-8EB2-F66AFAD946BF}" destId="{7A0F2FF6-01E3-4834-B0FF-C1816C1CA603}" srcOrd="0" destOrd="0" presId="urn:microsoft.com/office/officeart/2005/8/layout/default#1"/>
    <dgm:cxn modelId="{0E5F9E1D-3A93-4730-85DF-63937D1ABAB9}" srcId="{D162F715-C1E9-452B-9FBE-91D6BB165B72}" destId="{5FF9FEA4-9FA4-4C37-89DB-B41EA491B2E4}" srcOrd="2" destOrd="0" parTransId="{8F902F5F-4E65-4ABB-8811-E2DCBB6AC4EF}" sibTransId="{E8A792AC-73DE-4291-A41A-E96E970F4099}"/>
    <dgm:cxn modelId="{4E6A7F1C-7A60-40B4-85BF-21AD4C6334D7}" srcId="{D162F715-C1E9-452B-9FBE-91D6BB165B72}" destId="{E1DEFBCA-D1E0-4585-8EB2-F66AFAD946BF}" srcOrd="1" destOrd="0" parTransId="{B641F081-D9E3-4477-AA5E-6075270C2234}" sibTransId="{BEF27654-D6C0-4976-92A8-6666186DBDFE}"/>
    <dgm:cxn modelId="{EE9447D7-1DCE-48E3-B37B-AFF19B02F171}" srcId="{D162F715-C1E9-452B-9FBE-91D6BB165B72}" destId="{41B773FA-9F76-416D-AF12-1B1D9B82F0FE}" srcOrd="3" destOrd="0" parTransId="{F05862EF-C8EA-41A9-A9B5-49EFA99C7DAD}" sibTransId="{D2C0DA7E-6769-4C40-B59E-19DF2DFF2413}"/>
    <dgm:cxn modelId="{58DA14E3-D5B2-4EA9-A95D-C1175C746916}" type="presParOf" srcId="{B4D682DB-59AF-4DBF-BEE7-19EBF51AEA64}" destId="{E7F4E4B4-AE02-42C7-9A3D-C9A050875FE0}" srcOrd="0" destOrd="0" presId="urn:microsoft.com/office/officeart/2005/8/layout/default#1"/>
    <dgm:cxn modelId="{6C0F482C-E56F-46CD-AA5A-A491C8DB5D9E}" type="presParOf" srcId="{B4D682DB-59AF-4DBF-BEE7-19EBF51AEA64}" destId="{452637C6-F90B-4E6E-812A-D593BC550CC6}" srcOrd="1" destOrd="0" presId="urn:microsoft.com/office/officeart/2005/8/layout/default#1"/>
    <dgm:cxn modelId="{47A4BB51-C823-4716-951F-9F51220DB140}" type="presParOf" srcId="{B4D682DB-59AF-4DBF-BEE7-19EBF51AEA64}" destId="{7A0F2FF6-01E3-4834-B0FF-C1816C1CA603}" srcOrd="2" destOrd="0" presId="urn:microsoft.com/office/officeart/2005/8/layout/default#1"/>
    <dgm:cxn modelId="{EE55787F-D51C-40F6-980F-FF0808AFFB33}" type="presParOf" srcId="{B4D682DB-59AF-4DBF-BEE7-19EBF51AEA64}" destId="{6997936B-AAB3-452D-AB62-87D0F979A7E4}" srcOrd="3" destOrd="0" presId="urn:microsoft.com/office/officeart/2005/8/layout/default#1"/>
    <dgm:cxn modelId="{38459040-91E5-4B4E-874E-AC08284C359C}" type="presParOf" srcId="{B4D682DB-59AF-4DBF-BEE7-19EBF51AEA64}" destId="{83014C51-005C-448E-B647-59D4FC079A1D}" srcOrd="4" destOrd="0" presId="urn:microsoft.com/office/officeart/2005/8/layout/default#1"/>
    <dgm:cxn modelId="{19E6F454-150C-48D4-89ED-569A626F39DF}" type="presParOf" srcId="{B4D682DB-59AF-4DBF-BEE7-19EBF51AEA64}" destId="{E4415812-0854-48E2-8A28-B2F4DA2B8C30}" srcOrd="5" destOrd="0" presId="urn:microsoft.com/office/officeart/2005/8/layout/default#1"/>
    <dgm:cxn modelId="{B88B41DE-FF65-41DC-8BFA-4C9522991693}" type="presParOf" srcId="{B4D682DB-59AF-4DBF-BEE7-19EBF51AEA64}" destId="{10760DD3-2103-4BE8-9CC2-B90C4A0CC4EE}" srcOrd="6" destOrd="0" presId="urn:microsoft.com/office/officeart/2005/8/layout/defaul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D57E7A-022D-4CEE-8C92-6BDA3EFD0256}"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6197CB4-1A6D-43AF-8D9C-C71EE8E74EA7}">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Environmental</a:t>
          </a:r>
          <a:endParaRPr lang="en-US" dirty="0"/>
        </a:p>
      </dgm:t>
    </dgm:pt>
    <dgm:pt modelId="{891C08F5-BD10-45AF-8EDD-58062CA2A169}" type="parTrans" cxnId="{55D51EF6-D14E-44E8-9D19-E5BAD2D878ED}">
      <dgm:prSet/>
      <dgm:spPr/>
      <dgm:t>
        <a:bodyPr/>
        <a:lstStyle/>
        <a:p>
          <a:endParaRPr lang="en-US"/>
        </a:p>
      </dgm:t>
    </dgm:pt>
    <dgm:pt modelId="{250B4D4A-D1EC-4DB8-B313-8226A2BF6467}" type="sibTrans" cxnId="{55D51EF6-D14E-44E8-9D19-E5BAD2D878ED}">
      <dgm:prSet/>
      <dgm:spPr/>
      <dgm:t>
        <a:bodyPr/>
        <a:lstStyle/>
        <a:p>
          <a:endParaRPr lang="en-US"/>
        </a:p>
      </dgm:t>
    </dgm:pt>
    <dgm:pt modelId="{5D41D05D-71E4-4D59-A37B-180AAFF541DC}">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Functional</a:t>
          </a:r>
          <a:endParaRPr lang="en-US" dirty="0"/>
        </a:p>
      </dgm:t>
    </dgm:pt>
    <dgm:pt modelId="{D215E2EA-3937-49F0-8871-6BADA2A99DF2}" type="parTrans" cxnId="{A1118A0D-32BF-4F39-9200-53DA9926AC62}">
      <dgm:prSet/>
      <dgm:spPr/>
      <dgm:t>
        <a:bodyPr/>
        <a:lstStyle/>
        <a:p>
          <a:endParaRPr lang="en-US"/>
        </a:p>
      </dgm:t>
    </dgm:pt>
    <dgm:pt modelId="{61EF95ED-B345-47B8-AF13-31E4A37B2B63}" type="sibTrans" cxnId="{A1118A0D-32BF-4F39-9200-53DA9926AC62}">
      <dgm:prSet/>
      <dgm:spPr/>
      <dgm:t>
        <a:bodyPr/>
        <a:lstStyle/>
        <a:p>
          <a:endParaRPr lang="en-US"/>
        </a:p>
      </dgm:t>
    </dgm:pt>
    <dgm:pt modelId="{90A0B577-BF73-49CB-AA9A-58D9F68B4580}">
      <dgm:prSet>
        <dgm:style>
          <a:lnRef idx="2">
            <a:schemeClr val="dk1"/>
          </a:lnRef>
          <a:fillRef idx="1">
            <a:schemeClr val="lt1"/>
          </a:fillRef>
          <a:effectRef idx="0">
            <a:schemeClr val="dk1"/>
          </a:effectRef>
          <a:fontRef idx="minor">
            <a:schemeClr val="dk1"/>
          </a:fontRef>
        </dgm:style>
      </dgm:prSet>
      <dgm:spPr/>
      <dgm:t>
        <a:bodyPr/>
        <a:lstStyle/>
        <a:p>
          <a:pPr rtl="0"/>
          <a:r>
            <a:rPr lang="fr-CA" smtClean="0"/>
            <a:t>Conceptual Overview Diagram</a:t>
          </a:r>
          <a:endParaRPr lang="en-US"/>
        </a:p>
      </dgm:t>
    </dgm:pt>
    <dgm:pt modelId="{C18D0AD8-EEB0-41FE-A63B-454A9238ECE0}" type="parTrans" cxnId="{6E9D3B84-20C6-423E-B3C6-C989185E86D5}">
      <dgm:prSet/>
      <dgm:spPr/>
      <dgm:t>
        <a:bodyPr/>
        <a:lstStyle/>
        <a:p>
          <a:endParaRPr lang="en-US"/>
        </a:p>
      </dgm:t>
    </dgm:pt>
    <dgm:pt modelId="{24262FCA-FD09-4C76-B6DB-361252FF2954}" type="sibTrans" cxnId="{6E9D3B84-20C6-423E-B3C6-C989185E86D5}">
      <dgm:prSet/>
      <dgm:spPr/>
      <dgm:t>
        <a:bodyPr/>
        <a:lstStyle/>
        <a:p>
          <a:endParaRPr lang="en-US"/>
        </a:p>
      </dgm:t>
    </dgm:pt>
    <dgm:pt modelId="{D61B0AA8-1F28-4381-917C-56719856FFE3}">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User Interface </a:t>
          </a:r>
          <a:endParaRPr lang="en-US" dirty="0"/>
        </a:p>
      </dgm:t>
    </dgm:pt>
    <dgm:pt modelId="{E0610E2A-0FAF-42DA-A4DD-FDDCA24212B0}" type="parTrans" cxnId="{D3ADCC79-0FE6-4030-AAFB-647EA81C2717}">
      <dgm:prSet/>
      <dgm:spPr/>
      <dgm:t>
        <a:bodyPr/>
        <a:lstStyle/>
        <a:p>
          <a:endParaRPr lang="en-US"/>
        </a:p>
      </dgm:t>
    </dgm:pt>
    <dgm:pt modelId="{0F1A3251-F804-44FE-9B45-0A2D01489A51}" type="sibTrans" cxnId="{D3ADCC79-0FE6-4030-AAFB-647EA81C2717}">
      <dgm:prSet/>
      <dgm:spPr/>
      <dgm:t>
        <a:bodyPr/>
        <a:lstStyle/>
        <a:p>
          <a:endParaRPr lang="en-US"/>
        </a:p>
      </dgm:t>
    </dgm:pt>
    <dgm:pt modelId="{D09A1FAA-6BAC-46CF-A239-2CA37C7F8090}" type="pres">
      <dgm:prSet presAssocID="{89D57E7A-022D-4CEE-8C92-6BDA3EFD0256}" presName="matrix" presStyleCnt="0">
        <dgm:presLayoutVars>
          <dgm:chMax val="1"/>
          <dgm:dir/>
          <dgm:resizeHandles val="exact"/>
        </dgm:presLayoutVars>
      </dgm:prSet>
      <dgm:spPr/>
      <dgm:t>
        <a:bodyPr/>
        <a:lstStyle/>
        <a:p>
          <a:endParaRPr lang="en-US"/>
        </a:p>
      </dgm:t>
    </dgm:pt>
    <dgm:pt modelId="{16566D10-6689-4F27-A7CD-9494BC8755D0}" type="pres">
      <dgm:prSet presAssocID="{89D57E7A-022D-4CEE-8C92-6BDA3EFD0256}" presName="diamond" presStyleLbl="bgShp" presStyleIdx="0" presStyleCnt="1">
        <dgm:style>
          <a:lnRef idx="2">
            <a:schemeClr val="dk1"/>
          </a:lnRef>
          <a:fillRef idx="1">
            <a:schemeClr val="lt1"/>
          </a:fillRef>
          <a:effectRef idx="0">
            <a:schemeClr val="dk1"/>
          </a:effectRef>
          <a:fontRef idx="minor">
            <a:schemeClr val="dk1"/>
          </a:fontRef>
        </dgm:style>
      </dgm:prSet>
      <dgm:spPr/>
    </dgm:pt>
    <dgm:pt modelId="{8CB597CD-0F9A-4141-9BE2-3DAE38398EEB}" type="pres">
      <dgm:prSet presAssocID="{89D57E7A-022D-4CEE-8C92-6BDA3EFD0256}" presName="quad1" presStyleLbl="node1" presStyleIdx="0" presStyleCnt="4">
        <dgm:presLayoutVars>
          <dgm:chMax val="0"/>
          <dgm:chPref val="0"/>
          <dgm:bulletEnabled val="1"/>
        </dgm:presLayoutVars>
      </dgm:prSet>
      <dgm:spPr/>
      <dgm:t>
        <a:bodyPr/>
        <a:lstStyle/>
        <a:p>
          <a:endParaRPr lang="en-US"/>
        </a:p>
      </dgm:t>
    </dgm:pt>
    <dgm:pt modelId="{A389796C-5D4B-4B5C-9F68-6347E1030980}" type="pres">
      <dgm:prSet presAssocID="{89D57E7A-022D-4CEE-8C92-6BDA3EFD0256}" presName="quad2" presStyleLbl="node1" presStyleIdx="1" presStyleCnt="4">
        <dgm:presLayoutVars>
          <dgm:chMax val="0"/>
          <dgm:chPref val="0"/>
          <dgm:bulletEnabled val="1"/>
        </dgm:presLayoutVars>
      </dgm:prSet>
      <dgm:spPr/>
      <dgm:t>
        <a:bodyPr/>
        <a:lstStyle/>
        <a:p>
          <a:endParaRPr lang="en-US"/>
        </a:p>
      </dgm:t>
    </dgm:pt>
    <dgm:pt modelId="{F93AEE01-EA82-4ED6-9BB6-1E03F0854D6C}" type="pres">
      <dgm:prSet presAssocID="{89D57E7A-022D-4CEE-8C92-6BDA3EFD0256}" presName="quad3" presStyleLbl="node1" presStyleIdx="2" presStyleCnt="4">
        <dgm:presLayoutVars>
          <dgm:chMax val="0"/>
          <dgm:chPref val="0"/>
          <dgm:bulletEnabled val="1"/>
        </dgm:presLayoutVars>
      </dgm:prSet>
      <dgm:spPr/>
      <dgm:t>
        <a:bodyPr/>
        <a:lstStyle/>
        <a:p>
          <a:endParaRPr lang="en-US"/>
        </a:p>
      </dgm:t>
    </dgm:pt>
    <dgm:pt modelId="{F6FC7D86-84B8-4018-9FC5-9E231EE65557}" type="pres">
      <dgm:prSet presAssocID="{89D57E7A-022D-4CEE-8C92-6BDA3EFD0256}" presName="quad4" presStyleLbl="node1" presStyleIdx="3" presStyleCnt="4">
        <dgm:presLayoutVars>
          <dgm:chMax val="0"/>
          <dgm:chPref val="0"/>
          <dgm:bulletEnabled val="1"/>
        </dgm:presLayoutVars>
      </dgm:prSet>
      <dgm:spPr/>
      <dgm:t>
        <a:bodyPr/>
        <a:lstStyle/>
        <a:p>
          <a:endParaRPr lang="en-US"/>
        </a:p>
      </dgm:t>
    </dgm:pt>
  </dgm:ptLst>
  <dgm:cxnLst>
    <dgm:cxn modelId="{6E9D3B84-20C6-423E-B3C6-C989185E86D5}" srcId="{89D57E7A-022D-4CEE-8C92-6BDA3EFD0256}" destId="{90A0B577-BF73-49CB-AA9A-58D9F68B4580}" srcOrd="2" destOrd="0" parTransId="{C18D0AD8-EEB0-41FE-A63B-454A9238ECE0}" sibTransId="{24262FCA-FD09-4C76-B6DB-361252FF2954}"/>
    <dgm:cxn modelId="{C199304F-2A73-4705-947E-73E451AEEA09}" type="presOf" srcId="{90A0B577-BF73-49CB-AA9A-58D9F68B4580}" destId="{F93AEE01-EA82-4ED6-9BB6-1E03F0854D6C}" srcOrd="0" destOrd="0" presId="urn:microsoft.com/office/officeart/2005/8/layout/matrix3"/>
    <dgm:cxn modelId="{A1118A0D-32BF-4F39-9200-53DA9926AC62}" srcId="{89D57E7A-022D-4CEE-8C92-6BDA3EFD0256}" destId="{5D41D05D-71E4-4D59-A37B-180AAFF541DC}" srcOrd="1" destOrd="0" parTransId="{D215E2EA-3937-49F0-8871-6BADA2A99DF2}" sibTransId="{61EF95ED-B345-47B8-AF13-31E4A37B2B63}"/>
    <dgm:cxn modelId="{D3ADCC79-0FE6-4030-AAFB-647EA81C2717}" srcId="{89D57E7A-022D-4CEE-8C92-6BDA3EFD0256}" destId="{D61B0AA8-1F28-4381-917C-56719856FFE3}" srcOrd="3" destOrd="0" parTransId="{E0610E2A-0FAF-42DA-A4DD-FDDCA24212B0}" sibTransId="{0F1A3251-F804-44FE-9B45-0A2D01489A51}"/>
    <dgm:cxn modelId="{B2D0BE38-8674-4DBD-9244-074A0C447336}" type="presOf" srcId="{89D57E7A-022D-4CEE-8C92-6BDA3EFD0256}" destId="{D09A1FAA-6BAC-46CF-A239-2CA37C7F8090}" srcOrd="0" destOrd="0" presId="urn:microsoft.com/office/officeart/2005/8/layout/matrix3"/>
    <dgm:cxn modelId="{EF216E12-7615-4A8F-8FBF-06526E3DF447}" type="presOf" srcId="{D61B0AA8-1F28-4381-917C-56719856FFE3}" destId="{F6FC7D86-84B8-4018-9FC5-9E231EE65557}" srcOrd="0" destOrd="0" presId="urn:microsoft.com/office/officeart/2005/8/layout/matrix3"/>
    <dgm:cxn modelId="{55D51EF6-D14E-44E8-9D19-E5BAD2D878ED}" srcId="{89D57E7A-022D-4CEE-8C92-6BDA3EFD0256}" destId="{16197CB4-1A6D-43AF-8D9C-C71EE8E74EA7}" srcOrd="0" destOrd="0" parTransId="{891C08F5-BD10-45AF-8EDD-58062CA2A169}" sibTransId="{250B4D4A-D1EC-4DB8-B313-8226A2BF6467}"/>
    <dgm:cxn modelId="{DE99DB6E-E61A-4C87-B617-0BC3E929AE5A}" type="presOf" srcId="{5D41D05D-71E4-4D59-A37B-180AAFF541DC}" destId="{A389796C-5D4B-4B5C-9F68-6347E1030980}" srcOrd="0" destOrd="0" presId="urn:microsoft.com/office/officeart/2005/8/layout/matrix3"/>
    <dgm:cxn modelId="{522EBF28-4316-4E42-8C0F-E596A0FB08EB}" type="presOf" srcId="{16197CB4-1A6D-43AF-8D9C-C71EE8E74EA7}" destId="{8CB597CD-0F9A-4141-9BE2-3DAE38398EEB}" srcOrd="0" destOrd="0" presId="urn:microsoft.com/office/officeart/2005/8/layout/matrix3"/>
    <dgm:cxn modelId="{EF5D60DA-FBAE-473D-B052-4A06BF341D8B}" type="presParOf" srcId="{D09A1FAA-6BAC-46CF-A239-2CA37C7F8090}" destId="{16566D10-6689-4F27-A7CD-9494BC8755D0}" srcOrd="0" destOrd="0" presId="urn:microsoft.com/office/officeart/2005/8/layout/matrix3"/>
    <dgm:cxn modelId="{F9617305-FB84-4CE9-BCC0-86FE9AF14069}" type="presParOf" srcId="{D09A1FAA-6BAC-46CF-A239-2CA37C7F8090}" destId="{8CB597CD-0F9A-4141-9BE2-3DAE38398EEB}" srcOrd="1" destOrd="0" presId="urn:microsoft.com/office/officeart/2005/8/layout/matrix3"/>
    <dgm:cxn modelId="{AA401ABC-3457-4E0D-8BC5-735089BE1A00}" type="presParOf" srcId="{D09A1FAA-6BAC-46CF-A239-2CA37C7F8090}" destId="{A389796C-5D4B-4B5C-9F68-6347E1030980}" srcOrd="2" destOrd="0" presId="urn:microsoft.com/office/officeart/2005/8/layout/matrix3"/>
    <dgm:cxn modelId="{24483C7A-1C19-4D53-A157-25EC87C0D1FC}" type="presParOf" srcId="{D09A1FAA-6BAC-46CF-A239-2CA37C7F8090}" destId="{F93AEE01-EA82-4ED6-9BB6-1E03F0854D6C}" srcOrd="3" destOrd="0" presId="urn:microsoft.com/office/officeart/2005/8/layout/matrix3"/>
    <dgm:cxn modelId="{DF504363-250B-4824-BC2F-EA51B6333E6F}" type="presParOf" srcId="{D09A1FAA-6BAC-46CF-A239-2CA37C7F8090}" destId="{F6FC7D86-84B8-4018-9FC5-9E231EE65557}"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E2FD69-8FB2-4D12-933A-772D504DD59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972E0C0-B7E3-48B0-8A4E-74880BC9D577}">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Development </a:t>
          </a:r>
          <a:endParaRPr lang="en-US" dirty="0"/>
        </a:p>
      </dgm:t>
    </dgm:pt>
    <dgm:pt modelId="{F68BB4F3-7355-4B8F-A141-502F43DA41FB}" type="parTrans" cxnId="{77545E6B-9E02-4557-AF20-2ED0EBB09E68}">
      <dgm:prSet/>
      <dgm:spPr/>
      <dgm:t>
        <a:bodyPr/>
        <a:lstStyle/>
        <a:p>
          <a:endParaRPr lang="en-US"/>
        </a:p>
      </dgm:t>
    </dgm:pt>
    <dgm:pt modelId="{1E34F41C-3066-45CF-BE62-C911636F0960}" type="sibTrans" cxnId="{77545E6B-9E02-4557-AF20-2ED0EBB09E68}">
      <dgm:prSet/>
      <dgm:spPr/>
      <dgm:t>
        <a:bodyPr/>
        <a:lstStyle/>
        <a:p>
          <a:endParaRPr lang="en-US"/>
        </a:p>
      </dgm:t>
    </dgm:pt>
    <dgm:pt modelId="{B31E5644-148F-4978-A7D6-F487F5A9D4AF}">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Windows 7 OS</a:t>
          </a:r>
          <a:endParaRPr lang="en-US" dirty="0"/>
        </a:p>
      </dgm:t>
    </dgm:pt>
    <dgm:pt modelId="{FB378E3A-8CEF-41E4-B083-F6472673B53F}" type="parTrans" cxnId="{B520672F-0ABC-4192-B2E2-C9E10AC579C2}">
      <dgm:prSet/>
      <dgm:spPr/>
      <dgm:t>
        <a:bodyPr/>
        <a:lstStyle/>
        <a:p>
          <a:endParaRPr lang="en-US"/>
        </a:p>
      </dgm:t>
    </dgm:pt>
    <dgm:pt modelId="{97D13035-A30E-40F1-94C8-A297FD5441BF}" type="sibTrans" cxnId="{B520672F-0ABC-4192-B2E2-C9E10AC579C2}">
      <dgm:prSet/>
      <dgm:spPr/>
      <dgm:t>
        <a:bodyPr/>
        <a:lstStyle/>
        <a:p>
          <a:endParaRPr lang="en-US"/>
        </a:p>
      </dgm:t>
    </dgm:pt>
    <dgm:pt modelId="{D22A2F13-AC5A-45E7-9E9F-9AA96634C0B3}">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Eclipse 3.1.2</a:t>
          </a:r>
          <a:endParaRPr lang="en-US" dirty="0"/>
        </a:p>
      </dgm:t>
    </dgm:pt>
    <dgm:pt modelId="{92D12DC9-1A8C-4ACE-93C1-34E6553F6FE9}" type="parTrans" cxnId="{CCDE3221-4F74-4594-9B7F-E532C52B47B2}">
      <dgm:prSet/>
      <dgm:spPr/>
      <dgm:t>
        <a:bodyPr/>
        <a:lstStyle/>
        <a:p>
          <a:endParaRPr lang="en-US"/>
        </a:p>
      </dgm:t>
    </dgm:pt>
    <dgm:pt modelId="{DD9334DF-90AE-4784-8B8E-2CA3D67DD1AD}" type="sibTrans" cxnId="{CCDE3221-4F74-4594-9B7F-E532C52B47B2}">
      <dgm:prSet/>
      <dgm:spPr/>
      <dgm:t>
        <a:bodyPr/>
        <a:lstStyle/>
        <a:p>
          <a:endParaRPr lang="en-US"/>
        </a:p>
      </dgm:t>
    </dgm:pt>
    <dgm:pt modelId="{E6A90B29-C632-430E-A674-15B4E763BE8F}">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Runtime</a:t>
          </a:r>
          <a:endParaRPr lang="en-US" dirty="0"/>
        </a:p>
      </dgm:t>
    </dgm:pt>
    <dgm:pt modelId="{119DB217-1222-4798-B728-0704449E4D50}" type="parTrans" cxnId="{21F65BD5-2DC8-4437-90FE-6503823D6177}">
      <dgm:prSet/>
      <dgm:spPr/>
      <dgm:t>
        <a:bodyPr/>
        <a:lstStyle/>
        <a:p>
          <a:endParaRPr lang="en-US"/>
        </a:p>
      </dgm:t>
    </dgm:pt>
    <dgm:pt modelId="{BC6B3B30-516E-42FA-9A40-35A5DB3E40FF}" type="sibTrans" cxnId="{21F65BD5-2DC8-4437-90FE-6503823D6177}">
      <dgm:prSet/>
      <dgm:spPr/>
      <dgm:t>
        <a:bodyPr/>
        <a:lstStyle/>
        <a:p>
          <a:endParaRPr lang="en-US"/>
        </a:p>
      </dgm:t>
    </dgm:pt>
    <dgm:pt modelId="{51F0C4A4-02AC-4891-ABC1-4216BE74FE2C}">
      <dgm:prSet>
        <dgm:style>
          <a:lnRef idx="2">
            <a:schemeClr val="dk1"/>
          </a:lnRef>
          <a:fillRef idx="1">
            <a:schemeClr val="lt1"/>
          </a:fillRef>
          <a:effectRef idx="0">
            <a:schemeClr val="dk1"/>
          </a:effectRef>
          <a:fontRef idx="minor">
            <a:schemeClr val="dk1"/>
          </a:fontRef>
        </dgm:style>
      </dgm:prSet>
      <dgm:spPr/>
      <dgm:t>
        <a:bodyPr/>
        <a:lstStyle/>
        <a:p>
          <a:pPr rtl="0"/>
          <a:r>
            <a:rPr lang="fr-CA" smtClean="0"/>
            <a:t>Windows 7 OS</a:t>
          </a:r>
          <a:endParaRPr lang="en-US"/>
        </a:p>
      </dgm:t>
    </dgm:pt>
    <dgm:pt modelId="{35C4B511-C931-486B-9823-C3769F593615}" type="parTrans" cxnId="{F9D7B8D1-5792-4661-B05F-F055FD99E3E8}">
      <dgm:prSet/>
      <dgm:spPr/>
      <dgm:t>
        <a:bodyPr/>
        <a:lstStyle/>
        <a:p>
          <a:endParaRPr lang="en-US"/>
        </a:p>
      </dgm:t>
    </dgm:pt>
    <dgm:pt modelId="{F52742EE-074C-48D9-9030-F6287B98C4B0}" type="sibTrans" cxnId="{F9D7B8D1-5792-4661-B05F-F055FD99E3E8}">
      <dgm:prSet/>
      <dgm:spPr/>
      <dgm:t>
        <a:bodyPr/>
        <a:lstStyle/>
        <a:p>
          <a:endParaRPr lang="en-US"/>
        </a:p>
      </dgm:t>
    </dgm:pt>
    <dgm:pt modelId="{CFF36087-9E9D-4988-B17C-BA767F9B8F57}">
      <dgm:prSet>
        <dgm:style>
          <a:lnRef idx="2">
            <a:schemeClr val="dk1"/>
          </a:lnRef>
          <a:fillRef idx="1">
            <a:schemeClr val="lt1"/>
          </a:fillRef>
          <a:effectRef idx="0">
            <a:schemeClr val="dk1"/>
          </a:effectRef>
          <a:fontRef idx="minor">
            <a:schemeClr val="dk1"/>
          </a:fontRef>
        </dgm:style>
      </dgm:prSet>
      <dgm:spPr/>
      <dgm:t>
        <a:bodyPr/>
        <a:lstStyle/>
        <a:p>
          <a:pPr rtl="0"/>
          <a:r>
            <a:rPr lang="fr-CA" smtClean="0"/>
            <a:t>Flash Player 10.1 and above</a:t>
          </a:r>
          <a:endParaRPr lang="en-US"/>
        </a:p>
      </dgm:t>
    </dgm:pt>
    <dgm:pt modelId="{AAADBF96-FAB8-4FA9-9C13-CD79DDC7D7D2}" type="parTrans" cxnId="{56424440-EE05-4072-80EC-91D5C0D6BE2E}">
      <dgm:prSet/>
      <dgm:spPr/>
      <dgm:t>
        <a:bodyPr/>
        <a:lstStyle/>
        <a:p>
          <a:endParaRPr lang="en-US"/>
        </a:p>
      </dgm:t>
    </dgm:pt>
    <dgm:pt modelId="{198C5297-19F0-4420-A11F-31AA54C327C9}" type="sibTrans" cxnId="{56424440-EE05-4072-80EC-91D5C0D6BE2E}">
      <dgm:prSet/>
      <dgm:spPr/>
      <dgm:t>
        <a:bodyPr/>
        <a:lstStyle/>
        <a:p>
          <a:endParaRPr lang="en-US"/>
        </a:p>
      </dgm:t>
    </dgm:pt>
    <dgm:pt modelId="{F6885D9C-9B78-4172-8A23-EDAA2F645C6C}">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Hardware</a:t>
          </a:r>
          <a:endParaRPr lang="en-US" dirty="0"/>
        </a:p>
      </dgm:t>
    </dgm:pt>
    <dgm:pt modelId="{C38E9382-15A4-4C01-AC44-D0E57C26DD09}" type="parTrans" cxnId="{DF3A0C64-0583-4872-B74B-74C09A38204D}">
      <dgm:prSet/>
      <dgm:spPr/>
      <dgm:t>
        <a:bodyPr/>
        <a:lstStyle/>
        <a:p>
          <a:endParaRPr lang="en-US"/>
        </a:p>
      </dgm:t>
    </dgm:pt>
    <dgm:pt modelId="{835379BD-1175-4073-ABC8-658164A56F0F}" type="sibTrans" cxnId="{DF3A0C64-0583-4872-B74B-74C09A38204D}">
      <dgm:prSet/>
      <dgm:spPr/>
      <dgm:t>
        <a:bodyPr/>
        <a:lstStyle/>
        <a:p>
          <a:endParaRPr lang="en-US"/>
        </a:p>
      </dgm:t>
    </dgm:pt>
    <dgm:pt modelId="{B97CF953-80CB-4D1C-9E60-D5D4E7FC3809}">
      <dgm:prSet>
        <dgm:style>
          <a:lnRef idx="2">
            <a:schemeClr val="dk1"/>
          </a:lnRef>
          <a:fillRef idx="1">
            <a:schemeClr val="lt1"/>
          </a:fillRef>
          <a:effectRef idx="0">
            <a:schemeClr val="dk1"/>
          </a:effectRef>
          <a:fontRef idx="minor">
            <a:schemeClr val="dk1"/>
          </a:fontRef>
        </dgm:style>
      </dgm:prSet>
      <dgm:spPr/>
      <dgm:t>
        <a:bodyPr/>
        <a:lstStyle/>
        <a:p>
          <a:pPr rtl="0"/>
          <a:r>
            <a:rPr lang="fr-CA" smtClean="0"/>
            <a:t>Processor: 2GHz or higher Intel or AMD processor</a:t>
          </a:r>
          <a:endParaRPr lang="en-US"/>
        </a:p>
      </dgm:t>
    </dgm:pt>
    <dgm:pt modelId="{6789F93E-8246-4752-BB9D-E86392E7B43B}" type="parTrans" cxnId="{DC685778-0DA1-485E-8E53-19F6381F8703}">
      <dgm:prSet/>
      <dgm:spPr/>
      <dgm:t>
        <a:bodyPr/>
        <a:lstStyle/>
        <a:p>
          <a:endParaRPr lang="en-US"/>
        </a:p>
      </dgm:t>
    </dgm:pt>
    <dgm:pt modelId="{F9A96CA8-A0E0-4F0C-87DB-EFFFC2C41181}" type="sibTrans" cxnId="{DC685778-0DA1-485E-8E53-19F6381F8703}">
      <dgm:prSet/>
      <dgm:spPr/>
      <dgm:t>
        <a:bodyPr/>
        <a:lstStyle/>
        <a:p>
          <a:endParaRPr lang="en-US"/>
        </a:p>
      </dgm:t>
    </dgm:pt>
    <dgm:pt modelId="{AB4F992C-0B60-49FD-B24F-91471905F0CD}">
      <dgm:prSet>
        <dgm:style>
          <a:lnRef idx="2">
            <a:schemeClr val="dk1"/>
          </a:lnRef>
          <a:fillRef idx="1">
            <a:schemeClr val="lt1"/>
          </a:fillRef>
          <a:effectRef idx="0">
            <a:schemeClr val="dk1"/>
          </a:effectRef>
          <a:fontRef idx="minor">
            <a:schemeClr val="dk1"/>
          </a:fontRef>
        </dgm:style>
      </dgm:prSet>
      <dgm:spPr/>
      <dgm:t>
        <a:bodyPr/>
        <a:lstStyle/>
        <a:p>
          <a:pPr rtl="0"/>
          <a:r>
            <a:rPr lang="fr-CA" smtClean="0"/>
            <a:t>Minimum 1920x1080 pixel 24-bit color multi-touch display of any size</a:t>
          </a:r>
          <a:endParaRPr lang="en-US"/>
        </a:p>
      </dgm:t>
    </dgm:pt>
    <dgm:pt modelId="{CA6AE802-114E-4968-8A66-35FBFDCB6105}" type="parTrans" cxnId="{4EC4ACCB-454C-4250-AAF0-57B824514C16}">
      <dgm:prSet/>
      <dgm:spPr/>
      <dgm:t>
        <a:bodyPr/>
        <a:lstStyle/>
        <a:p>
          <a:endParaRPr lang="en-US"/>
        </a:p>
      </dgm:t>
    </dgm:pt>
    <dgm:pt modelId="{E904F863-77F6-40D7-8879-A84B3BD8CE92}" type="sibTrans" cxnId="{4EC4ACCB-454C-4250-AAF0-57B824514C16}">
      <dgm:prSet/>
      <dgm:spPr/>
      <dgm:t>
        <a:bodyPr/>
        <a:lstStyle/>
        <a:p>
          <a:endParaRPr lang="en-US"/>
        </a:p>
      </dgm:t>
    </dgm:pt>
    <dgm:pt modelId="{5E520825-69F4-4725-A627-3941FAD6E478}">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Connection to an available OLAP database</a:t>
          </a:r>
          <a:endParaRPr lang="en-US" dirty="0"/>
        </a:p>
      </dgm:t>
    </dgm:pt>
    <dgm:pt modelId="{B309C197-11D5-4D3A-9C89-4F61480D185D}" type="parTrans" cxnId="{6AC601E0-61D1-484D-A067-7281C4D9F41F}">
      <dgm:prSet/>
      <dgm:spPr/>
      <dgm:t>
        <a:bodyPr/>
        <a:lstStyle/>
        <a:p>
          <a:endParaRPr lang="en-US"/>
        </a:p>
      </dgm:t>
    </dgm:pt>
    <dgm:pt modelId="{76CA9B8E-66B8-4C54-A4A0-5BDCE962BA83}" type="sibTrans" cxnId="{6AC601E0-61D1-484D-A067-7281C4D9F41F}">
      <dgm:prSet/>
      <dgm:spPr/>
      <dgm:t>
        <a:bodyPr/>
        <a:lstStyle/>
        <a:p>
          <a:endParaRPr lang="en-US"/>
        </a:p>
      </dgm:t>
    </dgm:pt>
    <dgm:pt modelId="{83733883-DA1B-1541-A613-707A6855A1CA}">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Adobe Flash </a:t>
          </a:r>
          <a:r>
            <a:rPr lang="fr-CA" dirty="0" err="1" smtClean="0"/>
            <a:t>Builder</a:t>
          </a:r>
          <a:r>
            <a:rPr lang="fr-CA" dirty="0" smtClean="0"/>
            <a:t> 4</a:t>
          </a:r>
          <a:endParaRPr lang="en-US" dirty="0"/>
        </a:p>
      </dgm:t>
    </dgm:pt>
    <dgm:pt modelId="{8C6B4343-DE9A-EA44-BC85-2B50CA1107BB}" type="parTrans" cxnId="{320955C2-FA40-734E-90B5-EB9AE8864241}">
      <dgm:prSet/>
      <dgm:spPr/>
      <dgm:t>
        <a:bodyPr/>
        <a:lstStyle/>
        <a:p>
          <a:endParaRPr lang="en-US"/>
        </a:p>
      </dgm:t>
    </dgm:pt>
    <dgm:pt modelId="{14FA8554-71BC-3B40-B095-0A436658C99B}" type="sibTrans" cxnId="{320955C2-FA40-734E-90B5-EB9AE8864241}">
      <dgm:prSet/>
      <dgm:spPr/>
      <dgm:t>
        <a:bodyPr/>
        <a:lstStyle/>
        <a:p>
          <a:endParaRPr lang="en-US"/>
        </a:p>
      </dgm:t>
    </dgm:pt>
    <dgm:pt modelId="{4EF1652C-68C0-484F-9E63-86EBBC10AE60}" type="pres">
      <dgm:prSet presAssocID="{76E2FD69-8FB2-4D12-933A-772D504DD59A}" presName="Name0" presStyleCnt="0">
        <dgm:presLayoutVars>
          <dgm:dir/>
          <dgm:animLvl val="lvl"/>
          <dgm:resizeHandles val="exact"/>
        </dgm:presLayoutVars>
      </dgm:prSet>
      <dgm:spPr/>
      <dgm:t>
        <a:bodyPr/>
        <a:lstStyle/>
        <a:p>
          <a:endParaRPr lang="en-US"/>
        </a:p>
      </dgm:t>
    </dgm:pt>
    <dgm:pt modelId="{D53DC2A6-1A96-4F86-B1CF-845CAEA7ABD1}" type="pres">
      <dgm:prSet presAssocID="{5972E0C0-B7E3-48B0-8A4E-74880BC9D577}" presName="linNode" presStyleCnt="0"/>
      <dgm:spPr/>
    </dgm:pt>
    <dgm:pt modelId="{9B85D292-1B15-4064-B370-5E8BCF760F7C}" type="pres">
      <dgm:prSet presAssocID="{5972E0C0-B7E3-48B0-8A4E-74880BC9D577}" presName="parentText" presStyleLbl="node1" presStyleIdx="0" presStyleCnt="3">
        <dgm:presLayoutVars>
          <dgm:chMax val="1"/>
          <dgm:bulletEnabled val="1"/>
        </dgm:presLayoutVars>
      </dgm:prSet>
      <dgm:spPr/>
      <dgm:t>
        <a:bodyPr/>
        <a:lstStyle/>
        <a:p>
          <a:endParaRPr lang="en-US"/>
        </a:p>
      </dgm:t>
    </dgm:pt>
    <dgm:pt modelId="{532EE056-3E6B-4065-91CE-B1E7E8882AE6}" type="pres">
      <dgm:prSet presAssocID="{5972E0C0-B7E3-48B0-8A4E-74880BC9D577}" presName="descendantText" presStyleLbl="alignAccFollowNode1" presStyleIdx="0" presStyleCnt="3">
        <dgm:presLayoutVars>
          <dgm:bulletEnabled val="1"/>
        </dgm:presLayoutVars>
      </dgm:prSet>
      <dgm:spPr/>
      <dgm:t>
        <a:bodyPr/>
        <a:lstStyle/>
        <a:p>
          <a:endParaRPr lang="en-US"/>
        </a:p>
      </dgm:t>
    </dgm:pt>
    <dgm:pt modelId="{D7FB96AE-C157-44F3-A487-AFA8652EBA1C}" type="pres">
      <dgm:prSet presAssocID="{1E34F41C-3066-45CF-BE62-C911636F0960}" presName="sp" presStyleCnt="0"/>
      <dgm:spPr/>
    </dgm:pt>
    <dgm:pt modelId="{8D84FB17-1E31-4172-BEDE-76EB4A3DC8CD}" type="pres">
      <dgm:prSet presAssocID="{E6A90B29-C632-430E-A674-15B4E763BE8F}" presName="linNode" presStyleCnt="0"/>
      <dgm:spPr/>
    </dgm:pt>
    <dgm:pt modelId="{271D7ED6-56BD-4752-A526-2E8699CEA34D}" type="pres">
      <dgm:prSet presAssocID="{E6A90B29-C632-430E-A674-15B4E763BE8F}" presName="parentText" presStyleLbl="node1" presStyleIdx="1" presStyleCnt="3">
        <dgm:presLayoutVars>
          <dgm:chMax val="1"/>
          <dgm:bulletEnabled val="1"/>
        </dgm:presLayoutVars>
      </dgm:prSet>
      <dgm:spPr/>
      <dgm:t>
        <a:bodyPr/>
        <a:lstStyle/>
        <a:p>
          <a:endParaRPr lang="en-US"/>
        </a:p>
      </dgm:t>
    </dgm:pt>
    <dgm:pt modelId="{7875AB2A-A3F0-4078-B0ED-16974ADD9D1A}" type="pres">
      <dgm:prSet presAssocID="{E6A90B29-C632-430E-A674-15B4E763BE8F}" presName="descendantText" presStyleLbl="alignAccFollowNode1" presStyleIdx="1" presStyleCnt="3">
        <dgm:presLayoutVars>
          <dgm:bulletEnabled val="1"/>
        </dgm:presLayoutVars>
      </dgm:prSet>
      <dgm:spPr/>
      <dgm:t>
        <a:bodyPr/>
        <a:lstStyle/>
        <a:p>
          <a:endParaRPr lang="en-US"/>
        </a:p>
      </dgm:t>
    </dgm:pt>
    <dgm:pt modelId="{9E93BABD-9397-4429-8F65-AE691C8DAA0A}" type="pres">
      <dgm:prSet presAssocID="{BC6B3B30-516E-42FA-9A40-35A5DB3E40FF}" presName="sp" presStyleCnt="0"/>
      <dgm:spPr/>
    </dgm:pt>
    <dgm:pt modelId="{D2B7F597-BA89-47AD-90DA-05E14D2D5E79}" type="pres">
      <dgm:prSet presAssocID="{F6885D9C-9B78-4172-8A23-EDAA2F645C6C}" presName="linNode" presStyleCnt="0"/>
      <dgm:spPr/>
    </dgm:pt>
    <dgm:pt modelId="{F27FFE78-AF44-44E3-B230-CE1DB7BB6440}" type="pres">
      <dgm:prSet presAssocID="{F6885D9C-9B78-4172-8A23-EDAA2F645C6C}" presName="parentText" presStyleLbl="node1" presStyleIdx="2" presStyleCnt="3">
        <dgm:presLayoutVars>
          <dgm:chMax val="1"/>
          <dgm:bulletEnabled val="1"/>
        </dgm:presLayoutVars>
      </dgm:prSet>
      <dgm:spPr/>
      <dgm:t>
        <a:bodyPr/>
        <a:lstStyle/>
        <a:p>
          <a:endParaRPr lang="en-US"/>
        </a:p>
      </dgm:t>
    </dgm:pt>
    <dgm:pt modelId="{7D9FCE2E-6923-4050-9196-1959B31C93B9}" type="pres">
      <dgm:prSet presAssocID="{F6885D9C-9B78-4172-8A23-EDAA2F645C6C}" presName="descendantText" presStyleLbl="alignAccFollowNode1" presStyleIdx="2" presStyleCnt="3">
        <dgm:presLayoutVars>
          <dgm:bulletEnabled val="1"/>
        </dgm:presLayoutVars>
      </dgm:prSet>
      <dgm:spPr/>
      <dgm:t>
        <a:bodyPr/>
        <a:lstStyle/>
        <a:p>
          <a:endParaRPr lang="en-US"/>
        </a:p>
      </dgm:t>
    </dgm:pt>
  </dgm:ptLst>
  <dgm:cxnLst>
    <dgm:cxn modelId="{6AC601E0-61D1-484D-A067-7281C4D9F41F}" srcId="{F6885D9C-9B78-4172-8A23-EDAA2F645C6C}" destId="{5E520825-69F4-4725-A627-3941FAD6E478}" srcOrd="2" destOrd="0" parTransId="{B309C197-11D5-4D3A-9C89-4F61480D185D}" sibTransId="{76CA9B8E-66B8-4C54-A4A0-5BDCE962BA83}"/>
    <dgm:cxn modelId="{CCDE3221-4F74-4594-9B7F-E532C52B47B2}" srcId="{5972E0C0-B7E3-48B0-8A4E-74880BC9D577}" destId="{D22A2F13-AC5A-45E7-9E9F-9AA96634C0B3}" srcOrd="1" destOrd="0" parTransId="{92D12DC9-1A8C-4ACE-93C1-34E6553F6FE9}" sibTransId="{DD9334DF-90AE-4784-8B8E-2CA3D67DD1AD}"/>
    <dgm:cxn modelId="{66F290F4-805E-4606-804B-A7ED4976836E}" type="presOf" srcId="{F6885D9C-9B78-4172-8A23-EDAA2F645C6C}" destId="{F27FFE78-AF44-44E3-B230-CE1DB7BB6440}" srcOrd="0" destOrd="0" presId="urn:microsoft.com/office/officeart/2005/8/layout/vList5"/>
    <dgm:cxn modelId="{46CFDC87-40F0-4983-9C86-4766641DD557}" type="presOf" srcId="{B31E5644-148F-4978-A7D6-F487F5A9D4AF}" destId="{532EE056-3E6B-4065-91CE-B1E7E8882AE6}" srcOrd="0" destOrd="0" presId="urn:microsoft.com/office/officeart/2005/8/layout/vList5"/>
    <dgm:cxn modelId="{BD8E5BCA-4D40-49F9-968E-470862DFE5B1}" type="presOf" srcId="{76E2FD69-8FB2-4D12-933A-772D504DD59A}" destId="{4EF1652C-68C0-484F-9E63-86EBBC10AE60}" srcOrd="0" destOrd="0" presId="urn:microsoft.com/office/officeart/2005/8/layout/vList5"/>
    <dgm:cxn modelId="{C1BED190-8CCC-4078-B4F9-27AD4C4607FE}" type="presOf" srcId="{CFF36087-9E9D-4988-B17C-BA767F9B8F57}" destId="{7875AB2A-A3F0-4078-B0ED-16974ADD9D1A}" srcOrd="0" destOrd="1" presId="urn:microsoft.com/office/officeart/2005/8/layout/vList5"/>
    <dgm:cxn modelId="{21F65BD5-2DC8-4437-90FE-6503823D6177}" srcId="{76E2FD69-8FB2-4D12-933A-772D504DD59A}" destId="{E6A90B29-C632-430E-A674-15B4E763BE8F}" srcOrd="1" destOrd="0" parTransId="{119DB217-1222-4798-B728-0704449E4D50}" sibTransId="{BC6B3B30-516E-42FA-9A40-35A5DB3E40FF}"/>
    <dgm:cxn modelId="{D41E3BA4-F77F-4DD4-BC15-1461528C6D3F}" type="presOf" srcId="{AB4F992C-0B60-49FD-B24F-91471905F0CD}" destId="{7D9FCE2E-6923-4050-9196-1959B31C93B9}" srcOrd="0" destOrd="1" presId="urn:microsoft.com/office/officeart/2005/8/layout/vList5"/>
    <dgm:cxn modelId="{8894DE2D-6A5C-4067-B9AC-0530F8AEBCC4}" type="presOf" srcId="{E6A90B29-C632-430E-A674-15B4E763BE8F}" destId="{271D7ED6-56BD-4752-A526-2E8699CEA34D}" srcOrd="0" destOrd="0" presId="urn:microsoft.com/office/officeart/2005/8/layout/vList5"/>
    <dgm:cxn modelId="{313C5530-2864-4F40-AE21-83D98B9A3485}" type="presOf" srcId="{51F0C4A4-02AC-4891-ABC1-4216BE74FE2C}" destId="{7875AB2A-A3F0-4078-B0ED-16974ADD9D1A}" srcOrd="0" destOrd="0" presId="urn:microsoft.com/office/officeart/2005/8/layout/vList5"/>
    <dgm:cxn modelId="{8543376D-2FCD-496E-9AD7-93900C0E4FD8}" type="presOf" srcId="{5972E0C0-B7E3-48B0-8A4E-74880BC9D577}" destId="{9B85D292-1B15-4064-B370-5E8BCF760F7C}" srcOrd="0" destOrd="0" presId="urn:microsoft.com/office/officeart/2005/8/layout/vList5"/>
    <dgm:cxn modelId="{4EC4ACCB-454C-4250-AAF0-57B824514C16}" srcId="{F6885D9C-9B78-4172-8A23-EDAA2F645C6C}" destId="{AB4F992C-0B60-49FD-B24F-91471905F0CD}" srcOrd="1" destOrd="0" parTransId="{CA6AE802-114E-4968-8A66-35FBFDCB6105}" sibTransId="{E904F863-77F6-40D7-8879-A84B3BD8CE92}"/>
    <dgm:cxn modelId="{24A31330-0874-43A7-A636-948A1DA5CE63}" type="presOf" srcId="{5E520825-69F4-4725-A627-3941FAD6E478}" destId="{7D9FCE2E-6923-4050-9196-1959B31C93B9}" srcOrd="0" destOrd="2" presId="urn:microsoft.com/office/officeart/2005/8/layout/vList5"/>
    <dgm:cxn modelId="{F9D7B8D1-5792-4661-B05F-F055FD99E3E8}" srcId="{E6A90B29-C632-430E-A674-15B4E763BE8F}" destId="{51F0C4A4-02AC-4891-ABC1-4216BE74FE2C}" srcOrd="0" destOrd="0" parTransId="{35C4B511-C931-486B-9823-C3769F593615}" sibTransId="{F52742EE-074C-48D9-9030-F6287B98C4B0}"/>
    <dgm:cxn modelId="{642DFB6C-0D81-7844-B207-86586A861800}" type="presOf" srcId="{83733883-DA1B-1541-A613-707A6855A1CA}" destId="{532EE056-3E6B-4065-91CE-B1E7E8882AE6}" srcOrd="0" destOrd="2" presId="urn:microsoft.com/office/officeart/2005/8/layout/vList5"/>
    <dgm:cxn modelId="{E1119673-798E-4F9B-A64C-26372724028B}" type="presOf" srcId="{B97CF953-80CB-4D1C-9E60-D5D4E7FC3809}" destId="{7D9FCE2E-6923-4050-9196-1959B31C93B9}" srcOrd="0" destOrd="0" presId="urn:microsoft.com/office/officeart/2005/8/layout/vList5"/>
    <dgm:cxn modelId="{DC685778-0DA1-485E-8E53-19F6381F8703}" srcId="{F6885D9C-9B78-4172-8A23-EDAA2F645C6C}" destId="{B97CF953-80CB-4D1C-9E60-D5D4E7FC3809}" srcOrd="0" destOrd="0" parTransId="{6789F93E-8246-4752-BB9D-E86392E7B43B}" sibTransId="{F9A96CA8-A0E0-4F0C-87DB-EFFFC2C41181}"/>
    <dgm:cxn modelId="{56424440-EE05-4072-80EC-91D5C0D6BE2E}" srcId="{E6A90B29-C632-430E-A674-15B4E763BE8F}" destId="{CFF36087-9E9D-4988-B17C-BA767F9B8F57}" srcOrd="1" destOrd="0" parTransId="{AAADBF96-FAB8-4FA9-9C13-CD79DDC7D7D2}" sibTransId="{198C5297-19F0-4420-A11F-31AA54C327C9}"/>
    <dgm:cxn modelId="{00D5D06B-C736-460C-A166-C2F36AF852D4}" type="presOf" srcId="{D22A2F13-AC5A-45E7-9E9F-9AA96634C0B3}" destId="{532EE056-3E6B-4065-91CE-B1E7E8882AE6}" srcOrd="0" destOrd="1" presId="urn:microsoft.com/office/officeart/2005/8/layout/vList5"/>
    <dgm:cxn modelId="{77545E6B-9E02-4557-AF20-2ED0EBB09E68}" srcId="{76E2FD69-8FB2-4D12-933A-772D504DD59A}" destId="{5972E0C0-B7E3-48B0-8A4E-74880BC9D577}" srcOrd="0" destOrd="0" parTransId="{F68BB4F3-7355-4B8F-A141-502F43DA41FB}" sibTransId="{1E34F41C-3066-45CF-BE62-C911636F0960}"/>
    <dgm:cxn modelId="{DF3A0C64-0583-4872-B74B-74C09A38204D}" srcId="{76E2FD69-8FB2-4D12-933A-772D504DD59A}" destId="{F6885D9C-9B78-4172-8A23-EDAA2F645C6C}" srcOrd="2" destOrd="0" parTransId="{C38E9382-15A4-4C01-AC44-D0E57C26DD09}" sibTransId="{835379BD-1175-4073-ABC8-658164A56F0F}"/>
    <dgm:cxn modelId="{320955C2-FA40-734E-90B5-EB9AE8864241}" srcId="{5972E0C0-B7E3-48B0-8A4E-74880BC9D577}" destId="{83733883-DA1B-1541-A613-707A6855A1CA}" srcOrd="2" destOrd="0" parTransId="{8C6B4343-DE9A-EA44-BC85-2B50CA1107BB}" sibTransId="{14FA8554-71BC-3B40-B095-0A436658C99B}"/>
    <dgm:cxn modelId="{B520672F-0ABC-4192-B2E2-C9E10AC579C2}" srcId="{5972E0C0-B7E3-48B0-8A4E-74880BC9D577}" destId="{B31E5644-148F-4978-A7D6-F487F5A9D4AF}" srcOrd="0" destOrd="0" parTransId="{FB378E3A-8CEF-41E4-B083-F6472673B53F}" sibTransId="{97D13035-A30E-40F1-94C8-A297FD5441BF}"/>
    <dgm:cxn modelId="{4BAAE4D4-42AD-4F2F-A03F-152B8A13990D}" type="presParOf" srcId="{4EF1652C-68C0-484F-9E63-86EBBC10AE60}" destId="{D53DC2A6-1A96-4F86-B1CF-845CAEA7ABD1}" srcOrd="0" destOrd="0" presId="urn:microsoft.com/office/officeart/2005/8/layout/vList5"/>
    <dgm:cxn modelId="{76F6F3E9-12A5-46FB-B141-D19DA3AB371A}" type="presParOf" srcId="{D53DC2A6-1A96-4F86-B1CF-845CAEA7ABD1}" destId="{9B85D292-1B15-4064-B370-5E8BCF760F7C}" srcOrd="0" destOrd="0" presId="urn:microsoft.com/office/officeart/2005/8/layout/vList5"/>
    <dgm:cxn modelId="{F2EDD77D-0945-4888-B1DB-E6E165EAB13A}" type="presParOf" srcId="{D53DC2A6-1A96-4F86-B1CF-845CAEA7ABD1}" destId="{532EE056-3E6B-4065-91CE-B1E7E8882AE6}" srcOrd="1" destOrd="0" presId="urn:microsoft.com/office/officeart/2005/8/layout/vList5"/>
    <dgm:cxn modelId="{B23D555F-227F-480A-89AA-D786CDA34E1D}" type="presParOf" srcId="{4EF1652C-68C0-484F-9E63-86EBBC10AE60}" destId="{D7FB96AE-C157-44F3-A487-AFA8652EBA1C}" srcOrd="1" destOrd="0" presId="urn:microsoft.com/office/officeart/2005/8/layout/vList5"/>
    <dgm:cxn modelId="{9C02664D-C3B8-4AFD-AC39-A5E410ADFB22}" type="presParOf" srcId="{4EF1652C-68C0-484F-9E63-86EBBC10AE60}" destId="{8D84FB17-1E31-4172-BEDE-76EB4A3DC8CD}" srcOrd="2" destOrd="0" presId="urn:microsoft.com/office/officeart/2005/8/layout/vList5"/>
    <dgm:cxn modelId="{35250FE5-2929-4B02-8E91-B095FA754DA2}" type="presParOf" srcId="{8D84FB17-1E31-4172-BEDE-76EB4A3DC8CD}" destId="{271D7ED6-56BD-4752-A526-2E8699CEA34D}" srcOrd="0" destOrd="0" presId="urn:microsoft.com/office/officeart/2005/8/layout/vList5"/>
    <dgm:cxn modelId="{8B9771A9-2B3E-4831-8DA6-7D3ED5ACF570}" type="presParOf" srcId="{8D84FB17-1E31-4172-BEDE-76EB4A3DC8CD}" destId="{7875AB2A-A3F0-4078-B0ED-16974ADD9D1A}" srcOrd="1" destOrd="0" presId="urn:microsoft.com/office/officeart/2005/8/layout/vList5"/>
    <dgm:cxn modelId="{4BB9C6BE-464F-4080-8465-C111789B7CED}" type="presParOf" srcId="{4EF1652C-68C0-484F-9E63-86EBBC10AE60}" destId="{9E93BABD-9397-4429-8F65-AE691C8DAA0A}" srcOrd="3" destOrd="0" presId="urn:microsoft.com/office/officeart/2005/8/layout/vList5"/>
    <dgm:cxn modelId="{236CBDD5-834F-4883-8829-43E9074E83DF}" type="presParOf" srcId="{4EF1652C-68C0-484F-9E63-86EBBC10AE60}" destId="{D2B7F597-BA89-47AD-90DA-05E14D2D5E79}" srcOrd="4" destOrd="0" presId="urn:microsoft.com/office/officeart/2005/8/layout/vList5"/>
    <dgm:cxn modelId="{B49D2571-F7A2-4E4E-9639-75E32E9A71E3}" type="presParOf" srcId="{D2B7F597-BA89-47AD-90DA-05E14D2D5E79}" destId="{F27FFE78-AF44-44E3-B230-CE1DB7BB6440}" srcOrd="0" destOrd="0" presId="urn:microsoft.com/office/officeart/2005/8/layout/vList5"/>
    <dgm:cxn modelId="{DD0B7E11-8BE2-4BE7-93DA-018DAF483880}" type="presParOf" srcId="{D2B7F597-BA89-47AD-90DA-05E14D2D5E79}" destId="{7D9FCE2E-6923-4050-9196-1959B31C93B9}"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78BF00-F3E1-4B80-9678-370F59CE9374}" type="doc">
      <dgm:prSet loTypeId="urn:microsoft.com/office/officeart/2005/8/layout/venn1" loCatId="relationship" qsTypeId="urn:microsoft.com/office/officeart/2005/8/quickstyle/3d2" qsCatId="3D" csTypeId="urn:microsoft.com/office/officeart/2005/8/colors/accent1_2" csCatId="accent1" phldr="1"/>
      <dgm:spPr/>
      <dgm:t>
        <a:bodyPr/>
        <a:lstStyle/>
        <a:p>
          <a:endParaRPr lang="en-US"/>
        </a:p>
      </dgm:t>
    </dgm:pt>
    <dgm:pt modelId="{861740E7-EEF9-4E6A-AAE2-E1C00E4A0116}">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Touch Input</a:t>
          </a:r>
          <a:endParaRPr lang="en-US" dirty="0"/>
        </a:p>
      </dgm:t>
    </dgm:pt>
    <dgm:pt modelId="{D69B77B8-64E1-450A-9623-125CAC1F90F4}" type="parTrans" cxnId="{0B5C55B6-D08C-4269-AAA2-6630EA877FF3}">
      <dgm:prSet/>
      <dgm:spPr/>
      <dgm:t>
        <a:bodyPr/>
        <a:lstStyle/>
        <a:p>
          <a:endParaRPr lang="en-US"/>
        </a:p>
      </dgm:t>
    </dgm:pt>
    <dgm:pt modelId="{05997FB4-5301-443A-87D8-811CFD0D87EE}" type="sibTrans" cxnId="{0B5C55B6-D08C-4269-AAA2-6630EA877FF3}">
      <dgm:prSet/>
      <dgm:spPr/>
      <dgm:t>
        <a:bodyPr/>
        <a:lstStyle/>
        <a:p>
          <a:endParaRPr lang="en-US"/>
        </a:p>
      </dgm:t>
    </dgm:pt>
    <dgm:pt modelId="{57B9DF4A-1DA3-455B-B24C-FD95FA834B41}">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States</a:t>
          </a:r>
          <a:endParaRPr lang="en-US" dirty="0"/>
        </a:p>
      </dgm:t>
    </dgm:pt>
    <dgm:pt modelId="{8CA077AB-9C1F-46DB-88E1-9E58737EC2F3}" type="parTrans" cxnId="{7F8BC8F7-A214-48DA-ABCB-60179E8AA7A4}">
      <dgm:prSet/>
      <dgm:spPr/>
      <dgm:t>
        <a:bodyPr/>
        <a:lstStyle/>
        <a:p>
          <a:endParaRPr lang="en-US"/>
        </a:p>
      </dgm:t>
    </dgm:pt>
    <dgm:pt modelId="{4CE358F3-C4BB-4DE6-A6EA-0E0A3B0275B6}" type="sibTrans" cxnId="{7F8BC8F7-A214-48DA-ABCB-60179E8AA7A4}">
      <dgm:prSet/>
      <dgm:spPr/>
      <dgm:t>
        <a:bodyPr/>
        <a:lstStyle/>
        <a:p>
          <a:endParaRPr lang="en-US"/>
        </a:p>
      </dgm:t>
    </dgm:pt>
    <dgm:pt modelId="{6D271915-62AB-4D9A-9EB6-86F50E0687F8}">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Graph Interaction</a:t>
          </a:r>
          <a:endParaRPr lang="en-US" dirty="0"/>
        </a:p>
      </dgm:t>
    </dgm:pt>
    <dgm:pt modelId="{D509F1DE-D26A-409C-8C05-820BD72B7F70}" type="parTrans" cxnId="{5AFA1ED0-4B8E-42F0-8DDC-09353C823E2E}">
      <dgm:prSet/>
      <dgm:spPr/>
      <dgm:t>
        <a:bodyPr/>
        <a:lstStyle/>
        <a:p>
          <a:endParaRPr lang="en-US"/>
        </a:p>
      </dgm:t>
    </dgm:pt>
    <dgm:pt modelId="{8D10D16C-33D6-41F7-A17C-4A2AE09BAE2D}" type="sibTrans" cxnId="{5AFA1ED0-4B8E-42F0-8DDC-09353C823E2E}">
      <dgm:prSet/>
      <dgm:spPr/>
      <dgm:t>
        <a:bodyPr/>
        <a:lstStyle/>
        <a:p>
          <a:endParaRPr lang="en-US"/>
        </a:p>
      </dgm:t>
    </dgm:pt>
    <dgm:pt modelId="{DAD8F8C4-A4F9-4EDB-B582-3FE5AE39A96B}">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Graph OLAP Data</a:t>
          </a:r>
          <a:endParaRPr lang="en-US" dirty="0"/>
        </a:p>
      </dgm:t>
    </dgm:pt>
    <dgm:pt modelId="{69BCBB14-E387-4B6D-AB8A-C75396738C1A}" type="parTrans" cxnId="{4DF03F99-88D5-409F-8041-7F0F7CA06991}">
      <dgm:prSet/>
      <dgm:spPr/>
      <dgm:t>
        <a:bodyPr/>
        <a:lstStyle/>
        <a:p>
          <a:endParaRPr lang="en-US"/>
        </a:p>
      </dgm:t>
    </dgm:pt>
    <dgm:pt modelId="{D7397F63-B149-4139-8CF0-8B13F1033A5A}" type="sibTrans" cxnId="{4DF03F99-88D5-409F-8041-7F0F7CA06991}">
      <dgm:prSet/>
      <dgm:spPr/>
      <dgm:t>
        <a:bodyPr/>
        <a:lstStyle/>
        <a:p>
          <a:endParaRPr lang="en-US"/>
        </a:p>
      </dgm:t>
    </dgm:pt>
    <dgm:pt modelId="{BEA26834-018F-45D5-8D69-7048EF67FA6E}" type="pres">
      <dgm:prSet presAssocID="{0478BF00-F3E1-4B80-9678-370F59CE9374}" presName="compositeShape" presStyleCnt="0">
        <dgm:presLayoutVars>
          <dgm:chMax val="7"/>
          <dgm:dir/>
          <dgm:resizeHandles val="exact"/>
        </dgm:presLayoutVars>
      </dgm:prSet>
      <dgm:spPr/>
      <dgm:t>
        <a:bodyPr/>
        <a:lstStyle/>
        <a:p>
          <a:endParaRPr lang="en-US"/>
        </a:p>
      </dgm:t>
    </dgm:pt>
    <dgm:pt modelId="{44C20168-F41F-4188-85C7-B099ACDFFF47}" type="pres">
      <dgm:prSet presAssocID="{861740E7-EEF9-4E6A-AAE2-E1C00E4A0116}" presName="circ1" presStyleLbl="vennNode1" presStyleIdx="0" presStyleCnt="4"/>
      <dgm:spPr/>
      <dgm:t>
        <a:bodyPr/>
        <a:lstStyle/>
        <a:p>
          <a:endParaRPr lang="en-US"/>
        </a:p>
      </dgm:t>
    </dgm:pt>
    <dgm:pt modelId="{B1424F2E-1F50-41AC-B336-63D77FB3F058}" type="pres">
      <dgm:prSet presAssocID="{861740E7-EEF9-4E6A-AAE2-E1C00E4A0116}" presName="circ1Tx" presStyleLbl="revTx" presStyleIdx="0" presStyleCnt="0">
        <dgm:presLayoutVars>
          <dgm:chMax val="0"/>
          <dgm:chPref val="0"/>
          <dgm:bulletEnabled val="1"/>
        </dgm:presLayoutVars>
      </dgm:prSet>
      <dgm:spPr/>
      <dgm:t>
        <a:bodyPr/>
        <a:lstStyle/>
        <a:p>
          <a:endParaRPr lang="en-US"/>
        </a:p>
      </dgm:t>
    </dgm:pt>
    <dgm:pt modelId="{5DB94F1E-C0FF-4B93-B69C-55EDE8F009E7}" type="pres">
      <dgm:prSet presAssocID="{57B9DF4A-1DA3-455B-B24C-FD95FA834B41}" presName="circ2" presStyleLbl="vennNode1" presStyleIdx="1" presStyleCnt="4"/>
      <dgm:spPr/>
      <dgm:t>
        <a:bodyPr/>
        <a:lstStyle/>
        <a:p>
          <a:endParaRPr lang="en-US"/>
        </a:p>
      </dgm:t>
    </dgm:pt>
    <dgm:pt modelId="{3EC091E2-E426-4E38-8F75-348914062339}" type="pres">
      <dgm:prSet presAssocID="{57B9DF4A-1DA3-455B-B24C-FD95FA834B41}" presName="circ2Tx" presStyleLbl="revTx" presStyleIdx="0" presStyleCnt="0">
        <dgm:presLayoutVars>
          <dgm:chMax val="0"/>
          <dgm:chPref val="0"/>
          <dgm:bulletEnabled val="1"/>
        </dgm:presLayoutVars>
      </dgm:prSet>
      <dgm:spPr/>
      <dgm:t>
        <a:bodyPr/>
        <a:lstStyle/>
        <a:p>
          <a:endParaRPr lang="en-US"/>
        </a:p>
      </dgm:t>
    </dgm:pt>
    <dgm:pt modelId="{E6BD6D0C-B871-4F6C-9AE1-A8536BD15B3D}" type="pres">
      <dgm:prSet presAssocID="{6D271915-62AB-4D9A-9EB6-86F50E0687F8}" presName="circ3" presStyleLbl="vennNode1" presStyleIdx="2" presStyleCnt="4"/>
      <dgm:spPr/>
      <dgm:t>
        <a:bodyPr/>
        <a:lstStyle/>
        <a:p>
          <a:endParaRPr lang="en-US"/>
        </a:p>
      </dgm:t>
    </dgm:pt>
    <dgm:pt modelId="{A2887813-31B2-4E55-B803-B84393B0619E}" type="pres">
      <dgm:prSet presAssocID="{6D271915-62AB-4D9A-9EB6-86F50E0687F8}" presName="circ3Tx" presStyleLbl="revTx" presStyleIdx="0" presStyleCnt="0">
        <dgm:presLayoutVars>
          <dgm:chMax val="0"/>
          <dgm:chPref val="0"/>
          <dgm:bulletEnabled val="1"/>
        </dgm:presLayoutVars>
      </dgm:prSet>
      <dgm:spPr/>
      <dgm:t>
        <a:bodyPr/>
        <a:lstStyle/>
        <a:p>
          <a:endParaRPr lang="en-US"/>
        </a:p>
      </dgm:t>
    </dgm:pt>
    <dgm:pt modelId="{C1F5E1AB-B677-4A3F-A1C0-FD65E27B3589}" type="pres">
      <dgm:prSet presAssocID="{DAD8F8C4-A4F9-4EDB-B582-3FE5AE39A96B}" presName="circ4" presStyleLbl="vennNode1" presStyleIdx="3" presStyleCnt="4"/>
      <dgm:spPr/>
      <dgm:t>
        <a:bodyPr/>
        <a:lstStyle/>
        <a:p>
          <a:endParaRPr lang="en-US"/>
        </a:p>
      </dgm:t>
    </dgm:pt>
    <dgm:pt modelId="{D0C93A3F-065B-4F7D-8003-E5805499ED86}" type="pres">
      <dgm:prSet presAssocID="{DAD8F8C4-A4F9-4EDB-B582-3FE5AE39A96B}" presName="circ4Tx" presStyleLbl="revTx" presStyleIdx="0" presStyleCnt="0">
        <dgm:presLayoutVars>
          <dgm:chMax val="0"/>
          <dgm:chPref val="0"/>
          <dgm:bulletEnabled val="1"/>
        </dgm:presLayoutVars>
      </dgm:prSet>
      <dgm:spPr/>
      <dgm:t>
        <a:bodyPr/>
        <a:lstStyle/>
        <a:p>
          <a:endParaRPr lang="en-US"/>
        </a:p>
      </dgm:t>
    </dgm:pt>
  </dgm:ptLst>
  <dgm:cxnLst>
    <dgm:cxn modelId="{B0EE81C5-BE92-48FA-A047-FF12E30F1018}" type="presOf" srcId="{57B9DF4A-1DA3-455B-B24C-FD95FA834B41}" destId="{3EC091E2-E426-4E38-8F75-348914062339}" srcOrd="1" destOrd="0" presId="urn:microsoft.com/office/officeart/2005/8/layout/venn1"/>
    <dgm:cxn modelId="{4DF03F99-88D5-409F-8041-7F0F7CA06991}" srcId="{0478BF00-F3E1-4B80-9678-370F59CE9374}" destId="{DAD8F8C4-A4F9-4EDB-B582-3FE5AE39A96B}" srcOrd="3" destOrd="0" parTransId="{69BCBB14-E387-4B6D-AB8A-C75396738C1A}" sibTransId="{D7397F63-B149-4139-8CF0-8B13F1033A5A}"/>
    <dgm:cxn modelId="{17908B83-79C9-43AB-9E7B-04C4CC7C9587}" type="presOf" srcId="{57B9DF4A-1DA3-455B-B24C-FD95FA834B41}" destId="{5DB94F1E-C0FF-4B93-B69C-55EDE8F009E7}" srcOrd="0" destOrd="0" presId="urn:microsoft.com/office/officeart/2005/8/layout/venn1"/>
    <dgm:cxn modelId="{7F8BC8F7-A214-48DA-ABCB-60179E8AA7A4}" srcId="{0478BF00-F3E1-4B80-9678-370F59CE9374}" destId="{57B9DF4A-1DA3-455B-B24C-FD95FA834B41}" srcOrd="1" destOrd="0" parTransId="{8CA077AB-9C1F-46DB-88E1-9E58737EC2F3}" sibTransId="{4CE358F3-C4BB-4DE6-A6EA-0E0A3B0275B6}"/>
    <dgm:cxn modelId="{8E658D55-0250-4B8B-8ADF-9F9E2F7846D5}" type="presOf" srcId="{0478BF00-F3E1-4B80-9678-370F59CE9374}" destId="{BEA26834-018F-45D5-8D69-7048EF67FA6E}" srcOrd="0" destOrd="0" presId="urn:microsoft.com/office/officeart/2005/8/layout/venn1"/>
    <dgm:cxn modelId="{3A6133E0-5D6B-4799-BE82-0B1D5B5125F0}" type="presOf" srcId="{861740E7-EEF9-4E6A-AAE2-E1C00E4A0116}" destId="{B1424F2E-1F50-41AC-B336-63D77FB3F058}" srcOrd="1" destOrd="0" presId="urn:microsoft.com/office/officeart/2005/8/layout/venn1"/>
    <dgm:cxn modelId="{5AFA1ED0-4B8E-42F0-8DDC-09353C823E2E}" srcId="{0478BF00-F3E1-4B80-9678-370F59CE9374}" destId="{6D271915-62AB-4D9A-9EB6-86F50E0687F8}" srcOrd="2" destOrd="0" parTransId="{D509F1DE-D26A-409C-8C05-820BD72B7F70}" sibTransId="{8D10D16C-33D6-41F7-A17C-4A2AE09BAE2D}"/>
    <dgm:cxn modelId="{AA91E50B-89AE-467A-80E1-2E69A36E14AA}" type="presOf" srcId="{DAD8F8C4-A4F9-4EDB-B582-3FE5AE39A96B}" destId="{D0C93A3F-065B-4F7D-8003-E5805499ED86}" srcOrd="1" destOrd="0" presId="urn:microsoft.com/office/officeart/2005/8/layout/venn1"/>
    <dgm:cxn modelId="{CAD64A77-7007-46E1-97A0-681B2E3685C3}" type="presOf" srcId="{861740E7-EEF9-4E6A-AAE2-E1C00E4A0116}" destId="{44C20168-F41F-4188-85C7-B099ACDFFF47}" srcOrd="0" destOrd="0" presId="urn:microsoft.com/office/officeart/2005/8/layout/venn1"/>
    <dgm:cxn modelId="{A558EE0C-6901-4E97-97BB-168538261194}" type="presOf" srcId="{6D271915-62AB-4D9A-9EB6-86F50E0687F8}" destId="{A2887813-31B2-4E55-B803-B84393B0619E}" srcOrd="1" destOrd="0" presId="urn:microsoft.com/office/officeart/2005/8/layout/venn1"/>
    <dgm:cxn modelId="{F45BD290-C286-4595-B50E-4D6CA36D3913}" type="presOf" srcId="{DAD8F8C4-A4F9-4EDB-B582-3FE5AE39A96B}" destId="{C1F5E1AB-B677-4A3F-A1C0-FD65E27B3589}" srcOrd="0" destOrd="0" presId="urn:microsoft.com/office/officeart/2005/8/layout/venn1"/>
    <dgm:cxn modelId="{54E21A4F-8E88-4BDE-8A5B-2A8A3F483E5D}" type="presOf" srcId="{6D271915-62AB-4D9A-9EB6-86F50E0687F8}" destId="{E6BD6D0C-B871-4F6C-9AE1-A8536BD15B3D}" srcOrd="0" destOrd="0" presId="urn:microsoft.com/office/officeart/2005/8/layout/venn1"/>
    <dgm:cxn modelId="{0B5C55B6-D08C-4269-AAA2-6630EA877FF3}" srcId="{0478BF00-F3E1-4B80-9678-370F59CE9374}" destId="{861740E7-EEF9-4E6A-AAE2-E1C00E4A0116}" srcOrd="0" destOrd="0" parTransId="{D69B77B8-64E1-450A-9623-125CAC1F90F4}" sibTransId="{05997FB4-5301-443A-87D8-811CFD0D87EE}"/>
    <dgm:cxn modelId="{2A56198D-7680-4471-92C9-22C06316A160}" type="presParOf" srcId="{BEA26834-018F-45D5-8D69-7048EF67FA6E}" destId="{44C20168-F41F-4188-85C7-B099ACDFFF47}" srcOrd="0" destOrd="0" presId="urn:microsoft.com/office/officeart/2005/8/layout/venn1"/>
    <dgm:cxn modelId="{0C6DE4D4-17B4-40EC-95FC-FDBB4A66FB8E}" type="presParOf" srcId="{BEA26834-018F-45D5-8D69-7048EF67FA6E}" destId="{B1424F2E-1F50-41AC-B336-63D77FB3F058}" srcOrd="1" destOrd="0" presId="urn:microsoft.com/office/officeart/2005/8/layout/venn1"/>
    <dgm:cxn modelId="{361F04DD-F623-4BDB-870E-22ACD3E467B8}" type="presParOf" srcId="{BEA26834-018F-45D5-8D69-7048EF67FA6E}" destId="{5DB94F1E-C0FF-4B93-B69C-55EDE8F009E7}" srcOrd="2" destOrd="0" presId="urn:microsoft.com/office/officeart/2005/8/layout/venn1"/>
    <dgm:cxn modelId="{7E63626B-24A5-438B-851F-ED2A0C42231A}" type="presParOf" srcId="{BEA26834-018F-45D5-8D69-7048EF67FA6E}" destId="{3EC091E2-E426-4E38-8F75-348914062339}" srcOrd="3" destOrd="0" presId="urn:microsoft.com/office/officeart/2005/8/layout/venn1"/>
    <dgm:cxn modelId="{CB9B4883-E630-4032-BAD6-D43DDF26304E}" type="presParOf" srcId="{BEA26834-018F-45D5-8D69-7048EF67FA6E}" destId="{E6BD6D0C-B871-4F6C-9AE1-A8536BD15B3D}" srcOrd="4" destOrd="0" presId="urn:microsoft.com/office/officeart/2005/8/layout/venn1"/>
    <dgm:cxn modelId="{F3EAD4A8-EAAD-4389-A262-4AA520BDB02A}" type="presParOf" srcId="{BEA26834-018F-45D5-8D69-7048EF67FA6E}" destId="{A2887813-31B2-4E55-B803-B84393B0619E}" srcOrd="5" destOrd="0" presId="urn:microsoft.com/office/officeart/2005/8/layout/venn1"/>
    <dgm:cxn modelId="{16C0AFDB-B0AF-426D-B640-7566A6E65539}" type="presParOf" srcId="{BEA26834-018F-45D5-8D69-7048EF67FA6E}" destId="{C1F5E1AB-B677-4A3F-A1C0-FD65E27B3589}" srcOrd="6" destOrd="0" presId="urn:microsoft.com/office/officeart/2005/8/layout/venn1"/>
    <dgm:cxn modelId="{899B4B07-8853-4795-B63B-A5E9A0369625}" type="presParOf" srcId="{BEA26834-018F-45D5-8D69-7048EF67FA6E}" destId="{D0C93A3F-065B-4F7D-8003-E5805499ED86}" srcOrd="7"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D1D02A-3E57-464E-B552-B7211FB253C0}"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22DA98F9-282D-4E3B-A878-741EA04B6083}">
      <dgm:prSet>
        <dgm:style>
          <a:lnRef idx="2">
            <a:schemeClr val="dk1"/>
          </a:lnRef>
          <a:fillRef idx="1">
            <a:schemeClr val="lt1"/>
          </a:fillRef>
          <a:effectRef idx="0">
            <a:schemeClr val="dk1"/>
          </a:effectRef>
          <a:fontRef idx="minor">
            <a:schemeClr val="dk1"/>
          </a:fontRef>
        </dgm:style>
      </dgm:prSet>
      <dgm:spPr/>
      <dgm:t>
        <a:bodyPr/>
        <a:lstStyle/>
        <a:p>
          <a:pPr rtl="0"/>
          <a:r>
            <a:rPr lang="fr-CA" dirty="0" err="1" smtClean="0"/>
            <a:t>Touch</a:t>
          </a:r>
          <a:r>
            <a:rPr lang="fr-CA" dirty="0" smtClean="0"/>
            <a:t> Input</a:t>
          </a:r>
          <a:endParaRPr lang="en-US" dirty="0"/>
        </a:p>
      </dgm:t>
    </dgm:pt>
    <dgm:pt modelId="{C2ABC46A-22DF-4405-B0CC-BC96F1E3E691}" type="parTrans" cxnId="{D27C3B15-C105-43D0-9C84-A78FCAB7FD9F}">
      <dgm:prSet/>
      <dgm:spPr/>
      <dgm:t>
        <a:bodyPr/>
        <a:lstStyle/>
        <a:p>
          <a:endParaRPr lang="en-US"/>
        </a:p>
      </dgm:t>
    </dgm:pt>
    <dgm:pt modelId="{78C3D14B-B5D3-4750-9E65-62F95C29E892}" type="sibTrans" cxnId="{D27C3B15-C105-43D0-9C84-A78FCAB7FD9F}">
      <dgm:prSet/>
      <dgm:spPr/>
      <dgm:t>
        <a:bodyPr/>
        <a:lstStyle/>
        <a:p>
          <a:endParaRPr lang="en-US"/>
        </a:p>
      </dgm:t>
    </dgm:pt>
    <dgm:pt modelId="{C5810A25-0101-4B67-B30D-E8D390F6DC61}">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Options Menu</a:t>
          </a:r>
          <a:endParaRPr lang="en-US" dirty="0"/>
        </a:p>
      </dgm:t>
    </dgm:pt>
    <dgm:pt modelId="{27C3A0E5-ADA3-4770-B3F6-4C90A1D271A1}" type="parTrans" cxnId="{1C9A6B34-9E15-462A-8EA7-83011E12CC3E}">
      <dgm:prSet/>
      <dgm:spPr/>
      <dgm:t>
        <a:bodyPr/>
        <a:lstStyle/>
        <a:p>
          <a:endParaRPr lang="en-US"/>
        </a:p>
      </dgm:t>
    </dgm:pt>
    <dgm:pt modelId="{90047AE5-4D4A-4336-A962-EF99C66EE2BC}" type="sibTrans" cxnId="{1C9A6B34-9E15-462A-8EA7-83011E12CC3E}">
      <dgm:prSet/>
      <dgm:spPr/>
      <dgm:t>
        <a:bodyPr/>
        <a:lstStyle/>
        <a:p>
          <a:endParaRPr lang="en-US"/>
        </a:p>
      </dgm:t>
    </dgm:pt>
    <dgm:pt modelId="{97B51A2E-0F81-457D-8706-4C45058B913A}">
      <dgm:prSet>
        <dgm:style>
          <a:lnRef idx="2">
            <a:schemeClr val="dk1"/>
          </a:lnRef>
          <a:fillRef idx="1">
            <a:schemeClr val="lt1"/>
          </a:fillRef>
          <a:effectRef idx="0">
            <a:schemeClr val="dk1"/>
          </a:effectRef>
          <a:fontRef idx="minor">
            <a:schemeClr val="dk1"/>
          </a:fontRef>
        </dgm:style>
      </dgm:prSet>
      <dgm:spPr/>
      <dgm:t>
        <a:bodyPr/>
        <a:lstStyle/>
        <a:p>
          <a:pPr rtl="0"/>
          <a:r>
            <a:rPr lang="fr-CA" dirty="0" smtClean="0"/>
            <a:t>Trash</a:t>
          </a:r>
          <a:endParaRPr lang="en-US" dirty="0"/>
        </a:p>
      </dgm:t>
    </dgm:pt>
    <dgm:pt modelId="{71FFE29A-0A3C-405A-9B49-BF9AA8681712}" type="parTrans" cxnId="{90EB5191-7247-4040-AE6C-B0355E184F9C}">
      <dgm:prSet/>
      <dgm:spPr/>
      <dgm:t>
        <a:bodyPr/>
        <a:lstStyle/>
        <a:p>
          <a:endParaRPr lang="en-US"/>
        </a:p>
      </dgm:t>
    </dgm:pt>
    <dgm:pt modelId="{693C4849-ABDB-4CDD-ADEA-D8A8C973B857}" type="sibTrans" cxnId="{90EB5191-7247-4040-AE6C-B0355E184F9C}">
      <dgm:prSet/>
      <dgm:spPr/>
      <dgm:t>
        <a:bodyPr/>
        <a:lstStyle/>
        <a:p>
          <a:endParaRPr lang="en-US"/>
        </a:p>
      </dgm:t>
    </dgm:pt>
    <dgm:pt modelId="{06337490-7E7C-4E9D-85D5-AB97C262E56D}">
      <dgm:prSet custT="1">
        <dgm:style>
          <a:lnRef idx="2">
            <a:schemeClr val="dk1"/>
          </a:lnRef>
          <a:fillRef idx="1">
            <a:schemeClr val="lt1"/>
          </a:fillRef>
          <a:effectRef idx="0">
            <a:schemeClr val="dk1"/>
          </a:effectRef>
          <a:fontRef idx="minor">
            <a:schemeClr val="dk1"/>
          </a:fontRef>
        </dgm:style>
      </dgm:prSet>
      <dgm:spPr/>
      <dgm:t>
        <a:bodyPr/>
        <a:lstStyle/>
        <a:p>
          <a:pPr algn="ctr" rtl="0"/>
          <a:r>
            <a:rPr lang="fr-CA" sz="2500" dirty="0" smtClean="0"/>
            <a:t>Four Panels</a:t>
          </a:r>
        </a:p>
        <a:p>
          <a:pPr algn="l" rtl="0"/>
          <a:r>
            <a:rPr lang="fr-CA" sz="1200" dirty="0" smtClean="0"/>
            <a:t>    Paging</a:t>
          </a:r>
        </a:p>
        <a:p>
          <a:pPr algn="l" rtl="0"/>
          <a:r>
            <a:rPr lang="fr-CA" sz="1200" dirty="0" smtClean="0"/>
            <a:t>    </a:t>
          </a:r>
          <a:r>
            <a:rPr lang="fr-CA" sz="1200" dirty="0" err="1" smtClean="0"/>
            <a:t>Series</a:t>
          </a:r>
          <a:endParaRPr lang="fr-CA" sz="1200" dirty="0" smtClean="0"/>
        </a:p>
        <a:p>
          <a:pPr algn="l" rtl="0"/>
          <a:r>
            <a:rPr lang="fr-CA" sz="1200" dirty="0" smtClean="0"/>
            <a:t>    </a:t>
          </a:r>
          <a:r>
            <a:rPr lang="fr-CA" sz="1200" dirty="0" err="1" smtClean="0"/>
            <a:t>Categories</a:t>
          </a:r>
          <a:endParaRPr lang="fr-CA" sz="1200" dirty="0" smtClean="0"/>
        </a:p>
        <a:p>
          <a:pPr algn="l" rtl="0"/>
          <a:r>
            <a:rPr lang="fr-CA" sz="1200" dirty="0" smtClean="0"/>
            <a:t>    </a:t>
          </a:r>
          <a:r>
            <a:rPr lang="fr-CA" sz="1200" dirty="0" err="1" smtClean="0"/>
            <a:t>Measures</a:t>
          </a:r>
          <a:endParaRPr lang="en-US" sz="1200" dirty="0"/>
        </a:p>
      </dgm:t>
    </dgm:pt>
    <dgm:pt modelId="{C483E2D6-A3A7-47BD-A048-BFB330EB049E}" type="parTrans" cxnId="{BC477AFE-359A-452A-85A9-CE539B708994}">
      <dgm:prSet/>
      <dgm:spPr/>
      <dgm:t>
        <a:bodyPr/>
        <a:lstStyle/>
        <a:p>
          <a:endParaRPr lang="en-US"/>
        </a:p>
      </dgm:t>
    </dgm:pt>
    <dgm:pt modelId="{D5FE7BCC-04C8-470F-9A46-EF85BA18D34C}" type="sibTrans" cxnId="{BC477AFE-359A-452A-85A9-CE539B708994}">
      <dgm:prSet/>
      <dgm:spPr/>
      <dgm:t>
        <a:bodyPr/>
        <a:lstStyle/>
        <a:p>
          <a:endParaRPr lang="en-US"/>
        </a:p>
      </dgm:t>
    </dgm:pt>
    <dgm:pt modelId="{F17FC443-5F7A-49DB-979C-B18A98B3F7E2}">
      <dgm:prSet>
        <dgm:style>
          <a:lnRef idx="2">
            <a:schemeClr val="dk1"/>
          </a:lnRef>
          <a:fillRef idx="1">
            <a:schemeClr val="lt1"/>
          </a:fillRef>
          <a:effectRef idx="0">
            <a:schemeClr val="dk1"/>
          </a:effectRef>
          <a:fontRef idx="minor">
            <a:schemeClr val="dk1"/>
          </a:fontRef>
        </dgm:style>
      </dgm:prSet>
      <dgm:spPr/>
      <dgm:t>
        <a:bodyPr/>
        <a:lstStyle/>
        <a:p>
          <a:pPr rtl="0"/>
          <a:r>
            <a:rPr lang="fr-CA" smtClean="0"/>
            <a:t>Picker</a:t>
          </a:r>
          <a:endParaRPr lang="en-US"/>
        </a:p>
      </dgm:t>
    </dgm:pt>
    <dgm:pt modelId="{B939F818-D580-4A05-BB0B-4228971AFCB1}" type="parTrans" cxnId="{65841694-071A-4526-AB31-CDDBC0426E81}">
      <dgm:prSet/>
      <dgm:spPr/>
      <dgm:t>
        <a:bodyPr/>
        <a:lstStyle/>
        <a:p>
          <a:endParaRPr lang="en-US"/>
        </a:p>
      </dgm:t>
    </dgm:pt>
    <dgm:pt modelId="{909B7CC0-FFCA-4026-BB72-BD5934999BF0}" type="sibTrans" cxnId="{65841694-071A-4526-AB31-CDDBC0426E81}">
      <dgm:prSet/>
      <dgm:spPr/>
      <dgm:t>
        <a:bodyPr/>
        <a:lstStyle/>
        <a:p>
          <a:endParaRPr lang="en-US"/>
        </a:p>
      </dgm:t>
    </dgm:pt>
    <dgm:pt modelId="{C2502316-66A1-4DA6-988C-F081234E99E1}">
      <dgm:prSet>
        <dgm:style>
          <a:lnRef idx="2">
            <a:schemeClr val="dk1"/>
          </a:lnRef>
          <a:fillRef idx="1">
            <a:schemeClr val="lt1"/>
          </a:fillRef>
          <a:effectRef idx="0">
            <a:schemeClr val="dk1"/>
          </a:effectRef>
          <a:fontRef idx="minor">
            <a:schemeClr val="dk1"/>
          </a:fontRef>
        </dgm:style>
      </dgm:prSet>
      <dgm:spPr/>
      <dgm:t>
        <a:bodyPr/>
        <a:lstStyle/>
        <a:p>
          <a:pPr rtl="0"/>
          <a:r>
            <a:rPr lang="fr-CA" smtClean="0"/>
            <a:t>Sets</a:t>
          </a:r>
          <a:endParaRPr lang="en-US"/>
        </a:p>
      </dgm:t>
    </dgm:pt>
    <dgm:pt modelId="{C92DDA38-4C69-4B6A-8003-600EE63B4A46}" type="parTrans" cxnId="{22C7F7F2-791A-4B29-99E6-960391E748C5}">
      <dgm:prSet/>
      <dgm:spPr/>
      <dgm:t>
        <a:bodyPr/>
        <a:lstStyle/>
        <a:p>
          <a:endParaRPr lang="en-US"/>
        </a:p>
      </dgm:t>
    </dgm:pt>
    <dgm:pt modelId="{EE8EE6BF-456C-4A92-84D0-39E575D0905E}" type="sibTrans" cxnId="{22C7F7F2-791A-4B29-99E6-960391E748C5}">
      <dgm:prSet/>
      <dgm:spPr/>
      <dgm:t>
        <a:bodyPr/>
        <a:lstStyle/>
        <a:p>
          <a:endParaRPr lang="en-US"/>
        </a:p>
      </dgm:t>
    </dgm:pt>
    <dgm:pt modelId="{467EABE8-C6DB-49DA-A37C-0340ED6A4ADA}" type="pres">
      <dgm:prSet presAssocID="{B6D1D02A-3E57-464E-B552-B7211FB253C0}" presName="diagram" presStyleCnt="0">
        <dgm:presLayoutVars>
          <dgm:dir/>
          <dgm:resizeHandles val="exact"/>
        </dgm:presLayoutVars>
      </dgm:prSet>
      <dgm:spPr/>
      <dgm:t>
        <a:bodyPr/>
        <a:lstStyle/>
        <a:p>
          <a:endParaRPr lang="en-US"/>
        </a:p>
      </dgm:t>
    </dgm:pt>
    <dgm:pt modelId="{8B805B6B-8B6A-46D1-82B8-40231CBB2E9E}" type="pres">
      <dgm:prSet presAssocID="{22DA98F9-282D-4E3B-A878-741EA04B6083}" presName="node" presStyleLbl="node1" presStyleIdx="0" presStyleCnt="6">
        <dgm:presLayoutVars>
          <dgm:bulletEnabled val="1"/>
        </dgm:presLayoutVars>
      </dgm:prSet>
      <dgm:spPr/>
      <dgm:t>
        <a:bodyPr/>
        <a:lstStyle/>
        <a:p>
          <a:endParaRPr lang="en-US"/>
        </a:p>
      </dgm:t>
    </dgm:pt>
    <dgm:pt modelId="{EB59DB0C-BAA3-4A33-AC2E-27B1CDEC0F86}" type="pres">
      <dgm:prSet presAssocID="{78C3D14B-B5D3-4750-9E65-62F95C29E892}" presName="sibTrans" presStyleCnt="0"/>
      <dgm:spPr/>
    </dgm:pt>
    <dgm:pt modelId="{60F21727-C824-456A-83B8-63A4C82EE6E4}" type="pres">
      <dgm:prSet presAssocID="{C5810A25-0101-4B67-B30D-E8D390F6DC61}" presName="node" presStyleLbl="node1" presStyleIdx="1" presStyleCnt="6">
        <dgm:presLayoutVars>
          <dgm:bulletEnabled val="1"/>
        </dgm:presLayoutVars>
      </dgm:prSet>
      <dgm:spPr/>
      <dgm:t>
        <a:bodyPr/>
        <a:lstStyle/>
        <a:p>
          <a:endParaRPr lang="en-US"/>
        </a:p>
      </dgm:t>
    </dgm:pt>
    <dgm:pt modelId="{03A0CD5A-0787-41A6-98AB-E7D100630353}" type="pres">
      <dgm:prSet presAssocID="{90047AE5-4D4A-4336-A962-EF99C66EE2BC}" presName="sibTrans" presStyleCnt="0"/>
      <dgm:spPr/>
    </dgm:pt>
    <dgm:pt modelId="{B5618F02-4C01-472E-AA95-5F3283EB0D2B}" type="pres">
      <dgm:prSet presAssocID="{97B51A2E-0F81-457D-8706-4C45058B913A}" presName="node" presStyleLbl="node1" presStyleIdx="2" presStyleCnt="6">
        <dgm:presLayoutVars>
          <dgm:bulletEnabled val="1"/>
        </dgm:presLayoutVars>
      </dgm:prSet>
      <dgm:spPr/>
      <dgm:t>
        <a:bodyPr/>
        <a:lstStyle/>
        <a:p>
          <a:endParaRPr lang="en-US"/>
        </a:p>
      </dgm:t>
    </dgm:pt>
    <dgm:pt modelId="{4854A94B-AC78-41BC-8872-31CE5B80F31F}" type="pres">
      <dgm:prSet presAssocID="{693C4849-ABDB-4CDD-ADEA-D8A8C973B857}" presName="sibTrans" presStyleCnt="0"/>
      <dgm:spPr/>
    </dgm:pt>
    <dgm:pt modelId="{BD9F407E-8B78-46E3-9F82-D78D04369287}" type="pres">
      <dgm:prSet presAssocID="{06337490-7E7C-4E9D-85D5-AB97C262E56D}" presName="node" presStyleLbl="node1" presStyleIdx="3" presStyleCnt="6">
        <dgm:presLayoutVars>
          <dgm:bulletEnabled val="1"/>
        </dgm:presLayoutVars>
      </dgm:prSet>
      <dgm:spPr/>
      <dgm:t>
        <a:bodyPr/>
        <a:lstStyle/>
        <a:p>
          <a:endParaRPr lang="en-US"/>
        </a:p>
      </dgm:t>
    </dgm:pt>
    <dgm:pt modelId="{9394F793-7B00-4963-A6C5-A28F77BFD174}" type="pres">
      <dgm:prSet presAssocID="{D5FE7BCC-04C8-470F-9A46-EF85BA18D34C}" presName="sibTrans" presStyleCnt="0"/>
      <dgm:spPr/>
    </dgm:pt>
    <dgm:pt modelId="{E870661F-D0B8-46B7-80F6-F5F0B6A801C7}" type="pres">
      <dgm:prSet presAssocID="{F17FC443-5F7A-49DB-979C-B18A98B3F7E2}" presName="node" presStyleLbl="node1" presStyleIdx="4" presStyleCnt="6">
        <dgm:presLayoutVars>
          <dgm:bulletEnabled val="1"/>
        </dgm:presLayoutVars>
      </dgm:prSet>
      <dgm:spPr/>
      <dgm:t>
        <a:bodyPr/>
        <a:lstStyle/>
        <a:p>
          <a:endParaRPr lang="en-US"/>
        </a:p>
      </dgm:t>
    </dgm:pt>
    <dgm:pt modelId="{D1F7C7B4-81C7-40BC-B0E2-7C9D18349333}" type="pres">
      <dgm:prSet presAssocID="{909B7CC0-FFCA-4026-BB72-BD5934999BF0}" presName="sibTrans" presStyleCnt="0"/>
      <dgm:spPr/>
    </dgm:pt>
    <dgm:pt modelId="{9A2163BE-49C1-417E-B35B-B6760EE9114C}" type="pres">
      <dgm:prSet presAssocID="{C2502316-66A1-4DA6-988C-F081234E99E1}" presName="node" presStyleLbl="node1" presStyleIdx="5" presStyleCnt="6">
        <dgm:presLayoutVars>
          <dgm:bulletEnabled val="1"/>
        </dgm:presLayoutVars>
      </dgm:prSet>
      <dgm:spPr/>
      <dgm:t>
        <a:bodyPr/>
        <a:lstStyle/>
        <a:p>
          <a:endParaRPr lang="en-US"/>
        </a:p>
      </dgm:t>
    </dgm:pt>
  </dgm:ptLst>
  <dgm:cxnLst>
    <dgm:cxn modelId="{0AF2667A-63CE-442D-A2EA-4362DD2DA52F}" type="presOf" srcId="{C5810A25-0101-4B67-B30D-E8D390F6DC61}" destId="{60F21727-C824-456A-83B8-63A4C82EE6E4}" srcOrd="0" destOrd="0" presId="urn:microsoft.com/office/officeart/2005/8/layout/default#2"/>
    <dgm:cxn modelId="{BEF3C92B-DCD5-4A69-9E7D-583BC5D80DBC}" type="presOf" srcId="{06337490-7E7C-4E9D-85D5-AB97C262E56D}" destId="{BD9F407E-8B78-46E3-9F82-D78D04369287}" srcOrd="0" destOrd="0" presId="urn:microsoft.com/office/officeart/2005/8/layout/default#2"/>
    <dgm:cxn modelId="{1C9A6B34-9E15-462A-8EA7-83011E12CC3E}" srcId="{B6D1D02A-3E57-464E-B552-B7211FB253C0}" destId="{C5810A25-0101-4B67-B30D-E8D390F6DC61}" srcOrd="1" destOrd="0" parTransId="{27C3A0E5-ADA3-4770-B3F6-4C90A1D271A1}" sibTransId="{90047AE5-4D4A-4336-A962-EF99C66EE2BC}"/>
    <dgm:cxn modelId="{BC477AFE-359A-452A-85A9-CE539B708994}" srcId="{B6D1D02A-3E57-464E-B552-B7211FB253C0}" destId="{06337490-7E7C-4E9D-85D5-AB97C262E56D}" srcOrd="3" destOrd="0" parTransId="{C483E2D6-A3A7-47BD-A048-BFB330EB049E}" sibTransId="{D5FE7BCC-04C8-470F-9A46-EF85BA18D34C}"/>
    <dgm:cxn modelId="{22C7F7F2-791A-4B29-99E6-960391E748C5}" srcId="{B6D1D02A-3E57-464E-B552-B7211FB253C0}" destId="{C2502316-66A1-4DA6-988C-F081234E99E1}" srcOrd="5" destOrd="0" parTransId="{C92DDA38-4C69-4B6A-8003-600EE63B4A46}" sibTransId="{EE8EE6BF-456C-4A92-84D0-39E575D0905E}"/>
    <dgm:cxn modelId="{65841694-071A-4526-AB31-CDDBC0426E81}" srcId="{B6D1D02A-3E57-464E-B552-B7211FB253C0}" destId="{F17FC443-5F7A-49DB-979C-B18A98B3F7E2}" srcOrd="4" destOrd="0" parTransId="{B939F818-D580-4A05-BB0B-4228971AFCB1}" sibTransId="{909B7CC0-FFCA-4026-BB72-BD5934999BF0}"/>
    <dgm:cxn modelId="{C027494E-CB38-41CA-B02C-903E55D92069}" type="presOf" srcId="{97B51A2E-0F81-457D-8706-4C45058B913A}" destId="{B5618F02-4C01-472E-AA95-5F3283EB0D2B}" srcOrd="0" destOrd="0" presId="urn:microsoft.com/office/officeart/2005/8/layout/default#2"/>
    <dgm:cxn modelId="{908D734E-057A-4A1A-8A5F-E65EB45F7553}" type="presOf" srcId="{22DA98F9-282D-4E3B-A878-741EA04B6083}" destId="{8B805B6B-8B6A-46D1-82B8-40231CBB2E9E}" srcOrd="0" destOrd="0" presId="urn:microsoft.com/office/officeart/2005/8/layout/default#2"/>
    <dgm:cxn modelId="{D27C3B15-C105-43D0-9C84-A78FCAB7FD9F}" srcId="{B6D1D02A-3E57-464E-B552-B7211FB253C0}" destId="{22DA98F9-282D-4E3B-A878-741EA04B6083}" srcOrd="0" destOrd="0" parTransId="{C2ABC46A-22DF-4405-B0CC-BC96F1E3E691}" sibTransId="{78C3D14B-B5D3-4750-9E65-62F95C29E892}"/>
    <dgm:cxn modelId="{4E41D867-6A77-456A-81BD-177DA2046EAC}" type="presOf" srcId="{C2502316-66A1-4DA6-988C-F081234E99E1}" destId="{9A2163BE-49C1-417E-B35B-B6760EE9114C}" srcOrd="0" destOrd="0" presId="urn:microsoft.com/office/officeart/2005/8/layout/default#2"/>
    <dgm:cxn modelId="{67EC253D-93D7-4983-ACBB-86F2B397BDEE}" type="presOf" srcId="{B6D1D02A-3E57-464E-B552-B7211FB253C0}" destId="{467EABE8-C6DB-49DA-A37C-0340ED6A4ADA}" srcOrd="0" destOrd="0" presId="urn:microsoft.com/office/officeart/2005/8/layout/default#2"/>
    <dgm:cxn modelId="{90EB5191-7247-4040-AE6C-B0355E184F9C}" srcId="{B6D1D02A-3E57-464E-B552-B7211FB253C0}" destId="{97B51A2E-0F81-457D-8706-4C45058B913A}" srcOrd="2" destOrd="0" parTransId="{71FFE29A-0A3C-405A-9B49-BF9AA8681712}" sibTransId="{693C4849-ABDB-4CDD-ADEA-D8A8C973B857}"/>
    <dgm:cxn modelId="{7CDC8DCD-A461-4B0A-BB23-569475976493}" type="presOf" srcId="{F17FC443-5F7A-49DB-979C-B18A98B3F7E2}" destId="{E870661F-D0B8-46B7-80F6-F5F0B6A801C7}" srcOrd="0" destOrd="0" presId="urn:microsoft.com/office/officeart/2005/8/layout/default#2"/>
    <dgm:cxn modelId="{9FD86586-F099-491D-B18C-610BB49DCBE2}" type="presParOf" srcId="{467EABE8-C6DB-49DA-A37C-0340ED6A4ADA}" destId="{8B805B6B-8B6A-46D1-82B8-40231CBB2E9E}" srcOrd="0" destOrd="0" presId="urn:microsoft.com/office/officeart/2005/8/layout/default#2"/>
    <dgm:cxn modelId="{0C3D274A-3616-41DD-8690-6ADF5E88F8F4}" type="presParOf" srcId="{467EABE8-C6DB-49DA-A37C-0340ED6A4ADA}" destId="{EB59DB0C-BAA3-4A33-AC2E-27B1CDEC0F86}" srcOrd="1" destOrd="0" presId="urn:microsoft.com/office/officeart/2005/8/layout/default#2"/>
    <dgm:cxn modelId="{12555382-383E-4BE0-91C1-7ECD7BAAB651}" type="presParOf" srcId="{467EABE8-C6DB-49DA-A37C-0340ED6A4ADA}" destId="{60F21727-C824-456A-83B8-63A4C82EE6E4}" srcOrd="2" destOrd="0" presId="urn:microsoft.com/office/officeart/2005/8/layout/default#2"/>
    <dgm:cxn modelId="{67F8A64D-8EBF-4E9A-8FBE-B36DF6A5FC38}" type="presParOf" srcId="{467EABE8-C6DB-49DA-A37C-0340ED6A4ADA}" destId="{03A0CD5A-0787-41A6-98AB-E7D100630353}" srcOrd="3" destOrd="0" presId="urn:microsoft.com/office/officeart/2005/8/layout/default#2"/>
    <dgm:cxn modelId="{FC492D4B-BFDF-4ADD-8353-165FA5206755}" type="presParOf" srcId="{467EABE8-C6DB-49DA-A37C-0340ED6A4ADA}" destId="{B5618F02-4C01-472E-AA95-5F3283EB0D2B}" srcOrd="4" destOrd="0" presId="urn:microsoft.com/office/officeart/2005/8/layout/default#2"/>
    <dgm:cxn modelId="{18A74066-B5DA-4540-9D79-9E2B2DE576B5}" type="presParOf" srcId="{467EABE8-C6DB-49DA-A37C-0340ED6A4ADA}" destId="{4854A94B-AC78-41BC-8872-31CE5B80F31F}" srcOrd="5" destOrd="0" presId="urn:microsoft.com/office/officeart/2005/8/layout/default#2"/>
    <dgm:cxn modelId="{9DB7F769-D416-451F-A45C-337429CD5CBC}" type="presParOf" srcId="{467EABE8-C6DB-49DA-A37C-0340ED6A4ADA}" destId="{BD9F407E-8B78-46E3-9F82-D78D04369287}" srcOrd="6" destOrd="0" presId="urn:microsoft.com/office/officeart/2005/8/layout/default#2"/>
    <dgm:cxn modelId="{96D56153-7084-48F8-846A-9504A06A7FC5}" type="presParOf" srcId="{467EABE8-C6DB-49DA-A37C-0340ED6A4ADA}" destId="{9394F793-7B00-4963-A6C5-A28F77BFD174}" srcOrd="7" destOrd="0" presId="urn:microsoft.com/office/officeart/2005/8/layout/default#2"/>
    <dgm:cxn modelId="{0372D068-FD5D-465C-9BB0-C688CA553A8A}" type="presParOf" srcId="{467EABE8-C6DB-49DA-A37C-0340ED6A4ADA}" destId="{E870661F-D0B8-46B7-80F6-F5F0B6A801C7}" srcOrd="8" destOrd="0" presId="urn:microsoft.com/office/officeart/2005/8/layout/default#2"/>
    <dgm:cxn modelId="{8FB332F5-D37D-4399-AC3D-3611EBD375ED}" type="presParOf" srcId="{467EABE8-C6DB-49DA-A37C-0340ED6A4ADA}" destId="{D1F7C7B4-81C7-40BC-B0E2-7C9D18349333}" srcOrd="9" destOrd="0" presId="urn:microsoft.com/office/officeart/2005/8/layout/default#2"/>
    <dgm:cxn modelId="{CD57E98D-356E-4817-9DD1-BEBFC5600249}" type="presParOf" srcId="{467EABE8-C6DB-49DA-A37C-0340ED6A4ADA}" destId="{9A2163BE-49C1-417E-B35B-B6760EE9114C}" srcOrd="10"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652A8D-37EA-487D-812B-71281BB908A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B6F3F74-A0A3-4959-868E-952D318E3B10}">
      <dgm:prSet>
        <dgm:style>
          <a:lnRef idx="2">
            <a:schemeClr val="dk1"/>
          </a:lnRef>
          <a:fillRef idx="1">
            <a:schemeClr val="lt1"/>
          </a:fillRef>
          <a:effectRef idx="0">
            <a:schemeClr val="dk1"/>
          </a:effectRef>
          <a:fontRef idx="minor">
            <a:schemeClr val="dk1"/>
          </a:fontRef>
        </dgm:style>
      </dgm:prSet>
      <dgm:spPr/>
      <dgm:t>
        <a:bodyPr/>
        <a:lstStyle/>
        <a:p>
          <a:pPr rtl="0"/>
          <a:r>
            <a:rPr lang="fr-CA" smtClean="0"/>
            <a:t>Multi-Touch Interaction</a:t>
          </a:r>
          <a:endParaRPr lang="en-US"/>
        </a:p>
      </dgm:t>
    </dgm:pt>
    <dgm:pt modelId="{4744D4DF-FEEE-49D9-8E9F-7C8207FB2E04}" type="parTrans" cxnId="{01968735-E2C0-4122-807C-EC3AEFFE57E1}">
      <dgm:prSet/>
      <dgm:spPr/>
      <dgm:t>
        <a:bodyPr/>
        <a:lstStyle/>
        <a:p>
          <a:endParaRPr lang="en-US"/>
        </a:p>
      </dgm:t>
    </dgm:pt>
    <dgm:pt modelId="{8C3ABA14-833A-4500-8FC0-1F068AAFBE61}" type="sibTrans" cxnId="{01968735-E2C0-4122-807C-EC3AEFFE57E1}">
      <dgm:prSet/>
      <dgm:spPr/>
      <dgm:t>
        <a:bodyPr/>
        <a:lstStyle/>
        <a:p>
          <a:endParaRPr lang="en-US"/>
        </a:p>
      </dgm:t>
    </dgm:pt>
    <dgm:pt modelId="{C0D655BA-027D-4875-A886-61637DC6DB8C}">
      <dgm:prSet>
        <dgm:style>
          <a:lnRef idx="2">
            <a:schemeClr val="dk1"/>
          </a:lnRef>
          <a:fillRef idx="1">
            <a:schemeClr val="lt1"/>
          </a:fillRef>
          <a:effectRef idx="0">
            <a:schemeClr val="dk1"/>
          </a:effectRef>
          <a:fontRef idx="minor">
            <a:schemeClr val="dk1"/>
          </a:fontRef>
        </dgm:style>
      </dgm:prSet>
      <dgm:spPr/>
      <dgm:t>
        <a:bodyPr/>
        <a:lstStyle/>
        <a:p>
          <a:pPr rtl="0"/>
          <a:r>
            <a:rPr lang="fr-CA" smtClean="0"/>
            <a:t>OLAP Communication</a:t>
          </a:r>
          <a:endParaRPr lang="en-US"/>
        </a:p>
      </dgm:t>
    </dgm:pt>
    <dgm:pt modelId="{082E425A-F75C-40AE-9548-B4F822CD3D15}" type="parTrans" cxnId="{A7E7CCE1-C5A7-4CA6-8145-B9FA68ECD0BD}">
      <dgm:prSet/>
      <dgm:spPr/>
      <dgm:t>
        <a:bodyPr/>
        <a:lstStyle/>
        <a:p>
          <a:endParaRPr lang="en-US"/>
        </a:p>
      </dgm:t>
    </dgm:pt>
    <dgm:pt modelId="{AEB89089-BBC4-4A0B-85BA-1204996E7E88}" type="sibTrans" cxnId="{A7E7CCE1-C5A7-4CA6-8145-B9FA68ECD0BD}">
      <dgm:prSet/>
      <dgm:spPr/>
      <dgm:t>
        <a:bodyPr/>
        <a:lstStyle/>
        <a:p>
          <a:endParaRPr lang="en-US"/>
        </a:p>
      </dgm:t>
    </dgm:pt>
    <dgm:pt modelId="{8D752C2B-1E4E-48EC-BB38-E245FEDE29C6}">
      <dgm:prSet>
        <dgm:style>
          <a:lnRef idx="2">
            <a:schemeClr val="dk1"/>
          </a:lnRef>
          <a:fillRef idx="1">
            <a:schemeClr val="lt1"/>
          </a:fillRef>
          <a:effectRef idx="0">
            <a:schemeClr val="dk1"/>
          </a:effectRef>
          <a:fontRef idx="minor">
            <a:schemeClr val="dk1"/>
          </a:fontRef>
        </dgm:style>
      </dgm:prSet>
      <dgm:spPr/>
      <dgm:t>
        <a:bodyPr/>
        <a:lstStyle/>
        <a:p>
          <a:pPr rtl="0"/>
          <a:r>
            <a:rPr lang="fr-CA" smtClean="0"/>
            <a:t>Data Exploration</a:t>
          </a:r>
          <a:endParaRPr lang="en-US"/>
        </a:p>
      </dgm:t>
    </dgm:pt>
    <dgm:pt modelId="{E68CA518-F5E5-4FDF-999C-5960BDE506D7}" type="parTrans" cxnId="{35B5A008-B6CF-4120-A6A8-A29927D9475B}">
      <dgm:prSet/>
      <dgm:spPr/>
      <dgm:t>
        <a:bodyPr/>
        <a:lstStyle/>
        <a:p>
          <a:endParaRPr lang="en-US"/>
        </a:p>
      </dgm:t>
    </dgm:pt>
    <dgm:pt modelId="{84752F59-7258-408A-83E8-003EBC67E11D}" type="sibTrans" cxnId="{35B5A008-B6CF-4120-A6A8-A29927D9475B}">
      <dgm:prSet/>
      <dgm:spPr/>
      <dgm:t>
        <a:bodyPr/>
        <a:lstStyle/>
        <a:p>
          <a:endParaRPr lang="en-US"/>
        </a:p>
      </dgm:t>
    </dgm:pt>
    <dgm:pt modelId="{8EC64C98-18D0-49ED-8A72-ECC5CD4C50FD}" type="pres">
      <dgm:prSet presAssocID="{43652A8D-37EA-487D-812B-71281BB908A7}" presName="Name0" presStyleCnt="0">
        <dgm:presLayoutVars>
          <dgm:dir/>
          <dgm:animLvl val="lvl"/>
          <dgm:resizeHandles val="exact"/>
        </dgm:presLayoutVars>
      </dgm:prSet>
      <dgm:spPr/>
      <dgm:t>
        <a:bodyPr/>
        <a:lstStyle/>
        <a:p>
          <a:endParaRPr lang="en-US"/>
        </a:p>
      </dgm:t>
    </dgm:pt>
    <dgm:pt modelId="{779F40E6-566E-425C-8E72-A3A81978E3FC}" type="pres">
      <dgm:prSet presAssocID="{FB6F3F74-A0A3-4959-868E-952D318E3B10}" presName="linNode" presStyleCnt="0"/>
      <dgm:spPr/>
    </dgm:pt>
    <dgm:pt modelId="{DA9B6E25-165B-49E8-8CEF-1F80F3BA568C}" type="pres">
      <dgm:prSet presAssocID="{FB6F3F74-A0A3-4959-868E-952D318E3B10}" presName="parentText" presStyleLbl="node1" presStyleIdx="0" presStyleCnt="3">
        <dgm:presLayoutVars>
          <dgm:chMax val="1"/>
          <dgm:bulletEnabled val="1"/>
        </dgm:presLayoutVars>
      </dgm:prSet>
      <dgm:spPr/>
      <dgm:t>
        <a:bodyPr/>
        <a:lstStyle/>
        <a:p>
          <a:endParaRPr lang="en-US"/>
        </a:p>
      </dgm:t>
    </dgm:pt>
    <dgm:pt modelId="{D102B5FF-ACAE-439C-A4EB-4149CE642D4D}" type="pres">
      <dgm:prSet presAssocID="{8C3ABA14-833A-4500-8FC0-1F068AAFBE61}" presName="sp" presStyleCnt="0"/>
      <dgm:spPr/>
    </dgm:pt>
    <dgm:pt modelId="{C3E44382-D7FD-4B6A-96C5-EC3C91D08E85}" type="pres">
      <dgm:prSet presAssocID="{C0D655BA-027D-4875-A886-61637DC6DB8C}" presName="linNode" presStyleCnt="0"/>
      <dgm:spPr/>
    </dgm:pt>
    <dgm:pt modelId="{88992C39-5E84-4604-B5B4-914AC98B7D11}" type="pres">
      <dgm:prSet presAssocID="{C0D655BA-027D-4875-A886-61637DC6DB8C}" presName="parentText" presStyleLbl="node1" presStyleIdx="1" presStyleCnt="3">
        <dgm:presLayoutVars>
          <dgm:chMax val="1"/>
          <dgm:bulletEnabled val="1"/>
        </dgm:presLayoutVars>
      </dgm:prSet>
      <dgm:spPr/>
      <dgm:t>
        <a:bodyPr/>
        <a:lstStyle/>
        <a:p>
          <a:endParaRPr lang="en-US"/>
        </a:p>
      </dgm:t>
    </dgm:pt>
    <dgm:pt modelId="{52C5B48B-F3D3-429F-8AA8-292E39B70C0F}" type="pres">
      <dgm:prSet presAssocID="{AEB89089-BBC4-4A0B-85BA-1204996E7E88}" presName="sp" presStyleCnt="0"/>
      <dgm:spPr/>
    </dgm:pt>
    <dgm:pt modelId="{F9196FB5-D24A-466B-806C-62D0D8063E0E}" type="pres">
      <dgm:prSet presAssocID="{8D752C2B-1E4E-48EC-BB38-E245FEDE29C6}" presName="linNode" presStyleCnt="0"/>
      <dgm:spPr/>
    </dgm:pt>
    <dgm:pt modelId="{227AF480-0016-446E-B42A-CB78CF044238}" type="pres">
      <dgm:prSet presAssocID="{8D752C2B-1E4E-48EC-BB38-E245FEDE29C6}" presName="parentText" presStyleLbl="node1" presStyleIdx="2" presStyleCnt="3">
        <dgm:presLayoutVars>
          <dgm:chMax val="1"/>
          <dgm:bulletEnabled val="1"/>
        </dgm:presLayoutVars>
      </dgm:prSet>
      <dgm:spPr/>
      <dgm:t>
        <a:bodyPr/>
        <a:lstStyle/>
        <a:p>
          <a:endParaRPr lang="en-US"/>
        </a:p>
      </dgm:t>
    </dgm:pt>
  </dgm:ptLst>
  <dgm:cxnLst>
    <dgm:cxn modelId="{33F7F204-D9EF-4F16-8FC0-308F27BEE75E}" type="presOf" srcId="{43652A8D-37EA-487D-812B-71281BB908A7}" destId="{8EC64C98-18D0-49ED-8A72-ECC5CD4C50FD}" srcOrd="0" destOrd="0" presId="urn:microsoft.com/office/officeart/2005/8/layout/vList5"/>
    <dgm:cxn modelId="{35B5A008-B6CF-4120-A6A8-A29927D9475B}" srcId="{43652A8D-37EA-487D-812B-71281BB908A7}" destId="{8D752C2B-1E4E-48EC-BB38-E245FEDE29C6}" srcOrd="2" destOrd="0" parTransId="{E68CA518-F5E5-4FDF-999C-5960BDE506D7}" sibTransId="{84752F59-7258-408A-83E8-003EBC67E11D}"/>
    <dgm:cxn modelId="{E8DB40A7-71D1-45AF-89FA-4AC488D0ACB2}" type="presOf" srcId="{8D752C2B-1E4E-48EC-BB38-E245FEDE29C6}" destId="{227AF480-0016-446E-B42A-CB78CF044238}" srcOrd="0" destOrd="0" presId="urn:microsoft.com/office/officeart/2005/8/layout/vList5"/>
    <dgm:cxn modelId="{01968735-E2C0-4122-807C-EC3AEFFE57E1}" srcId="{43652A8D-37EA-487D-812B-71281BB908A7}" destId="{FB6F3F74-A0A3-4959-868E-952D318E3B10}" srcOrd="0" destOrd="0" parTransId="{4744D4DF-FEEE-49D9-8E9F-7C8207FB2E04}" sibTransId="{8C3ABA14-833A-4500-8FC0-1F068AAFBE61}"/>
    <dgm:cxn modelId="{A7E7CCE1-C5A7-4CA6-8145-B9FA68ECD0BD}" srcId="{43652A8D-37EA-487D-812B-71281BB908A7}" destId="{C0D655BA-027D-4875-A886-61637DC6DB8C}" srcOrd="1" destOrd="0" parTransId="{082E425A-F75C-40AE-9548-B4F822CD3D15}" sibTransId="{AEB89089-BBC4-4A0B-85BA-1204996E7E88}"/>
    <dgm:cxn modelId="{DA221EF8-1FD0-4E97-9827-71BDF0E95DA5}" type="presOf" srcId="{C0D655BA-027D-4875-A886-61637DC6DB8C}" destId="{88992C39-5E84-4604-B5B4-914AC98B7D11}" srcOrd="0" destOrd="0" presId="urn:microsoft.com/office/officeart/2005/8/layout/vList5"/>
    <dgm:cxn modelId="{06B8120C-A9AA-4652-852E-0DAFAB7C549B}" type="presOf" srcId="{FB6F3F74-A0A3-4959-868E-952D318E3B10}" destId="{DA9B6E25-165B-49E8-8CEF-1F80F3BA568C}" srcOrd="0" destOrd="0" presId="urn:microsoft.com/office/officeart/2005/8/layout/vList5"/>
    <dgm:cxn modelId="{673B0F0E-8FE4-4C43-9916-7568B9C6C16B}" type="presParOf" srcId="{8EC64C98-18D0-49ED-8A72-ECC5CD4C50FD}" destId="{779F40E6-566E-425C-8E72-A3A81978E3FC}" srcOrd="0" destOrd="0" presId="urn:microsoft.com/office/officeart/2005/8/layout/vList5"/>
    <dgm:cxn modelId="{204791B4-69FD-41B4-8347-40FC512F3017}" type="presParOf" srcId="{779F40E6-566E-425C-8E72-A3A81978E3FC}" destId="{DA9B6E25-165B-49E8-8CEF-1F80F3BA568C}" srcOrd="0" destOrd="0" presId="urn:microsoft.com/office/officeart/2005/8/layout/vList5"/>
    <dgm:cxn modelId="{0D3F8397-88C4-4EDC-AB39-CBA4145898DE}" type="presParOf" srcId="{8EC64C98-18D0-49ED-8A72-ECC5CD4C50FD}" destId="{D102B5FF-ACAE-439C-A4EB-4149CE642D4D}" srcOrd="1" destOrd="0" presId="urn:microsoft.com/office/officeart/2005/8/layout/vList5"/>
    <dgm:cxn modelId="{33809A21-1EB5-4A47-B893-DA1A82A21880}" type="presParOf" srcId="{8EC64C98-18D0-49ED-8A72-ECC5CD4C50FD}" destId="{C3E44382-D7FD-4B6A-96C5-EC3C91D08E85}" srcOrd="2" destOrd="0" presId="urn:microsoft.com/office/officeart/2005/8/layout/vList5"/>
    <dgm:cxn modelId="{62F9E4A5-4E1D-4AC3-A63D-C1A7B7558F1B}" type="presParOf" srcId="{C3E44382-D7FD-4B6A-96C5-EC3C91D08E85}" destId="{88992C39-5E84-4604-B5B4-914AC98B7D11}" srcOrd="0" destOrd="0" presId="urn:microsoft.com/office/officeart/2005/8/layout/vList5"/>
    <dgm:cxn modelId="{E946F80F-29DB-4133-8046-73496E237ABF}" type="presParOf" srcId="{8EC64C98-18D0-49ED-8A72-ECC5CD4C50FD}" destId="{52C5B48B-F3D3-429F-8AA8-292E39B70C0F}" srcOrd="3" destOrd="0" presId="urn:microsoft.com/office/officeart/2005/8/layout/vList5"/>
    <dgm:cxn modelId="{4D9D658C-D05B-4121-B1A2-9D30A759C8D3}" type="presParOf" srcId="{8EC64C98-18D0-49ED-8A72-ECC5CD4C50FD}" destId="{F9196FB5-D24A-466B-806C-62D0D8063E0E}" srcOrd="4" destOrd="0" presId="urn:microsoft.com/office/officeart/2005/8/layout/vList5"/>
    <dgm:cxn modelId="{18198B5C-EB0C-4F4C-90D2-4C1FAFB1AF04}" type="presParOf" srcId="{F9196FB5-D24A-466B-806C-62D0D8063E0E}" destId="{227AF480-0016-446E-B42A-CB78CF044238}"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1E0DD5-95FB-4770-93C8-4E7ABC12AEF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34A2D03-66CA-4663-8E64-67DC4D18AB5D}">
      <dgm:prSet>
        <dgm:style>
          <a:lnRef idx="2">
            <a:schemeClr val="dk1"/>
          </a:lnRef>
          <a:fillRef idx="1">
            <a:schemeClr val="lt1"/>
          </a:fillRef>
          <a:effectRef idx="0">
            <a:schemeClr val="dk1"/>
          </a:effectRef>
          <a:fontRef idx="minor">
            <a:schemeClr val="dk1"/>
          </a:fontRef>
        </dgm:style>
      </dgm:prSet>
      <dgm:spPr/>
      <dgm:t>
        <a:bodyPr/>
        <a:lstStyle/>
        <a:p>
          <a:pPr rtl="0"/>
          <a:r>
            <a:rPr lang="en-US" smtClean="0"/>
            <a:t>Series</a:t>
          </a:r>
          <a:endParaRPr lang="en-US"/>
        </a:p>
      </dgm:t>
    </dgm:pt>
    <dgm:pt modelId="{124F5C09-62F9-42DE-AFFD-7B705F00C60E}" type="parTrans" cxnId="{2F2D0D15-71A3-4595-9436-0A4C4372AC5C}">
      <dgm:prSet/>
      <dgm:spPr/>
      <dgm:t>
        <a:bodyPr/>
        <a:lstStyle/>
        <a:p>
          <a:endParaRPr lang="en-US"/>
        </a:p>
      </dgm:t>
    </dgm:pt>
    <dgm:pt modelId="{A63929AE-8A21-4EE0-B8B5-779FCB482005}" type="sibTrans" cxnId="{2F2D0D15-71A3-4595-9436-0A4C4372AC5C}">
      <dgm:prSet/>
      <dgm:spPr/>
      <dgm:t>
        <a:bodyPr/>
        <a:lstStyle/>
        <a:p>
          <a:endParaRPr lang="en-US"/>
        </a:p>
      </dgm:t>
    </dgm:pt>
    <dgm:pt modelId="{F6C9B43A-254B-46C6-92D6-8585D94EFE05}">
      <dgm:prSet>
        <dgm:style>
          <a:lnRef idx="2">
            <a:schemeClr val="dk1"/>
          </a:lnRef>
          <a:fillRef idx="1">
            <a:schemeClr val="lt1"/>
          </a:fillRef>
          <a:effectRef idx="0">
            <a:schemeClr val="dk1"/>
          </a:effectRef>
          <a:fontRef idx="minor">
            <a:schemeClr val="dk1"/>
          </a:fontRef>
        </dgm:style>
      </dgm:prSet>
      <dgm:spPr/>
      <dgm:t>
        <a:bodyPr/>
        <a:lstStyle/>
        <a:p>
          <a:pPr rtl="0"/>
          <a:r>
            <a:rPr lang="en-US" smtClean="0"/>
            <a:t>Categories</a:t>
          </a:r>
          <a:endParaRPr lang="en-US"/>
        </a:p>
      </dgm:t>
    </dgm:pt>
    <dgm:pt modelId="{CD8E6175-9043-4BE4-AFCF-32769C2A4677}" type="parTrans" cxnId="{2F600645-8886-4A74-9E00-60E134713136}">
      <dgm:prSet/>
      <dgm:spPr/>
      <dgm:t>
        <a:bodyPr/>
        <a:lstStyle/>
        <a:p>
          <a:endParaRPr lang="en-US"/>
        </a:p>
      </dgm:t>
    </dgm:pt>
    <dgm:pt modelId="{7C278EF0-D093-4924-A8D9-E67D3EB09EC9}" type="sibTrans" cxnId="{2F600645-8886-4A74-9E00-60E134713136}">
      <dgm:prSet/>
      <dgm:spPr/>
      <dgm:t>
        <a:bodyPr/>
        <a:lstStyle/>
        <a:p>
          <a:endParaRPr lang="en-US"/>
        </a:p>
      </dgm:t>
    </dgm:pt>
    <dgm:pt modelId="{3BF1752C-79AA-4E39-B91B-C334ADFDD1CC}">
      <dgm:prSet>
        <dgm:style>
          <a:lnRef idx="2">
            <a:schemeClr val="dk1"/>
          </a:lnRef>
          <a:fillRef idx="1">
            <a:schemeClr val="lt1"/>
          </a:fillRef>
          <a:effectRef idx="0">
            <a:schemeClr val="dk1"/>
          </a:effectRef>
          <a:fontRef idx="minor">
            <a:schemeClr val="dk1"/>
          </a:fontRef>
        </dgm:style>
      </dgm:prSet>
      <dgm:spPr/>
      <dgm:t>
        <a:bodyPr/>
        <a:lstStyle/>
        <a:p>
          <a:pPr rtl="0"/>
          <a:r>
            <a:rPr lang="en-US" smtClean="0"/>
            <a:t>Preferences</a:t>
          </a:r>
          <a:endParaRPr lang="en-US"/>
        </a:p>
      </dgm:t>
    </dgm:pt>
    <dgm:pt modelId="{91D8EF46-BFF7-440E-A114-EB504302BFC4}" type="parTrans" cxnId="{792C223C-327B-42C2-8C6F-C4C14CDC00AA}">
      <dgm:prSet/>
      <dgm:spPr/>
      <dgm:t>
        <a:bodyPr/>
        <a:lstStyle/>
        <a:p>
          <a:endParaRPr lang="en-US"/>
        </a:p>
      </dgm:t>
    </dgm:pt>
    <dgm:pt modelId="{478FC866-8188-4531-A426-4071E9D60E0C}" type="sibTrans" cxnId="{792C223C-327B-42C2-8C6F-C4C14CDC00AA}">
      <dgm:prSet/>
      <dgm:spPr/>
      <dgm:t>
        <a:bodyPr/>
        <a:lstStyle/>
        <a:p>
          <a:endParaRPr lang="en-US"/>
        </a:p>
      </dgm:t>
    </dgm:pt>
    <dgm:pt modelId="{F46C9A75-460C-4EAD-A9F0-FF75DE6B83F9}" type="pres">
      <dgm:prSet presAssocID="{061E0DD5-95FB-4770-93C8-4E7ABC12AEF9}" presName="Name0" presStyleCnt="0">
        <dgm:presLayoutVars>
          <dgm:dir/>
          <dgm:resizeHandles val="exact"/>
        </dgm:presLayoutVars>
      </dgm:prSet>
      <dgm:spPr/>
      <dgm:t>
        <a:bodyPr/>
        <a:lstStyle/>
        <a:p>
          <a:endParaRPr lang="en-US"/>
        </a:p>
      </dgm:t>
    </dgm:pt>
    <dgm:pt modelId="{8B75070C-BCF7-4774-B389-57C058901260}" type="pres">
      <dgm:prSet presAssocID="{034A2D03-66CA-4663-8E64-67DC4D18AB5D}" presName="node" presStyleLbl="node1" presStyleIdx="0" presStyleCnt="3">
        <dgm:presLayoutVars>
          <dgm:bulletEnabled val="1"/>
        </dgm:presLayoutVars>
      </dgm:prSet>
      <dgm:spPr/>
      <dgm:t>
        <a:bodyPr/>
        <a:lstStyle/>
        <a:p>
          <a:endParaRPr lang="en-US"/>
        </a:p>
      </dgm:t>
    </dgm:pt>
    <dgm:pt modelId="{53471882-0338-4914-AE91-87EBD7C432B6}" type="pres">
      <dgm:prSet presAssocID="{A63929AE-8A21-4EE0-B8B5-779FCB482005}" presName="sibTrans" presStyleCnt="0"/>
      <dgm:spPr/>
    </dgm:pt>
    <dgm:pt modelId="{1ADE39C4-CA97-46D6-8320-6C5ADDFE9E17}" type="pres">
      <dgm:prSet presAssocID="{F6C9B43A-254B-46C6-92D6-8585D94EFE05}" presName="node" presStyleLbl="node1" presStyleIdx="1" presStyleCnt="3">
        <dgm:presLayoutVars>
          <dgm:bulletEnabled val="1"/>
        </dgm:presLayoutVars>
      </dgm:prSet>
      <dgm:spPr/>
      <dgm:t>
        <a:bodyPr/>
        <a:lstStyle/>
        <a:p>
          <a:endParaRPr lang="en-US"/>
        </a:p>
      </dgm:t>
    </dgm:pt>
    <dgm:pt modelId="{D438AC76-A34D-4139-B3F8-2E0DC427B372}" type="pres">
      <dgm:prSet presAssocID="{7C278EF0-D093-4924-A8D9-E67D3EB09EC9}" presName="sibTrans" presStyleCnt="0"/>
      <dgm:spPr/>
    </dgm:pt>
    <dgm:pt modelId="{3BB85025-3E49-402D-A28C-2B1423D5FA10}" type="pres">
      <dgm:prSet presAssocID="{3BF1752C-79AA-4E39-B91B-C334ADFDD1CC}" presName="node" presStyleLbl="node1" presStyleIdx="2" presStyleCnt="3">
        <dgm:presLayoutVars>
          <dgm:bulletEnabled val="1"/>
        </dgm:presLayoutVars>
      </dgm:prSet>
      <dgm:spPr/>
      <dgm:t>
        <a:bodyPr/>
        <a:lstStyle/>
        <a:p>
          <a:endParaRPr lang="en-US"/>
        </a:p>
      </dgm:t>
    </dgm:pt>
  </dgm:ptLst>
  <dgm:cxnLst>
    <dgm:cxn modelId="{619D45DF-9CBF-48E8-AC7C-9AFA276F6397}" type="presOf" srcId="{061E0DD5-95FB-4770-93C8-4E7ABC12AEF9}" destId="{F46C9A75-460C-4EAD-A9F0-FF75DE6B83F9}" srcOrd="0" destOrd="0" presId="urn:microsoft.com/office/officeart/2005/8/layout/hList6"/>
    <dgm:cxn modelId="{D552B676-5EDC-4282-90FC-9C0D5A632C25}" type="presOf" srcId="{034A2D03-66CA-4663-8E64-67DC4D18AB5D}" destId="{8B75070C-BCF7-4774-B389-57C058901260}" srcOrd="0" destOrd="0" presId="urn:microsoft.com/office/officeart/2005/8/layout/hList6"/>
    <dgm:cxn modelId="{792C223C-327B-42C2-8C6F-C4C14CDC00AA}" srcId="{061E0DD5-95FB-4770-93C8-4E7ABC12AEF9}" destId="{3BF1752C-79AA-4E39-B91B-C334ADFDD1CC}" srcOrd="2" destOrd="0" parTransId="{91D8EF46-BFF7-440E-A114-EB504302BFC4}" sibTransId="{478FC866-8188-4531-A426-4071E9D60E0C}"/>
    <dgm:cxn modelId="{2F2D0D15-71A3-4595-9436-0A4C4372AC5C}" srcId="{061E0DD5-95FB-4770-93C8-4E7ABC12AEF9}" destId="{034A2D03-66CA-4663-8E64-67DC4D18AB5D}" srcOrd="0" destOrd="0" parTransId="{124F5C09-62F9-42DE-AFFD-7B705F00C60E}" sibTransId="{A63929AE-8A21-4EE0-B8B5-779FCB482005}"/>
    <dgm:cxn modelId="{2F600645-8886-4A74-9E00-60E134713136}" srcId="{061E0DD5-95FB-4770-93C8-4E7ABC12AEF9}" destId="{F6C9B43A-254B-46C6-92D6-8585D94EFE05}" srcOrd="1" destOrd="0" parTransId="{CD8E6175-9043-4BE4-AFCF-32769C2A4677}" sibTransId="{7C278EF0-D093-4924-A8D9-E67D3EB09EC9}"/>
    <dgm:cxn modelId="{7E3E1201-E0A8-4559-A345-454FD39E6492}" type="presOf" srcId="{F6C9B43A-254B-46C6-92D6-8585D94EFE05}" destId="{1ADE39C4-CA97-46D6-8320-6C5ADDFE9E17}" srcOrd="0" destOrd="0" presId="urn:microsoft.com/office/officeart/2005/8/layout/hList6"/>
    <dgm:cxn modelId="{B3A7BF8E-D139-44BB-B233-447CD2B4CB99}" type="presOf" srcId="{3BF1752C-79AA-4E39-B91B-C334ADFDD1CC}" destId="{3BB85025-3E49-402D-A28C-2B1423D5FA10}" srcOrd="0" destOrd="0" presId="urn:microsoft.com/office/officeart/2005/8/layout/hList6"/>
    <dgm:cxn modelId="{11683334-5961-4284-847D-C294AC6D174B}" type="presParOf" srcId="{F46C9A75-460C-4EAD-A9F0-FF75DE6B83F9}" destId="{8B75070C-BCF7-4774-B389-57C058901260}" srcOrd="0" destOrd="0" presId="urn:microsoft.com/office/officeart/2005/8/layout/hList6"/>
    <dgm:cxn modelId="{8542341C-EB63-4964-B75F-D25D2B05A8E1}" type="presParOf" srcId="{F46C9A75-460C-4EAD-A9F0-FF75DE6B83F9}" destId="{53471882-0338-4914-AE91-87EBD7C432B6}" srcOrd="1" destOrd="0" presId="urn:microsoft.com/office/officeart/2005/8/layout/hList6"/>
    <dgm:cxn modelId="{3CB7FB0A-8F5A-4B0C-8CA6-BC6B84508414}" type="presParOf" srcId="{F46C9A75-460C-4EAD-A9F0-FF75DE6B83F9}" destId="{1ADE39C4-CA97-46D6-8320-6C5ADDFE9E17}" srcOrd="2" destOrd="0" presId="urn:microsoft.com/office/officeart/2005/8/layout/hList6"/>
    <dgm:cxn modelId="{6500FE81-8067-4038-AFC9-F08FA8E26539}" type="presParOf" srcId="{F46C9A75-460C-4EAD-A9F0-FF75DE6B83F9}" destId="{D438AC76-A34D-4139-B3F8-2E0DC427B372}" srcOrd="3" destOrd="0" presId="urn:microsoft.com/office/officeart/2005/8/layout/hList6"/>
    <dgm:cxn modelId="{0A55CB43-B635-4E2D-B380-ACCB7A4441FD}" type="presParOf" srcId="{F46C9A75-460C-4EAD-A9F0-FF75DE6B83F9}" destId="{3BB85025-3E49-402D-A28C-2B1423D5FA10}"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785F6C-7B4D-4A3A-84E2-94468B1E0D55}">
      <dsp:nvSpPr>
        <dsp:cNvPr id="0" name=""/>
        <dsp:cNvSpPr/>
      </dsp:nvSpPr>
      <dsp:spPr>
        <a:xfrm>
          <a:off x="1203046" y="410257"/>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Who?</a:t>
          </a:r>
        </a:p>
      </dsp:txBody>
      <dsp:txXfrm>
        <a:off x="1448246" y="410257"/>
        <a:ext cx="1287301" cy="1022178"/>
      </dsp:txXfrm>
    </dsp:sp>
    <dsp:sp modelId="{2CADABBD-6F11-405F-AA49-B91CDF03878F}">
      <dsp:nvSpPr>
        <dsp:cNvPr id="0" name=""/>
        <dsp:cNvSpPr/>
      </dsp:nvSpPr>
      <dsp:spPr>
        <a:xfrm>
          <a:off x="385712" y="1590"/>
          <a:ext cx="1021667" cy="1021667"/>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fr-CA" sz="1600" kern="1200" dirty="0" smtClean="0"/>
            <a:t>Dynamo BI Corp</a:t>
          </a:r>
          <a:endParaRPr lang="en-US" sz="1600" kern="1200" dirty="0"/>
        </a:p>
      </dsp:txBody>
      <dsp:txXfrm>
        <a:off x="385712" y="1590"/>
        <a:ext cx="1021667" cy="1021667"/>
      </dsp:txXfrm>
    </dsp:sp>
    <dsp:sp modelId="{E0435DF2-BA02-43FF-B205-61F0EDE8C1C3}">
      <dsp:nvSpPr>
        <dsp:cNvPr id="0" name=""/>
        <dsp:cNvSpPr/>
      </dsp:nvSpPr>
      <dsp:spPr>
        <a:xfrm>
          <a:off x="3757216" y="410257"/>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What?</a:t>
          </a:r>
          <a:endParaRPr lang="en-US" sz="1600" kern="1200" dirty="0"/>
        </a:p>
      </dsp:txBody>
      <dsp:txXfrm>
        <a:off x="4002416" y="410257"/>
        <a:ext cx="1287301" cy="1022178"/>
      </dsp:txXfrm>
    </dsp:sp>
    <dsp:sp modelId="{6C314C7F-8C05-4DB9-AF28-2AE310D67710}">
      <dsp:nvSpPr>
        <dsp:cNvPr id="0" name=""/>
        <dsp:cNvSpPr/>
      </dsp:nvSpPr>
      <dsp:spPr>
        <a:xfrm>
          <a:off x="2939881" y="1590"/>
          <a:ext cx="1021667" cy="1021667"/>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fr-CA" sz="1600" kern="1200" dirty="0" smtClean="0"/>
            <a:t>Problem</a:t>
          </a:r>
          <a:endParaRPr lang="en-US" sz="1600" kern="1200" dirty="0"/>
        </a:p>
      </dsp:txBody>
      <dsp:txXfrm>
        <a:off x="2939881" y="1590"/>
        <a:ext cx="1021667" cy="1021667"/>
      </dsp:txXfrm>
    </dsp:sp>
    <dsp:sp modelId="{0B7A9ACD-28CA-4BD5-8DF0-DAB5917E348F}">
      <dsp:nvSpPr>
        <dsp:cNvPr id="0" name=""/>
        <dsp:cNvSpPr/>
      </dsp:nvSpPr>
      <dsp:spPr>
        <a:xfrm>
          <a:off x="6311385" y="410257"/>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smtClean="0"/>
            <a:t>Uses</a:t>
          </a:r>
          <a:endParaRPr lang="en-US" sz="1600" kern="1200"/>
        </a:p>
      </dsp:txBody>
      <dsp:txXfrm>
        <a:off x="6556586" y="410257"/>
        <a:ext cx="1287301" cy="1022178"/>
      </dsp:txXfrm>
    </dsp:sp>
    <dsp:sp modelId="{AA97E7BB-236A-4752-B53B-C8124B28EBFD}">
      <dsp:nvSpPr>
        <dsp:cNvPr id="0" name=""/>
        <dsp:cNvSpPr/>
      </dsp:nvSpPr>
      <dsp:spPr>
        <a:xfrm>
          <a:off x="6311385" y="1432435"/>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dirty="0" smtClean="0"/>
            <a:t>Requirements</a:t>
          </a:r>
          <a:endParaRPr lang="en-US" sz="1600" kern="1200" dirty="0"/>
        </a:p>
      </dsp:txBody>
      <dsp:txXfrm>
        <a:off x="6556586" y="1432435"/>
        <a:ext cx="1287301" cy="1022178"/>
      </dsp:txXfrm>
    </dsp:sp>
    <dsp:sp modelId="{3CF4C1C1-B552-4B84-8A96-73E52DD33D77}">
      <dsp:nvSpPr>
        <dsp:cNvPr id="0" name=""/>
        <dsp:cNvSpPr/>
      </dsp:nvSpPr>
      <dsp:spPr>
        <a:xfrm>
          <a:off x="6311385" y="2454614"/>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smtClean="0"/>
            <a:t>Conceptual Overview</a:t>
          </a:r>
          <a:endParaRPr lang="en-US" sz="1600" kern="1200"/>
        </a:p>
      </dsp:txBody>
      <dsp:txXfrm>
        <a:off x="6556586" y="2454614"/>
        <a:ext cx="1287301" cy="1022178"/>
      </dsp:txXfrm>
    </dsp:sp>
    <dsp:sp modelId="{459FEB1A-7207-4D6B-9FD2-941AA1310E60}">
      <dsp:nvSpPr>
        <dsp:cNvPr id="0" name=""/>
        <dsp:cNvSpPr/>
      </dsp:nvSpPr>
      <dsp:spPr>
        <a:xfrm>
          <a:off x="6311385" y="3476793"/>
          <a:ext cx="1532501" cy="1022178"/>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113792" rIns="113792" bIns="113792" numCol="1" spcCol="1270" anchor="ctr" anchorCtr="0">
          <a:noAutofit/>
        </a:bodyPr>
        <a:lstStyle/>
        <a:p>
          <a:pPr lvl="0" algn="l" defTabSz="711200" rtl="0">
            <a:lnSpc>
              <a:spcPct val="90000"/>
            </a:lnSpc>
            <a:spcBef>
              <a:spcPct val="0"/>
            </a:spcBef>
            <a:spcAft>
              <a:spcPct val="35000"/>
            </a:spcAft>
          </a:pPr>
          <a:r>
            <a:rPr lang="fr-CA" sz="1600" kern="1200" smtClean="0"/>
            <a:t>Design</a:t>
          </a:r>
          <a:endParaRPr lang="en-US" sz="1600" kern="1200"/>
        </a:p>
      </dsp:txBody>
      <dsp:txXfrm>
        <a:off x="6556586" y="3476793"/>
        <a:ext cx="1287301" cy="1022178"/>
      </dsp:txXfrm>
    </dsp:sp>
    <dsp:sp modelId="{45B97A19-7906-4088-B1DE-1EFF2AC73F1A}">
      <dsp:nvSpPr>
        <dsp:cNvPr id="0" name=""/>
        <dsp:cNvSpPr/>
      </dsp:nvSpPr>
      <dsp:spPr>
        <a:xfrm>
          <a:off x="5494051" y="1590"/>
          <a:ext cx="1021667" cy="1021667"/>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fr-CA" sz="1600" kern="1200" dirty="0" smtClean="0"/>
            <a:t>Solution</a:t>
          </a:r>
          <a:endParaRPr lang="en-US" sz="1600" kern="1200" dirty="0"/>
        </a:p>
      </dsp:txBody>
      <dsp:txXfrm>
        <a:off x="5494051" y="1590"/>
        <a:ext cx="1021667" cy="102166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F4E4B4-AE02-42C7-9A3D-C9A050875FE0}">
      <dsp:nvSpPr>
        <dsp:cNvPr id="0" name=""/>
        <dsp:cNvSpPr/>
      </dsp:nvSpPr>
      <dsp:spPr>
        <a:xfrm>
          <a:off x="743597" y="1421"/>
          <a:ext cx="3210669" cy="192640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dirty="0" smtClean="0"/>
            <a:t>Uses</a:t>
          </a:r>
          <a:endParaRPr lang="en-US" sz="4000" kern="1200" dirty="0"/>
        </a:p>
      </dsp:txBody>
      <dsp:txXfrm>
        <a:off x="743597" y="1421"/>
        <a:ext cx="3210669" cy="1926401"/>
      </dsp:txXfrm>
    </dsp:sp>
    <dsp:sp modelId="{7A0F2FF6-01E3-4834-B0FF-C1816C1CA603}">
      <dsp:nvSpPr>
        <dsp:cNvPr id="0" name=""/>
        <dsp:cNvSpPr/>
      </dsp:nvSpPr>
      <dsp:spPr>
        <a:xfrm>
          <a:off x="4275333" y="1421"/>
          <a:ext cx="3210669" cy="192640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dirty="0" smtClean="0"/>
            <a:t>Requirements</a:t>
          </a:r>
          <a:endParaRPr lang="en-US" sz="4000" kern="1200" dirty="0"/>
        </a:p>
      </dsp:txBody>
      <dsp:txXfrm>
        <a:off x="4275333" y="1421"/>
        <a:ext cx="3210669" cy="1926401"/>
      </dsp:txXfrm>
    </dsp:sp>
    <dsp:sp modelId="{83014C51-005C-448E-B647-59D4FC079A1D}">
      <dsp:nvSpPr>
        <dsp:cNvPr id="0" name=""/>
        <dsp:cNvSpPr/>
      </dsp:nvSpPr>
      <dsp:spPr>
        <a:xfrm>
          <a:off x="743597" y="2248889"/>
          <a:ext cx="3210669" cy="192640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dirty="0" smtClean="0"/>
            <a:t>Conceptual View</a:t>
          </a:r>
          <a:endParaRPr lang="en-US" sz="4000" kern="1200" dirty="0"/>
        </a:p>
      </dsp:txBody>
      <dsp:txXfrm>
        <a:off x="743597" y="2248889"/>
        <a:ext cx="3210669" cy="1926401"/>
      </dsp:txXfrm>
    </dsp:sp>
    <dsp:sp modelId="{10760DD3-2103-4BE8-9CC2-B90C4A0CC4EE}">
      <dsp:nvSpPr>
        <dsp:cNvPr id="0" name=""/>
        <dsp:cNvSpPr/>
      </dsp:nvSpPr>
      <dsp:spPr>
        <a:xfrm>
          <a:off x="4275333" y="2248889"/>
          <a:ext cx="3210669" cy="192640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fr-CA" sz="4300" kern="1200" dirty="0" smtClean="0"/>
            <a:t>Design</a:t>
          </a:r>
        </a:p>
        <a:p>
          <a:pPr lvl="0" algn="l" defTabSz="1911350" rtl="0">
            <a:lnSpc>
              <a:spcPct val="90000"/>
            </a:lnSpc>
            <a:spcBef>
              <a:spcPct val="0"/>
            </a:spcBef>
            <a:spcAft>
              <a:spcPct val="35000"/>
            </a:spcAft>
          </a:pPr>
          <a:r>
            <a:rPr lang="fr-CA" sz="2400" kern="1200" dirty="0" smtClean="0"/>
            <a:t>    User Interface</a:t>
          </a:r>
        </a:p>
        <a:p>
          <a:pPr lvl="0" algn="l" defTabSz="1911350" rtl="0">
            <a:lnSpc>
              <a:spcPct val="90000"/>
            </a:lnSpc>
            <a:spcBef>
              <a:spcPct val="0"/>
            </a:spcBef>
            <a:spcAft>
              <a:spcPct val="35000"/>
            </a:spcAft>
          </a:pPr>
          <a:r>
            <a:rPr lang="fr-CA" sz="2400" kern="1200" dirty="0" smtClean="0"/>
            <a:t>    Architecture</a:t>
          </a:r>
          <a:endParaRPr lang="en-US" sz="2400" kern="1200" dirty="0"/>
        </a:p>
      </dsp:txBody>
      <dsp:txXfrm>
        <a:off x="4275333" y="2248889"/>
        <a:ext cx="3210669" cy="192640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566D10-6689-4F27-A7CD-9494BC8755D0}">
      <dsp:nvSpPr>
        <dsp:cNvPr id="0" name=""/>
        <dsp:cNvSpPr/>
      </dsp:nvSpPr>
      <dsp:spPr>
        <a:xfrm>
          <a:off x="2016919" y="0"/>
          <a:ext cx="4500562" cy="4500562"/>
        </a:xfrm>
        <a:prstGeom prst="diamond">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8CB597CD-0F9A-4141-9BE2-3DAE38398EEB}">
      <dsp:nvSpPr>
        <dsp:cNvPr id="0" name=""/>
        <dsp:cNvSpPr/>
      </dsp:nvSpPr>
      <dsp:spPr>
        <a:xfrm>
          <a:off x="2444472" y="427553"/>
          <a:ext cx="1755219" cy="1755219"/>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fr-CA" sz="1900" kern="1200" dirty="0" smtClean="0"/>
            <a:t>Environmental</a:t>
          </a:r>
          <a:endParaRPr lang="en-US" sz="1900" kern="1200" dirty="0"/>
        </a:p>
      </dsp:txBody>
      <dsp:txXfrm>
        <a:off x="2444472" y="427553"/>
        <a:ext cx="1755219" cy="1755219"/>
      </dsp:txXfrm>
    </dsp:sp>
    <dsp:sp modelId="{A389796C-5D4B-4B5C-9F68-6347E1030980}">
      <dsp:nvSpPr>
        <dsp:cNvPr id="0" name=""/>
        <dsp:cNvSpPr/>
      </dsp:nvSpPr>
      <dsp:spPr>
        <a:xfrm>
          <a:off x="4334708" y="427553"/>
          <a:ext cx="1755219" cy="1755219"/>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fr-CA" sz="1900" kern="1200" dirty="0" smtClean="0"/>
            <a:t>Functional</a:t>
          </a:r>
          <a:endParaRPr lang="en-US" sz="1900" kern="1200" dirty="0"/>
        </a:p>
      </dsp:txBody>
      <dsp:txXfrm>
        <a:off x="4334708" y="427553"/>
        <a:ext cx="1755219" cy="1755219"/>
      </dsp:txXfrm>
    </dsp:sp>
    <dsp:sp modelId="{F93AEE01-EA82-4ED6-9BB6-1E03F0854D6C}">
      <dsp:nvSpPr>
        <dsp:cNvPr id="0" name=""/>
        <dsp:cNvSpPr/>
      </dsp:nvSpPr>
      <dsp:spPr>
        <a:xfrm>
          <a:off x="2444472" y="2317789"/>
          <a:ext cx="1755219" cy="1755219"/>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fr-CA" sz="1900" kern="1200" smtClean="0"/>
            <a:t>Conceptual Overview Diagram</a:t>
          </a:r>
          <a:endParaRPr lang="en-US" sz="1900" kern="1200"/>
        </a:p>
      </dsp:txBody>
      <dsp:txXfrm>
        <a:off x="2444472" y="2317789"/>
        <a:ext cx="1755219" cy="1755219"/>
      </dsp:txXfrm>
    </dsp:sp>
    <dsp:sp modelId="{F6FC7D86-84B8-4018-9FC5-9E231EE65557}">
      <dsp:nvSpPr>
        <dsp:cNvPr id="0" name=""/>
        <dsp:cNvSpPr/>
      </dsp:nvSpPr>
      <dsp:spPr>
        <a:xfrm>
          <a:off x="4334708" y="2317789"/>
          <a:ext cx="1755219" cy="1755219"/>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fr-CA" sz="1900" kern="1200" dirty="0" smtClean="0"/>
            <a:t>User Interface </a:t>
          </a:r>
          <a:endParaRPr lang="en-US" sz="1900" kern="1200" dirty="0"/>
        </a:p>
      </dsp:txBody>
      <dsp:txXfrm>
        <a:off x="4334708" y="2317789"/>
        <a:ext cx="1755219" cy="175521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2EE056-3E6B-4065-91CE-B1E7E8882AE6}">
      <dsp:nvSpPr>
        <dsp:cNvPr id="0" name=""/>
        <dsp:cNvSpPr/>
      </dsp:nvSpPr>
      <dsp:spPr>
        <a:xfrm rot="5400000">
          <a:off x="3840158" y="-1291695"/>
          <a:ext cx="1316235" cy="4233671"/>
        </a:xfrm>
        <a:prstGeom prst="round2Same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fr-CA" sz="1500" kern="1200" dirty="0" smtClean="0"/>
            <a:t>Windows 7 OS</a:t>
          </a:r>
          <a:endParaRPr lang="en-US" sz="1500" kern="1200" dirty="0"/>
        </a:p>
        <a:p>
          <a:pPr marL="114300" lvl="1" indent="-114300" algn="l" defTabSz="666750" rtl="0">
            <a:lnSpc>
              <a:spcPct val="90000"/>
            </a:lnSpc>
            <a:spcBef>
              <a:spcPct val="0"/>
            </a:spcBef>
            <a:spcAft>
              <a:spcPct val="15000"/>
            </a:spcAft>
            <a:buChar char="••"/>
          </a:pPr>
          <a:r>
            <a:rPr lang="fr-CA" sz="1500" kern="1200" dirty="0" smtClean="0"/>
            <a:t>Eclipse 3.1.2</a:t>
          </a:r>
          <a:endParaRPr lang="en-US" sz="1500" kern="1200" dirty="0"/>
        </a:p>
        <a:p>
          <a:pPr marL="114300" lvl="1" indent="-114300" algn="l" defTabSz="666750" rtl="0">
            <a:lnSpc>
              <a:spcPct val="90000"/>
            </a:lnSpc>
            <a:spcBef>
              <a:spcPct val="0"/>
            </a:spcBef>
            <a:spcAft>
              <a:spcPct val="15000"/>
            </a:spcAft>
            <a:buChar char="••"/>
          </a:pPr>
          <a:r>
            <a:rPr lang="fr-CA" sz="1500" kern="1200" dirty="0" smtClean="0"/>
            <a:t>Adobe Flash </a:t>
          </a:r>
          <a:r>
            <a:rPr lang="fr-CA" sz="1500" kern="1200" dirty="0" err="1" smtClean="0"/>
            <a:t>Builder</a:t>
          </a:r>
          <a:r>
            <a:rPr lang="fr-CA" sz="1500" kern="1200" dirty="0" smtClean="0"/>
            <a:t> 4</a:t>
          </a:r>
          <a:endParaRPr lang="en-US" sz="1500" kern="1200" dirty="0"/>
        </a:p>
      </dsp:txBody>
      <dsp:txXfrm rot="5400000">
        <a:off x="3840158" y="-1291695"/>
        <a:ext cx="1316235" cy="4233671"/>
      </dsp:txXfrm>
    </dsp:sp>
    <dsp:sp modelId="{9B85D292-1B15-4064-B370-5E8BCF760F7C}">
      <dsp:nvSpPr>
        <dsp:cNvPr id="0" name=""/>
        <dsp:cNvSpPr/>
      </dsp:nvSpPr>
      <dsp:spPr>
        <a:xfrm>
          <a:off x="0" y="2492"/>
          <a:ext cx="2381440" cy="164529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fr-CA" sz="2700" kern="1200" dirty="0" smtClean="0"/>
            <a:t>Development </a:t>
          </a:r>
          <a:endParaRPr lang="en-US" sz="2700" kern="1200" dirty="0"/>
        </a:p>
      </dsp:txBody>
      <dsp:txXfrm>
        <a:off x="0" y="2492"/>
        <a:ext cx="2381440" cy="1645294"/>
      </dsp:txXfrm>
    </dsp:sp>
    <dsp:sp modelId="{7875AB2A-A3F0-4078-B0ED-16974ADD9D1A}">
      <dsp:nvSpPr>
        <dsp:cNvPr id="0" name=""/>
        <dsp:cNvSpPr/>
      </dsp:nvSpPr>
      <dsp:spPr>
        <a:xfrm rot="5400000">
          <a:off x="3840158" y="435864"/>
          <a:ext cx="1316235" cy="4233671"/>
        </a:xfrm>
        <a:prstGeom prst="round2Same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fr-CA" sz="1500" kern="1200" smtClean="0"/>
            <a:t>Windows 7 OS</a:t>
          </a:r>
          <a:endParaRPr lang="en-US" sz="1500" kern="1200"/>
        </a:p>
        <a:p>
          <a:pPr marL="114300" lvl="1" indent="-114300" algn="l" defTabSz="666750" rtl="0">
            <a:lnSpc>
              <a:spcPct val="90000"/>
            </a:lnSpc>
            <a:spcBef>
              <a:spcPct val="0"/>
            </a:spcBef>
            <a:spcAft>
              <a:spcPct val="15000"/>
            </a:spcAft>
            <a:buChar char="••"/>
          </a:pPr>
          <a:r>
            <a:rPr lang="fr-CA" sz="1500" kern="1200" smtClean="0"/>
            <a:t>Flash Player 10.1 and above</a:t>
          </a:r>
          <a:endParaRPr lang="en-US" sz="1500" kern="1200"/>
        </a:p>
      </dsp:txBody>
      <dsp:txXfrm rot="5400000">
        <a:off x="3840158" y="435864"/>
        <a:ext cx="1316235" cy="4233671"/>
      </dsp:txXfrm>
    </dsp:sp>
    <dsp:sp modelId="{271D7ED6-56BD-4752-A526-2E8699CEA34D}">
      <dsp:nvSpPr>
        <dsp:cNvPr id="0" name=""/>
        <dsp:cNvSpPr/>
      </dsp:nvSpPr>
      <dsp:spPr>
        <a:xfrm>
          <a:off x="0" y="1730052"/>
          <a:ext cx="2381440" cy="164529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fr-CA" sz="2700" kern="1200" dirty="0" smtClean="0"/>
            <a:t>Runtime</a:t>
          </a:r>
          <a:endParaRPr lang="en-US" sz="2700" kern="1200" dirty="0"/>
        </a:p>
      </dsp:txBody>
      <dsp:txXfrm>
        <a:off x="0" y="1730052"/>
        <a:ext cx="2381440" cy="1645294"/>
      </dsp:txXfrm>
    </dsp:sp>
    <dsp:sp modelId="{7D9FCE2E-6923-4050-9196-1959B31C93B9}">
      <dsp:nvSpPr>
        <dsp:cNvPr id="0" name=""/>
        <dsp:cNvSpPr/>
      </dsp:nvSpPr>
      <dsp:spPr>
        <a:xfrm rot="5400000">
          <a:off x="3840158" y="2163423"/>
          <a:ext cx="1316235" cy="4233671"/>
        </a:xfrm>
        <a:prstGeom prst="round2Same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fr-CA" sz="1500" kern="1200" smtClean="0"/>
            <a:t>Processor: 2GHz or higher Intel or AMD processor</a:t>
          </a:r>
          <a:endParaRPr lang="en-US" sz="1500" kern="1200"/>
        </a:p>
        <a:p>
          <a:pPr marL="114300" lvl="1" indent="-114300" algn="l" defTabSz="666750" rtl="0">
            <a:lnSpc>
              <a:spcPct val="90000"/>
            </a:lnSpc>
            <a:spcBef>
              <a:spcPct val="0"/>
            </a:spcBef>
            <a:spcAft>
              <a:spcPct val="15000"/>
            </a:spcAft>
            <a:buChar char="••"/>
          </a:pPr>
          <a:r>
            <a:rPr lang="fr-CA" sz="1500" kern="1200" smtClean="0"/>
            <a:t>Minimum 1920x1080 pixel 24-bit color multi-touch display of any size</a:t>
          </a:r>
          <a:endParaRPr lang="en-US" sz="1500" kern="1200"/>
        </a:p>
        <a:p>
          <a:pPr marL="114300" lvl="1" indent="-114300" algn="l" defTabSz="666750" rtl="0">
            <a:lnSpc>
              <a:spcPct val="90000"/>
            </a:lnSpc>
            <a:spcBef>
              <a:spcPct val="0"/>
            </a:spcBef>
            <a:spcAft>
              <a:spcPct val="15000"/>
            </a:spcAft>
            <a:buChar char="••"/>
          </a:pPr>
          <a:r>
            <a:rPr lang="fr-CA" sz="1500" kern="1200" dirty="0" smtClean="0"/>
            <a:t>Connection to an available OLAP database</a:t>
          </a:r>
          <a:endParaRPr lang="en-US" sz="1500" kern="1200" dirty="0"/>
        </a:p>
      </dsp:txBody>
      <dsp:txXfrm rot="5400000">
        <a:off x="3840158" y="2163423"/>
        <a:ext cx="1316235" cy="4233671"/>
      </dsp:txXfrm>
    </dsp:sp>
    <dsp:sp modelId="{F27FFE78-AF44-44E3-B230-CE1DB7BB6440}">
      <dsp:nvSpPr>
        <dsp:cNvPr id="0" name=""/>
        <dsp:cNvSpPr/>
      </dsp:nvSpPr>
      <dsp:spPr>
        <a:xfrm>
          <a:off x="0" y="3457612"/>
          <a:ext cx="2381440" cy="164529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fr-CA" sz="2700" kern="1200" dirty="0" smtClean="0"/>
            <a:t>Hardware</a:t>
          </a:r>
          <a:endParaRPr lang="en-US" sz="2700" kern="1200" dirty="0"/>
        </a:p>
      </dsp:txBody>
      <dsp:txXfrm>
        <a:off x="0" y="3457612"/>
        <a:ext cx="2381440" cy="164529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C20168-F41F-4188-85C7-B099ACDFFF47}">
      <dsp:nvSpPr>
        <dsp:cNvPr id="0" name=""/>
        <dsp:cNvSpPr/>
      </dsp:nvSpPr>
      <dsp:spPr>
        <a:xfrm>
          <a:off x="1490249" y="45259"/>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Touch Input</a:t>
          </a:r>
          <a:endParaRPr lang="en-US" sz="2600" kern="1200" dirty="0"/>
        </a:p>
      </dsp:txBody>
      <dsp:txXfrm>
        <a:off x="1761807" y="362077"/>
        <a:ext cx="1810385" cy="746783"/>
      </dsp:txXfrm>
    </dsp:sp>
    <dsp:sp modelId="{5DB94F1E-C0FF-4B93-B69C-55EDE8F009E7}">
      <dsp:nvSpPr>
        <dsp:cNvPr id="0" name=""/>
        <dsp:cNvSpPr/>
      </dsp:nvSpPr>
      <dsp:spPr>
        <a:xfrm>
          <a:off x="2531221" y="1086231"/>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States</a:t>
          </a:r>
          <a:endParaRPr lang="en-US" sz="2600" kern="1200" dirty="0"/>
        </a:p>
      </dsp:txBody>
      <dsp:txXfrm>
        <a:off x="3798490" y="1357788"/>
        <a:ext cx="905192" cy="1810385"/>
      </dsp:txXfrm>
    </dsp:sp>
    <dsp:sp modelId="{E6BD6D0C-B871-4F6C-9AE1-A8536BD15B3D}">
      <dsp:nvSpPr>
        <dsp:cNvPr id="0" name=""/>
        <dsp:cNvSpPr/>
      </dsp:nvSpPr>
      <dsp:spPr>
        <a:xfrm>
          <a:off x="1490249" y="2127202"/>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Graph Interaction</a:t>
          </a:r>
          <a:endParaRPr lang="en-US" sz="2600" kern="1200" dirty="0"/>
        </a:p>
      </dsp:txBody>
      <dsp:txXfrm>
        <a:off x="1761807" y="3417102"/>
        <a:ext cx="1810385" cy="746783"/>
      </dsp:txXfrm>
    </dsp:sp>
    <dsp:sp modelId="{C1F5E1AB-B677-4A3F-A1C0-FD65E27B3589}">
      <dsp:nvSpPr>
        <dsp:cNvPr id="0" name=""/>
        <dsp:cNvSpPr/>
      </dsp:nvSpPr>
      <dsp:spPr>
        <a:xfrm>
          <a:off x="449278" y="1086231"/>
          <a:ext cx="2353500" cy="2353500"/>
        </a:xfrm>
        <a:prstGeom prst="ellipse">
          <a:avLst/>
        </a:prstGeom>
        <a:solidFill>
          <a:schemeClr val="lt1"/>
        </a:solidFill>
        <a:ln w="25400" cap="flat" cmpd="sng" algn="ctr">
          <a:solidFill>
            <a:schemeClr val="dk1"/>
          </a:solidFill>
          <a:prstDash val="solid"/>
        </a:ln>
        <a:effectLst/>
        <a:scene3d>
          <a:camera prst="orthographicFront"/>
          <a:lightRig rig="threePt" dir="t">
            <a:rot lat="0" lon="0" rev="75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fr-CA" sz="2600" kern="1200" dirty="0" smtClean="0"/>
            <a:t>Graph OLAP Data</a:t>
          </a:r>
          <a:endParaRPr lang="en-US" sz="2600" kern="1200" dirty="0"/>
        </a:p>
      </dsp:txBody>
      <dsp:txXfrm>
        <a:off x="630316" y="1357788"/>
        <a:ext cx="905192" cy="181038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05B6B-8B6A-46D1-82B8-40231CBB2E9E}">
      <dsp:nvSpPr>
        <dsp:cNvPr id="0" name=""/>
        <dsp:cNvSpPr/>
      </dsp:nvSpPr>
      <dsp:spPr>
        <a:xfrm>
          <a:off x="644671" y="744"/>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dirty="0" err="1" smtClean="0"/>
            <a:t>Touch</a:t>
          </a:r>
          <a:r>
            <a:rPr lang="fr-CA" sz="4000" kern="1200" dirty="0" smtClean="0"/>
            <a:t> Input</a:t>
          </a:r>
          <a:endParaRPr lang="en-US" sz="4000" kern="1200" dirty="0"/>
        </a:p>
      </dsp:txBody>
      <dsp:txXfrm>
        <a:off x="644671" y="744"/>
        <a:ext cx="2361455" cy="1416873"/>
      </dsp:txXfrm>
    </dsp:sp>
    <dsp:sp modelId="{60F21727-C824-456A-83B8-63A4C82EE6E4}">
      <dsp:nvSpPr>
        <dsp:cNvPr id="0" name=""/>
        <dsp:cNvSpPr/>
      </dsp:nvSpPr>
      <dsp:spPr>
        <a:xfrm>
          <a:off x="3242272" y="744"/>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dirty="0" smtClean="0"/>
            <a:t>Options Menu</a:t>
          </a:r>
          <a:endParaRPr lang="en-US" sz="4000" kern="1200" dirty="0"/>
        </a:p>
      </dsp:txBody>
      <dsp:txXfrm>
        <a:off x="3242272" y="744"/>
        <a:ext cx="2361455" cy="1416873"/>
      </dsp:txXfrm>
    </dsp:sp>
    <dsp:sp modelId="{B5618F02-4C01-472E-AA95-5F3283EB0D2B}">
      <dsp:nvSpPr>
        <dsp:cNvPr id="0" name=""/>
        <dsp:cNvSpPr/>
      </dsp:nvSpPr>
      <dsp:spPr>
        <a:xfrm>
          <a:off x="644671" y="1653763"/>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dirty="0" smtClean="0"/>
            <a:t>Trash</a:t>
          </a:r>
          <a:endParaRPr lang="en-US" sz="4000" kern="1200" dirty="0"/>
        </a:p>
      </dsp:txBody>
      <dsp:txXfrm>
        <a:off x="644671" y="1653763"/>
        <a:ext cx="2361455" cy="1416873"/>
      </dsp:txXfrm>
    </dsp:sp>
    <dsp:sp modelId="{BD9F407E-8B78-46E3-9F82-D78D04369287}">
      <dsp:nvSpPr>
        <dsp:cNvPr id="0" name=""/>
        <dsp:cNvSpPr/>
      </dsp:nvSpPr>
      <dsp:spPr>
        <a:xfrm>
          <a:off x="3242272" y="1653763"/>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fr-CA" sz="2500" kern="1200" dirty="0" smtClean="0"/>
            <a:t>Four Panels</a:t>
          </a:r>
        </a:p>
        <a:p>
          <a:pPr lvl="0" algn="l" defTabSz="1111250" rtl="0">
            <a:lnSpc>
              <a:spcPct val="90000"/>
            </a:lnSpc>
            <a:spcBef>
              <a:spcPct val="0"/>
            </a:spcBef>
            <a:spcAft>
              <a:spcPct val="35000"/>
            </a:spcAft>
          </a:pPr>
          <a:r>
            <a:rPr lang="fr-CA" sz="1200" kern="1200" dirty="0" smtClean="0"/>
            <a:t>    Paging</a:t>
          </a:r>
        </a:p>
        <a:p>
          <a:pPr lvl="0" algn="l" defTabSz="1111250" rtl="0">
            <a:lnSpc>
              <a:spcPct val="90000"/>
            </a:lnSpc>
            <a:spcBef>
              <a:spcPct val="0"/>
            </a:spcBef>
            <a:spcAft>
              <a:spcPct val="35000"/>
            </a:spcAft>
          </a:pPr>
          <a:r>
            <a:rPr lang="fr-CA" sz="1200" kern="1200" dirty="0" smtClean="0"/>
            <a:t>    </a:t>
          </a:r>
          <a:r>
            <a:rPr lang="fr-CA" sz="1200" kern="1200" dirty="0" err="1" smtClean="0"/>
            <a:t>Series</a:t>
          </a:r>
          <a:endParaRPr lang="fr-CA" sz="1200" kern="1200" dirty="0" smtClean="0"/>
        </a:p>
        <a:p>
          <a:pPr lvl="0" algn="l" defTabSz="1111250" rtl="0">
            <a:lnSpc>
              <a:spcPct val="90000"/>
            </a:lnSpc>
            <a:spcBef>
              <a:spcPct val="0"/>
            </a:spcBef>
            <a:spcAft>
              <a:spcPct val="35000"/>
            </a:spcAft>
          </a:pPr>
          <a:r>
            <a:rPr lang="fr-CA" sz="1200" kern="1200" dirty="0" smtClean="0"/>
            <a:t>    </a:t>
          </a:r>
          <a:r>
            <a:rPr lang="fr-CA" sz="1200" kern="1200" dirty="0" err="1" smtClean="0"/>
            <a:t>Categories</a:t>
          </a:r>
          <a:endParaRPr lang="fr-CA" sz="1200" kern="1200" dirty="0" smtClean="0"/>
        </a:p>
        <a:p>
          <a:pPr lvl="0" algn="l" defTabSz="1111250" rtl="0">
            <a:lnSpc>
              <a:spcPct val="90000"/>
            </a:lnSpc>
            <a:spcBef>
              <a:spcPct val="0"/>
            </a:spcBef>
            <a:spcAft>
              <a:spcPct val="35000"/>
            </a:spcAft>
          </a:pPr>
          <a:r>
            <a:rPr lang="fr-CA" sz="1200" kern="1200" dirty="0" smtClean="0"/>
            <a:t>    </a:t>
          </a:r>
          <a:r>
            <a:rPr lang="fr-CA" sz="1200" kern="1200" dirty="0" err="1" smtClean="0"/>
            <a:t>Measures</a:t>
          </a:r>
          <a:endParaRPr lang="en-US" sz="1200" kern="1200" dirty="0"/>
        </a:p>
      </dsp:txBody>
      <dsp:txXfrm>
        <a:off x="3242272" y="1653763"/>
        <a:ext cx="2361455" cy="1416873"/>
      </dsp:txXfrm>
    </dsp:sp>
    <dsp:sp modelId="{E870661F-D0B8-46B7-80F6-F5F0B6A801C7}">
      <dsp:nvSpPr>
        <dsp:cNvPr id="0" name=""/>
        <dsp:cNvSpPr/>
      </dsp:nvSpPr>
      <dsp:spPr>
        <a:xfrm>
          <a:off x="644671" y="3306782"/>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smtClean="0"/>
            <a:t>Picker</a:t>
          </a:r>
          <a:endParaRPr lang="en-US" sz="4000" kern="1200"/>
        </a:p>
      </dsp:txBody>
      <dsp:txXfrm>
        <a:off x="644671" y="3306782"/>
        <a:ext cx="2361455" cy="1416873"/>
      </dsp:txXfrm>
    </dsp:sp>
    <dsp:sp modelId="{9A2163BE-49C1-417E-B35B-B6760EE9114C}">
      <dsp:nvSpPr>
        <dsp:cNvPr id="0" name=""/>
        <dsp:cNvSpPr/>
      </dsp:nvSpPr>
      <dsp:spPr>
        <a:xfrm>
          <a:off x="3242272" y="3306782"/>
          <a:ext cx="2361455" cy="141687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fr-CA" sz="4000" kern="1200" smtClean="0"/>
            <a:t>Sets</a:t>
          </a:r>
          <a:endParaRPr lang="en-US" sz="4000" kern="1200"/>
        </a:p>
      </dsp:txBody>
      <dsp:txXfrm>
        <a:off x="3242272" y="3306782"/>
        <a:ext cx="2361455" cy="141687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A9B6E25-165B-49E8-8CEF-1F80F3BA568C}">
      <dsp:nvSpPr>
        <dsp:cNvPr id="0" name=""/>
        <dsp:cNvSpPr/>
      </dsp:nvSpPr>
      <dsp:spPr>
        <a:xfrm>
          <a:off x="2584704" y="1906"/>
          <a:ext cx="2907792" cy="1258527"/>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fr-CA" sz="2900" kern="1200" smtClean="0"/>
            <a:t>Multi-Touch Interaction</a:t>
          </a:r>
          <a:endParaRPr lang="en-US" sz="2900" kern="1200"/>
        </a:p>
      </dsp:txBody>
      <dsp:txXfrm>
        <a:off x="2584704" y="1906"/>
        <a:ext cx="2907792" cy="1258527"/>
      </dsp:txXfrm>
    </dsp:sp>
    <dsp:sp modelId="{88992C39-5E84-4604-B5B4-914AC98B7D11}">
      <dsp:nvSpPr>
        <dsp:cNvPr id="0" name=""/>
        <dsp:cNvSpPr/>
      </dsp:nvSpPr>
      <dsp:spPr>
        <a:xfrm>
          <a:off x="2584704" y="1323361"/>
          <a:ext cx="2907792" cy="1258527"/>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fr-CA" sz="2900" kern="1200" smtClean="0"/>
            <a:t>OLAP Communication</a:t>
          </a:r>
          <a:endParaRPr lang="en-US" sz="2900" kern="1200"/>
        </a:p>
      </dsp:txBody>
      <dsp:txXfrm>
        <a:off x="2584704" y="1323361"/>
        <a:ext cx="2907792" cy="1258527"/>
      </dsp:txXfrm>
    </dsp:sp>
    <dsp:sp modelId="{227AF480-0016-446E-B42A-CB78CF044238}">
      <dsp:nvSpPr>
        <dsp:cNvPr id="0" name=""/>
        <dsp:cNvSpPr/>
      </dsp:nvSpPr>
      <dsp:spPr>
        <a:xfrm>
          <a:off x="2584704" y="2644815"/>
          <a:ext cx="2907792" cy="1258527"/>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fr-CA" sz="2900" kern="1200" smtClean="0"/>
            <a:t>Data Exploration</a:t>
          </a:r>
          <a:endParaRPr lang="en-US" sz="2900" kern="1200"/>
        </a:p>
      </dsp:txBody>
      <dsp:txXfrm>
        <a:off x="2584704" y="2644815"/>
        <a:ext cx="2907792" cy="125852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75070C-BCF7-4774-B389-57C058901260}">
      <dsp:nvSpPr>
        <dsp:cNvPr id="0" name=""/>
        <dsp:cNvSpPr/>
      </dsp:nvSpPr>
      <dsp:spPr>
        <a:xfrm rot="16200000">
          <a:off x="-1197425" y="1198145"/>
          <a:ext cx="4267944" cy="1871653"/>
        </a:xfrm>
        <a:prstGeom prst="flowChartManualOperati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8750" tIns="0" rIns="158556" bIns="0" numCol="1" spcCol="1270" anchor="ctr" anchorCtr="0">
          <a:noAutofit/>
        </a:bodyPr>
        <a:lstStyle/>
        <a:p>
          <a:pPr lvl="0" algn="ctr" defTabSz="1111250" rtl="0">
            <a:lnSpc>
              <a:spcPct val="90000"/>
            </a:lnSpc>
            <a:spcBef>
              <a:spcPct val="0"/>
            </a:spcBef>
            <a:spcAft>
              <a:spcPct val="35000"/>
            </a:spcAft>
          </a:pPr>
          <a:r>
            <a:rPr lang="en-US" sz="2500" kern="1200" smtClean="0"/>
            <a:t>Series</a:t>
          </a:r>
          <a:endParaRPr lang="en-US" sz="2500" kern="1200"/>
        </a:p>
      </dsp:txBody>
      <dsp:txXfrm rot="16200000">
        <a:off x="-1197425" y="1198145"/>
        <a:ext cx="4267944" cy="1871653"/>
      </dsp:txXfrm>
    </dsp:sp>
    <dsp:sp modelId="{1ADE39C4-CA97-46D6-8320-6C5ADDFE9E17}">
      <dsp:nvSpPr>
        <dsp:cNvPr id="0" name=""/>
        <dsp:cNvSpPr/>
      </dsp:nvSpPr>
      <dsp:spPr>
        <a:xfrm rot="16200000">
          <a:off x="814602" y="1198145"/>
          <a:ext cx="4267944" cy="1871653"/>
        </a:xfrm>
        <a:prstGeom prst="flowChartManualOperati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8750" tIns="0" rIns="158556" bIns="0" numCol="1" spcCol="1270" anchor="ctr" anchorCtr="0">
          <a:noAutofit/>
        </a:bodyPr>
        <a:lstStyle/>
        <a:p>
          <a:pPr lvl="0" algn="ctr" defTabSz="1111250" rtl="0">
            <a:lnSpc>
              <a:spcPct val="90000"/>
            </a:lnSpc>
            <a:spcBef>
              <a:spcPct val="0"/>
            </a:spcBef>
            <a:spcAft>
              <a:spcPct val="35000"/>
            </a:spcAft>
          </a:pPr>
          <a:r>
            <a:rPr lang="en-US" sz="2500" kern="1200" smtClean="0"/>
            <a:t>Categories</a:t>
          </a:r>
          <a:endParaRPr lang="en-US" sz="2500" kern="1200"/>
        </a:p>
      </dsp:txBody>
      <dsp:txXfrm rot="16200000">
        <a:off x="814602" y="1198145"/>
        <a:ext cx="4267944" cy="1871653"/>
      </dsp:txXfrm>
    </dsp:sp>
    <dsp:sp modelId="{3BB85025-3E49-402D-A28C-2B1423D5FA10}">
      <dsp:nvSpPr>
        <dsp:cNvPr id="0" name=""/>
        <dsp:cNvSpPr/>
      </dsp:nvSpPr>
      <dsp:spPr>
        <a:xfrm rot="16200000">
          <a:off x="2826630" y="1198145"/>
          <a:ext cx="4267944" cy="1871653"/>
        </a:xfrm>
        <a:prstGeom prst="flowChartManualOperati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58750" tIns="0" rIns="158556" bIns="0" numCol="1" spcCol="1270" anchor="ctr" anchorCtr="0">
          <a:noAutofit/>
        </a:bodyPr>
        <a:lstStyle/>
        <a:p>
          <a:pPr lvl="0" algn="ctr" defTabSz="1111250" rtl="0">
            <a:lnSpc>
              <a:spcPct val="90000"/>
            </a:lnSpc>
            <a:spcBef>
              <a:spcPct val="0"/>
            </a:spcBef>
            <a:spcAft>
              <a:spcPct val="35000"/>
            </a:spcAft>
          </a:pPr>
          <a:r>
            <a:rPr lang="en-US" sz="2500" kern="1200" smtClean="0"/>
            <a:t>Preferences</a:t>
          </a:r>
          <a:endParaRPr lang="en-US" sz="2500" kern="1200"/>
        </a:p>
      </dsp:txBody>
      <dsp:txXfrm rot="16200000">
        <a:off x="2826630" y="1198145"/>
        <a:ext cx="4267944" cy="187165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AA5AFE-036D-2144-BBBF-251B096C6D7B}" type="datetime1">
              <a:rPr lang="en-US" smtClean="0"/>
              <a:pPr/>
              <a:t>10/26/10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825F7E-F2E9-8440-8C53-027DB904710E}"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6486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0B2575-75DE-A44A-84D1-503CE6A6E207}" type="datetime1">
              <a:rPr lang="en-US" smtClean="0"/>
              <a:pPr/>
              <a:t>10/26/10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79DBD4-F997-C342-9562-E4F54BB8036D}"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817060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States – current data and graph </a:t>
            </a:r>
            <a:r>
              <a:rPr lang="en-US" dirty="0" err="1" smtClean="0"/>
              <a:t>pref</a:t>
            </a:r>
            <a:r>
              <a:rPr lang="en-US" dirty="0" smtClean="0"/>
              <a:t> (</a:t>
            </a:r>
            <a:r>
              <a:rPr lang="en-US" dirty="0" err="1" smtClean="0"/>
              <a:t>datacus</a:t>
            </a:r>
            <a:r>
              <a:rPr lang="en-US" dirty="0" smtClean="0"/>
              <a:t> user environment)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Picker – dynamic database categories</a:t>
            </a:r>
            <a:r>
              <a:rPr lang="en-US" baseline="0" dirty="0" smtClean="0"/>
              <a:t> selector</a:t>
            </a:r>
          </a:p>
          <a:p>
            <a:r>
              <a:rPr lang="en-US" baseline="0" dirty="0" smtClean="0"/>
              <a:t>Sets – saved states</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Graphing area</a:t>
            </a:r>
          </a:p>
          <a:p>
            <a:r>
              <a:rPr lang="en-US" dirty="0" smtClean="0"/>
              <a:t>Sets</a:t>
            </a:r>
          </a:p>
          <a:p>
            <a:r>
              <a:rPr lang="en-US" dirty="0" smtClean="0"/>
              <a:t>Server</a:t>
            </a:r>
            <a:r>
              <a:rPr lang="en-US" baseline="0" dirty="0" smtClean="0"/>
              <a:t> status</a:t>
            </a:r>
          </a:p>
          <a:p>
            <a:r>
              <a:rPr lang="en-US" baseline="0" dirty="0" smtClean="0"/>
              <a:t>Trash</a:t>
            </a:r>
          </a:p>
          <a:p>
            <a:r>
              <a:rPr lang="en-US" baseline="0" dirty="0" smtClean="0"/>
              <a:t>Panels</a:t>
            </a:r>
          </a:p>
          <a:p>
            <a:r>
              <a:rPr lang="en-US" baseline="0" dirty="0" smtClean="0"/>
              <a:t>Picker – simulate pulling out</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time/profit</a:t>
            </a:r>
            <a:r>
              <a:rPr lang="en-US" baseline="0" dirty="0" smtClean="0"/>
              <a:t> = series</a:t>
            </a:r>
          </a:p>
          <a:p>
            <a:r>
              <a:rPr lang="en-US" baseline="0" dirty="0" smtClean="0"/>
              <a:t>Chips/bacon categories</a:t>
            </a:r>
          </a:p>
          <a:p>
            <a:r>
              <a:rPr lang="en-US" baseline="0" dirty="0" smtClean="0"/>
              <a:t>Must be on same line</a:t>
            </a:r>
          </a:p>
          <a:p>
            <a:r>
              <a:rPr lang="en-US" baseline="0" dirty="0" smtClean="0"/>
              <a:t>Measures are controlled by user’s request not the user</a:t>
            </a:r>
          </a:p>
          <a:p>
            <a:r>
              <a:rPr lang="en-US" baseline="0" dirty="0" smtClean="0"/>
              <a:t>Pager = time control</a:t>
            </a:r>
          </a:p>
          <a:p>
            <a:r>
              <a:rPr lang="en-US" baseline="0" dirty="0" smtClean="0"/>
              <a:t>Simulate saving this set of info</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options</a:t>
            </a:r>
            <a:r>
              <a:rPr lang="en-US" baseline="0" dirty="0" smtClean="0"/>
              <a:t> hierarchy the menu will change accordingly to provide user with all available customization options</a:t>
            </a:r>
          </a:p>
          <a:p>
            <a:r>
              <a:rPr lang="en-US" baseline="0" dirty="0" smtClean="0"/>
              <a:t>Hand off to Buck and Ian for design of the </a:t>
            </a:r>
            <a:r>
              <a:rPr lang="en-US" baseline="0" dirty="0" err="1" smtClean="0"/>
              <a:t>Datacus</a:t>
            </a:r>
            <a:r>
              <a:rPr lang="en-US" baseline="0" dirty="0" smtClean="0"/>
              <a:t> system: issues, implementation, and architecture </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TUIO</a:t>
            </a:r>
          </a:p>
          <a:p>
            <a:r>
              <a:rPr lang="fr-CA" dirty="0" smtClean="0"/>
              <a:t>Mondrian</a:t>
            </a:r>
          </a:p>
          <a:p>
            <a:r>
              <a:rPr lang="fr-CA" dirty="0" smtClean="0"/>
              <a:t>BlazeDS</a:t>
            </a:r>
          </a:p>
          <a:p>
            <a:r>
              <a:rPr lang="fr-CA" dirty="0" smtClean="0"/>
              <a:t>Visualizations</a:t>
            </a:r>
          </a:p>
          <a:p>
            <a:r>
              <a:rPr lang="fr-CA" dirty="0" smtClean="0"/>
              <a:t>Model-View-Controller</a:t>
            </a:r>
          </a:p>
          <a:p>
            <a:r>
              <a:rPr lang="fr-CA" dirty="0" smtClean="0"/>
              <a:t>States</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2536379"/>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fr-CA" dirty="0" err="1" smtClean="0"/>
              <a:t>Listens</a:t>
            </a:r>
            <a:r>
              <a:rPr lang="fr-CA" dirty="0" smtClean="0"/>
              <a:t> to port 3333 and translates the </a:t>
            </a:r>
            <a:r>
              <a:rPr lang="fr-CA" dirty="0" err="1" smtClean="0"/>
              <a:t>events</a:t>
            </a:r>
            <a:r>
              <a:rPr lang="fr-CA" dirty="0" smtClean="0"/>
              <a:t> to </a:t>
            </a:r>
            <a:r>
              <a:rPr lang="fr-CA" dirty="0" err="1" smtClean="0"/>
              <a:t>manageable</a:t>
            </a:r>
            <a:r>
              <a:rPr lang="fr-CA" baseline="0" dirty="0" smtClean="0"/>
              <a:t> items</a:t>
            </a:r>
            <a:endParaRPr lang="fr-CA"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a:t>
            </a:r>
            <a:r>
              <a:rPr lang="fr-CA" dirty="0" err="1" smtClean="0"/>
              <a:t>ublishes</a:t>
            </a:r>
            <a:r>
              <a:rPr lang="fr-CA" dirty="0" smtClean="0"/>
              <a:t> Windows 7 </a:t>
            </a:r>
            <a:r>
              <a:rPr lang="fr-CA" dirty="0" err="1" smtClean="0"/>
              <a:t>touch</a:t>
            </a:r>
            <a:r>
              <a:rPr lang="fr-CA" dirty="0" smtClean="0"/>
              <a:t> </a:t>
            </a:r>
            <a:r>
              <a:rPr lang="fr-CA" dirty="0" err="1" smtClean="0"/>
              <a:t>events</a:t>
            </a:r>
            <a:r>
              <a:rPr lang="fr-CA" dirty="0" smtClean="0"/>
              <a:t> to port 3333 via UDP</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dirty="0" smtClean="0"/>
              <a:t>BlazeDS is a set of data services that allow the Datacus app to access data from the Mondrian server. </a:t>
            </a:r>
          </a:p>
          <a:p>
            <a:pPr>
              <a:buNone/>
            </a:pPr>
            <a:r>
              <a:rPr lang="en-US" sz="1200" dirty="0" smtClean="0"/>
              <a:t>BlazeDS allows the ActionScript portion of Datacus to invoke methods in the Java portion of the application, which will then return dynamic ActionScript objects. </a:t>
            </a:r>
          </a:p>
          <a:p>
            <a:pPr>
              <a:buNone/>
            </a:pPr>
            <a:r>
              <a:rPr lang="en-US" sz="1200" dirty="0" smtClean="0"/>
              <a:t>The methods invoked in the Java portion of BlazeDS will interact with the Mondrian Wrapper in order to retrieve the data required by the Model Element of Datacus</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60443181"/>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(will get into specifics of </a:t>
            </a:r>
            <a:r>
              <a:rPr lang="en-US" sz="1200" kern="1200" dirty="0" err="1" smtClean="0">
                <a:solidFill>
                  <a:schemeClr val="tx1"/>
                </a:solidFill>
                <a:latin typeface="+mn-lt"/>
                <a:ea typeface="+mn-ea"/>
                <a:cs typeface="+mn-cs"/>
              </a:rPr>
              <a:t>mvc</a:t>
            </a:r>
            <a:r>
              <a:rPr lang="en-US" sz="1200" kern="1200" dirty="0" smtClean="0">
                <a:solidFill>
                  <a:schemeClr val="tx1"/>
                </a:solidFill>
                <a:latin typeface="+mn-lt"/>
                <a:ea typeface="+mn-ea"/>
                <a:cs typeface="+mn-cs"/>
              </a:rPr>
              <a:t> stuff later…) TUIO input that is handled by controller, which tells model to update. Model will get new data or labels by issuing a query to </a:t>
            </a:r>
            <a:r>
              <a:rPr lang="en-US" sz="1200" kern="1200" dirty="0" err="1" smtClean="0">
                <a:solidFill>
                  <a:schemeClr val="tx1"/>
                </a:solidFill>
                <a:latin typeface="+mn-lt"/>
                <a:ea typeface="+mn-ea"/>
                <a:cs typeface="+mn-cs"/>
              </a:rPr>
              <a:t>BlazeDS</a:t>
            </a:r>
            <a:r>
              <a:rPr lang="en-US" sz="1200" kern="1200" dirty="0" smtClean="0">
                <a:solidFill>
                  <a:schemeClr val="tx1"/>
                </a:solidFill>
                <a:latin typeface="+mn-lt"/>
                <a:ea typeface="+mn-ea"/>
                <a:cs typeface="+mn-cs"/>
              </a:rPr>
              <a:t> wrapper. We use </a:t>
            </a:r>
            <a:r>
              <a:rPr lang="en-US" sz="1200" kern="1200" dirty="0" err="1" smtClean="0">
                <a:solidFill>
                  <a:schemeClr val="tx1"/>
                </a:solidFill>
                <a:latin typeface="+mn-lt"/>
                <a:ea typeface="+mn-ea"/>
                <a:cs typeface="+mn-cs"/>
              </a:rPr>
              <a:t>BlazeDS</a:t>
            </a:r>
            <a:r>
              <a:rPr lang="en-US" sz="1200" kern="1200" dirty="0" smtClean="0">
                <a:solidFill>
                  <a:schemeClr val="tx1"/>
                </a:solidFill>
                <a:latin typeface="+mn-lt"/>
                <a:ea typeface="+mn-ea"/>
                <a:cs typeface="+mn-cs"/>
              </a:rPr>
              <a:t> in order to connect our </a:t>
            </a:r>
            <a:r>
              <a:rPr lang="en-US" sz="1200" kern="1200" dirty="0" err="1" smtClean="0">
                <a:solidFill>
                  <a:schemeClr val="tx1"/>
                </a:solidFill>
                <a:latin typeface="+mn-lt"/>
                <a:ea typeface="+mn-ea"/>
                <a:cs typeface="+mn-cs"/>
              </a:rPr>
              <a:t>actionscript</a:t>
            </a:r>
            <a:r>
              <a:rPr lang="en-US" sz="1200" kern="1200" dirty="0" smtClean="0">
                <a:solidFill>
                  <a:schemeClr val="tx1"/>
                </a:solidFill>
                <a:latin typeface="+mn-lt"/>
                <a:ea typeface="+mn-ea"/>
                <a:cs typeface="+mn-cs"/>
              </a:rPr>
              <a:t> and Java components. </a:t>
            </a:r>
            <a:r>
              <a:rPr lang="en-US" sz="1200" kern="1200" dirty="0" err="1" smtClean="0">
                <a:solidFill>
                  <a:schemeClr val="tx1"/>
                </a:solidFill>
                <a:latin typeface="+mn-lt"/>
                <a:ea typeface="+mn-ea"/>
                <a:cs typeface="+mn-cs"/>
              </a:rPr>
              <a:t>BlazeDS</a:t>
            </a:r>
            <a:r>
              <a:rPr lang="en-US" sz="1200" kern="1200" dirty="0" smtClean="0">
                <a:solidFill>
                  <a:schemeClr val="tx1"/>
                </a:solidFill>
                <a:latin typeface="+mn-lt"/>
                <a:ea typeface="+mn-ea"/>
                <a:cs typeface="+mn-cs"/>
              </a:rPr>
              <a:t> wrapper issues an RPC to </a:t>
            </a:r>
            <a:r>
              <a:rPr lang="en-US" sz="1200" kern="1200" dirty="0" err="1" smtClean="0">
                <a:solidFill>
                  <a:schemeClr val="tx1"/>
                </a:solidFill>
                <a:latin typeface="+mn-lt"/>
                <a:ea typeface="+mn-ea"/>
                <a:cs typeface="+mn-cs"/>
              </a:rPr>
              <a:t>mondrian</a:t>
            </a:r>
            <a:r>
              <a:rPr lang="en-US" sz="1200" kern="1200" dirty="0" smtClean="0">
                <a:solidFill>
                  <a:schemeClr val="tx1"/>
                </a:solidFill>
                <a:latin typeface="+mn-lt"/>
                <a:ea typeface="+mn-ea"/>
                <a:cs typeface="+mn-cs"/>
              </a:rPr>
              <a:t> wrapper, which will generate a query to the </a:t>
            </a:r>
            <a:r>
              <a:rPr lang="en-US" sz="1200" kern="1200" dirty="0" err="1" smtClean="0">
                <a:solidFill>
                  <a:schemeClr val="tx1"/>
                </a:solidFill>
                <a:latin typeface="+mn-lt"/>
                <a:ea typeface="+mn-ea"/>
                <a:cs typeface="+mn-cs"/>
              </a:rPr>
              <a:t>mondrian</a:t>
            </a:r>
            <a:r>
              <a:rPr lang="en-US" sz="1200" kern="1200" dirty="0" smtClean="0">
                <a:solidFill>
                  <a:schemeClr val="tx1"/>
                </a:solidFill>
                <a:latin typeface="+mn-lt"/>
                <a:ea typeface="+mn-ea"/>
                <a:cs typeface="+mn-cs"/>
              </a:rPr>
              <a:t> server. Server will return data/dimension labels, which will be represented as Java objects within the Mondrian wrapper. </a:t>
            </a:r>
            <a:r>
              <a:rPr lang="en-US" sz="1200" kern="1200" dirty="0" err="1" smtClean="0">
                <a:solidFill>
                  <a:schemeClr val="tx1"/>
                </a:solidFill>
                <a:latin typeface="+mn-lt"/>
                <a:ea typeface="+mn-ea"/>
                <a:cs typeface="+mn-cs"/>
              </a:rPr>
              <a:t>BlazeDS</a:t>
            </a:r>
            <a:r>
              <a:rPr lang="en-US" sz="1200" kern="1200" dirty="0" smtClean="0">
                <a:solidFill>
                  <a:schemeClr val="tx1"/>
                </a:solidFill>
                <a:latin typeface="+mn-lt"/>
                <a:ea typeface="+mn-ea"/>
                <a:cs typeface="+mn-cs"/>
              </a:rPr>
              <a:t> then takes Java objects and then translates them into AS dynamic objects, then sends them to the model. Model will update the current internal state and also give new data to the view component, which will then generate a new graph.</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Everything that is stored from </a:t>
            </a:r>
            <a:r>
              <a:rPr lang="en-US" sz="1200" kern="1200" dirty="0" err="1" smtClean="0">
                <a:solidFill>
                  <a:schemeClr val="tx1"/>
                </a:solidFill>
                <a:latin typeface="+mn-lt"/>
                <a:ea typeface="+mn-ea"/>
                <a:cs typeface="+mn-cs"/>
              </a:rPr>
              <a:t>mondrian</a:t>
            </a:r>
            <a:r>
              <a:rPr lang="en-US" sz="1200" kern="1200" dirty="0" smtClean="0">
                <a:solidFill>
                  <a:schemeClr val="tx1"/>
                </a:solidFill>
                <a:latin typeface="+mn-lt"/>
                <a:ea typeface="+mn-ea"/>
                <a:cs typeface="+mn-cs"/>
              </a:rPr>
              <a:t> server saved as dynamic objects and can save them to the state module. The model keeps track of all available categories and labels (</a:t>
            </a:r>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“Food – Chips – Doritos”) so that the user can quickly modify the graph. The model also holds all active data and gives it to the View for graphing whenever the data being graphed changes.</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fr-CA" dirty="0" smtClean="0"/>
              <a:t>Dynamo is a start-up company between 8 members based in Seattle, Washington with employees also located in San Francisco and India</a:t>
            </a:r>
          </a:p>
          <a:p>
            <a:pPr>
              <a:buNone/>
            </a:pPr>
            <a:r>
              <a:rPr lang="fr-CA" dirty="0" smtClean="0"/>
              <a:t>Goal is to make collecting and reporting on data easy and fun for customers</a:t>
            </a:r>
          </a:p>
          <a:p>
            <a:pPr>
              <a:buNone/>
            </a:pPr>
            <a:r>
              <a:rPr lang="fr-CA" dirty="0" smtClean="0"/>
              <a:t>Core product and specialty is an open source BI database</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16717401"/>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view is the corpus of everything that the user sees on the screen. It is divided mainly into two categories: the UI and the graph (as Buck covered earlier). The UI will show all active labels etc and the user will be able to manipulate them. The view will update whenever the user interacts with it; how it updates is determined by both the model and the controller. If the model gets new data, then the graph will update. If the user adds a category, then both the graph and the UI will change.</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Handles all of the user interaction. If the user drags off a label/category, the controller will notify the model to update, which will in turn update the view. If the user inputs a gesture to change the type of graph, then the controller will tell the view to update.</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charset="2"/>
              <a:buChar char="§"/>
            </a:pPr>
            <a:r>
              <a:rPr lang="en-US" sz="1200" dirty="0" smtClean="0"/>
              <a:t>A state consists of the current Series, Categories, and Graph preferences</a:t>
            </a:r>
          </a:p>
          <a:p>
            <a:pPr lvl="0">
              <a:buFont typeface="Wingdings" charset="2"/>
              <a:buChar char="§"/>
            </a:pPr>
            <a:r>
              <a:rPr lang="en-US" sz="1200" dirty="0" smtClean="0"/>
              <a:t>State Module: talks to the Model Element and gets the current state</a:t>
            </a:r>
          </a:p>
          <a:p>
            <a:pPr>
              <a:buFont typeface="Wingdings" charset="2"/>
              <a:buChar char="§"/>
            </a:pPr>
            <a:r>
              <a:rPr lang="en-US" sz="1200" dirty="0" smtClean="0"/>
              <a:t>Saved States: allows the user to explicitly save a current state and restore it at a later time</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30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91323020"/>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Font typeface="Wingdings" charset="2"/>
              <a:buChar char="§"/>
            </a:pPr>
            <a:r>
              <a:rPr lang="en-US" sz="2600" dirty="0" smtClean="0"/>
              <a:t>State Cache: the current state of the model will be saved to an External Save File when an item is deleted to the Trash. This allows the user to undo changes they made to the Model element.</a:t>
            </a:r>
          </a:p>
          <a:p>
            <a:pPr>
              <a:buFont typeface="Wingdings" charset="2"/>
              <a:buChar char="§"/>
            </a:pPr>
            <a:r>
              <a:rPr lang="en-US" sz="2600" dirty="0" smtClean="0"/>
              <a:t>External Save File (.xsf): Representation of the local work done within Datacus.</a:t>
            </a:r>
          </a:p>
          <a:p>
            <a:pPr lvl="1"/>
            <a:r>
              <a:rPr lang="en-US" sz="2600" dirty="0" smtClean="0"/>
              <a:t>Plain text file in JSON format</a:t>
            </a:r>
          </a:p>
          <a:p>
            <a:pPr lvl="1"/>
            <a:r>
              <a:rPr lang="en-US" sz="2600" dirty="0" smtClean="0"/>
              <a:t>This file is written to when a new database is connected, when the user creates a Saved State, or when the user deletes something to the Trash. </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31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5360418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fr-CA" dirty="0" smtClean="0"/>
              <a:t>Dynamo is a start-up company between 8 members based in Seattle, Washington with employees also located in San Francisco and India</a:t>
            </a:r>
          </a:p>
          <a:p>
            <a:pPr>
              <a:buNone/>
            </a:pPr>
            <a:r>
              <a:rPr lang="fr-CA" dirty="0" smtClean="0"/>
              <a:t>Goal is to make collecting and reporting on data easy and fun for customers</a:t>
            </a:r>
          </a:p>
          <a:p>
            <a:pPr>
              <a:buNone/>
            </a:pPr>
            <a:r>
              <a:rPr lang="fr-CA" dirty="0" smtClean="0"/>
              <a:t>Core product and specialty is an open source BI database</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16717401"/>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Businesses have massive amounts of data with no simple solution for exploring their data or building charts and graphs from their data.</a:t>
            </a:r>
          </a:p>
          <a:p>
            <a:pPr>
              <a:buNone/>
            </a:pPr>
            <a:r>
              <a:rPr lang="en-US" dirty="0" smtClean="0"/>
              <a:t>Existing products require knowledge of programming or databases and are unusable by business users</a:t>
            </a:r>
          </a:p>
          <a:p>
            <a:pPr>
              <a:buNone/>
            </a:pPr>
            <a:r>
              <a:rPr lang="en-US" dirty="0" smtClean="0"/>
              <a:t>The mouse interface for exploring data is unintuitive and a new paradigm</a:t>
            </a:r>
            <a:r>
              <a:rPr lang="en-US" baseline="0" dirty="0" smtClean="0"/>
              <a:t> needs to be developed</a:t>
            </a:r>
            <a:endParaRPr lang="fr-CA" dirty="0" smtClean="0"/>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16643170"/>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Datacus software package</a:t>
            </a:r>
          </a:p>
          <a:p>
            <a:pPr>
              <a:buNone/>
            </a:pPr>
            <a:r>
              <a:rPr lang="en-US" dirty="0" smtClean="0"/>
              <a:t>Simple Business Intelligence tool that allows business users to quickly explore data and build charts and graphs</a:t>
            </a:r>
          </a:p>
          <a:p>
            <a:pPr>
              <a:buNone/>
            </a:pPr>
            <a:r>
              <a:rPr lang="en-US" dirty="0" smtClean="0"/>
              <a:t>Requires no knowledge of programming or of database structures</a:t>
            </a:r>
          </a:p>
          <a:p>
            <a:pPr>
              <a:buNone/>
            </a:pPr>
            <a:r>
              <a:rPr lang="en-US" dirty="0" smtClean="0"/>
              <a:t>Does so through the use of touchscreens</a:t>
            </a:r>
            <a:endParaRPr lang="fr-CA" dirty="0" smtClean="0"/>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26184907"/>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be discussing the uses for such a technology</a:t>
            </a:r>
          </a:p>
          <a:p>
            <a:r>
              <a:rPr lang="en-US" baseline="0" dirty="0" smtClean="0"/>
              <a:t>The requirements for such a technology to exist</a:t>
            </a:r>
          </a:p>
          <a:p>
            <a:r>
              <a:rPr lang="en-US" baseline="0" dirty="0" smtClean="0"/>
              <a:t>A high level conceptual overview of how the technologies interact with the new system</a:t>
            </a:r>
          </a:p>
          <a:p>
            <a:r>
              <a:rPr lang="en-US" baseline="0" dirty="0" smtClean="0"/>
              <a:t>The actual UI and architecture of our solution</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Intended for use by any business with large amounts of data that need help making sense out of it</a:t>
            </a:r>
          </a:p>
          <a:p>
            <a:pPr>
              <a:buNone/>
            </a:pPr>
            <a:r>
              <a:rPr lang="en-US" dirty="0" smtClean="0"/>
              <a:t>Intuitive/Standardized touchscreen gestures give less technical users the power to build charts and graphs</a:t>
            </a:r>
          </a:p>
          <a:p>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63855882"/>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database master</a:t>
            </a:r>
            <a:r>
              <a:rPr lang="en-US" baseline="0" dirty="0" smtClean="0"/>
              <a:t> needed to collect data and make queries</a:t>
            </a:r>
          </a:p>
          <a:p>
            <a:r>
              <a:rPr lang="en-US" baseline="0" dirty="0" smtClean="0"/>
              <a:t>Graphical interaction allows users to easily make decisions of what data to query</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 7 – good touch environment, target market uses it</a:t>
            </a:r>
          </a:p>
          <a:p>
            <a:r>
              <a:rPr lang="en-US" dirty="0" smtClean="0"/>
              <a:t>Flash – cross platform, rich graphic libraries</a:t>
            </a:r>
          </a:p>
          <a:p>
            <a:r>
              <a:rPr lang="en-US" dirty="0" smtClean="0"/>
              <a:t>Hardware – Picked these hw</a:t>
            </a:r>
            <a:r>
              <a:rPr lang="en-US" baseline="0" dirty="0" smtClean="0"/>
              <a:t> </a:t>
            </a:r>
            <a:r>
              <a:rPr lang="en-US" baseline="0" dirty="0" err="1" smtClean="0"/>
              <a:t>env</a:t>
            </a:r>
            <a:r>
              <a:rPr lang="en-US" baseline="0" dirty="0" smtClean="0"/>
              <a:t> to reflect application framework</a:t>
            </a:r>
            <a:endParaRPr lang="en-US" dirty="0"/>
          </a:p>
        </p:txBody>
      </p:sp>
      <p:sp>
        <p:nvSpPr>
          <p:cNvPr id="4" name="Slide Number Placeholder 3"/>
          <p:cNvSpPr>
            <a:spLocks noGrp="1"/>
          </p:cNvSpPr>
          <p:nvPr>
            <p:ph type="sldNum" sz="quarter" idx="10"/>
          </p:nvPr>
        </p:nvSpPr>
        <p:spPr/>
        <p:txBody>
          <a:bodyPr/>
          <a:lstStyle/>
          <a:p>
            <a:fld id="{7F79DBD4-F997-C342-9562-E4F54BB8036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lvl1pPr>
              <a:defRPr/>
            </a:lvl1pPr>
          </a:lstStyle>
          <a:p>
            <a:fld id="{466B880B-3D34-1C4E-A5FA-46EBD77FBD8B}" type="datetime1">
              <a:rPr lang="en-US" smtClean="0"/>
              <a:pPr/>
              <a:t>10/26/10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CEA1791A-F0E7-6C4A-92B1-7DBF6B7F0DBC}" type="slidenum">
              <a:rPr lang="fr-CA"/>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7ED54361-902A-304D-8856-F52DECE8D8FA}" type="datetime1">
              <a:rPr lang="en-US" smtClean="0"/>
              <a:pPr/>
              <a:t>10/26/10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3CBE307-EE5C-234C-A0A4-1FA459732FFC}" type="slidenum">
              <a:rPr lang="fr-CA"/>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A39E913F-D254-334E-9EDF-124F82A1EAC0}" type="datetime1">
              <a:rPr lang="en-US" smtClean="0"/>
              <a:pPr/>
              <a:t>10/26/10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C0920A7-ACED-574E-A3F2-B0122C4EE9A0}" type="slidenum">
              <a:rPr lang="fr-CA"/>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EA8C8E97-646B-914F-BA5A-2E424E8AE7E9}" type="datetime1">
              <a:rPr lang="en-US" smtClean="0"/>
              <a:pPr/>
              <a:t>10/26/10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0CE5B43-A078-184F-965A-8CDBEFF30822}" type="slidenum">
              <a:rPr lang="fr-CA"/>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8841F3D7-5D1B-7D4F-BB02-CCBA913F4FB2}" type="datetime1">
              <a:rPr lang="en-US" smtClean="0"/>
              <a:pPr/>
              <a:t>10/26/10</a:t>
            </a:fld>
            <a:endParaRPr lang="fr-CA"/>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46C2F547-06E9-2F4D-B1FD-D5EF8CCE9227}" type="slidenum">
              <a:rPr lang="fr-CA"/>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3"/>
          <p:cNvSpPr>
            <a:spLocks noGrp="1"/>
          </p:cNvSpPr>
          <p:nvPr>
            <p:ph type="dt" sz="half" idx="10"/>
          </p:nvPr>
        </p:nvSpPr>
        <p:spPr/>
        <p:txBody>
          <a:bodyPr/>
          <a:lstStyle>
            <a:lvl1pPr>
              <a:defRPr/>
            </a:lvl1pPr>
          </a:lstStyle>
          <a:p>
            <a:fld id="{AF5BBC2B-F10B-974E-A211-6AE37CBE76BC}" type="datetime1">
              <a:rPr lang="en-US" smtClean="0"/>
              <a:pPr/>
              <a:t>10/26/10</a:t>
            </a:fld>
            <a:endParaRPr lang="fr-CA"/>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B7742A52-6133-E147-B8A8-CB3843FA014A}" type="slidenum">
              <a:rPr lang="fr-CA"/>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3"/>
          <p:cNvSpPr>
            <a:spLocks noGrp="1"/>
          </p:cNvSpPr>
          <p:nvPr>
            <p:ph type="dt" sz="half" idx="10"/>
          </p:nvPr>
        </p:nvSpPr>
        <p:spPr/>
        <p:txBody>
          <a:bodyPr/>
          <a:lstStyle>
            <a:lvl1pPr>
              <a:defRPr/>
            </a:lvl1pPr>
          </a:lstStyle>
          <a:p>
            <a:fld id="{F80C7502-1BC6-EE41-B95F-CB1E21B6BEBB}" type="datetime1">
              <a:rPr lang="en-US" smtClean="0"/>
              <a:pPr/>
              <a:t>10/26/10</a:t>
            </a:fld>
            <a:endParaRPr lang="fr-CA"/>
          </a:p>
        </p:txBody>
      </p:sp>
      <p:sp>
        <p:nvSpPr>
          <p:cNvPr id="8" name="Espace réservé du pied de page 4"/>
          <p:cNvSpPr>
            <a:spLocks noGrp="1"/>
          </p:cNvSpPr>
          <p:nvPr>
            <p:ph type="ftr" sz="quarter" idx="11"/>
          </p:nvPr>
        </p:nvSpPr>
        <p:spPr/>
        <p:txBody>
          <a:bodyPr/>
          <a:lstStyle>
            <a:lvl1pPr>
              <a:defRPr/>
            </a:lvl1pPr>
          </a:lstStyle>
          <a:p>
            <a:endParaRPr lang="en-US"/>
          </a:p>
        </p:txBody>
      </p:sp>
      <p:sp>
        <p:nvSpPr>
          <p:cNvPr id="9" name="Espace réservé du numéro de diapositive 5"/>
          <p:cNvSpPr>
            <a:spLocks noGrp="1"/>
          </p:cNvSpPr>
          <p:nvPr>
            <p:ph type="sldNum" sz="quarter" idx="12"/>
          </p:nvPr>
        </p:nvSpPr>
        <p:spPr/>
        <p:txBody>
          <a:bodyPr/>
          <a:lstStyle>
            <a:lvl1pPr>
              <a:defRPr/>
            </a:lvl1pPr>
          </a:lstStyle>
          <a:p>
            <a:fld id="{3ECD8FAD-FBFA-7748-A938-656114FE3014}" type="slidenum">
              <a:rPr lang="fr-CA"/>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3"/>
          <p:cNvSpPr>
            <a:spLocks noGrp="1"/>
          </p:cNvSpPr>
          <p:nvPr>
            <p:ph type="dt" sz="half" idx="10"/>
          </p:nvPr>
        </p:nvSpPr>
        <p:spPr/>
        <p:txBody>
          <a:bodyPr/>
          <a:lstStyle>
            <a:lvl1pPr>
              <a:defRPr/>
            </a:lvl1pPr>
          </a:lstStyle>
          <a:p>
            <a:fld id="{60C77869-32B5-314E-8547-66CEC16B5838}" type="datetime1">
              <a:rPr lang="en-US" smtClean="0"/>
              <a:pPr/>
              <a:t>10/26/10</a:t>
            </a:fld>
            <a:endParaRPr lang="fr-CA"/>
          </a:p>
        </p:txBody>
      </p:sp>
      <p:sp>
        <p:nvSpPr>
          <p:cNvPr id="4" name="Espace réservé du pied de page 4"/>
          <p:cNvSpPr>
            <a:spLocks noGrp="1"/>
          </p:cNvSpPr>
          <p:nvPr>
            <p:ph type="ftr" sz="quarter" idx="11"/>
          </p:nvPr>
        </p:nvSpPr>
        <p:spPr/>
        <p:txBody>
          <a:bodyPr/>
          <a:lstStyle>
            <a:lvl1pPr>
              <a:defRPr/>
            </a:lvl1pPr>
          </a:lstStyle>
          <a:p>
            <a:endParaRPr lang="en-US"/>
          </a:p>
        </p:txBody>
      </p:sp>
      <p:sp>
        <p:nvSpPr>
          <p:cNvPr id="5" name="Espace réservé du numéro de diapositive 5"/>
          <p:cNvSpPr>
            <a:spLocks noGrp="1"/>
          </p:cNvSpPr>
          <p:nvPr>
            <p:ph type="sldNum" sz="quarter" idx="12"/>
          </p:nvPr>
        </p:nvSpPr>
        <p:spPr/>
        <p:txBody>
          <a:bodyPr/>
          <a:lstStyle>
            <a:lvl1pPr>
              <a:defRPr/>
            </a:lvl1pPr>
          </a:lstStyle>
          <a:p>
            <a:fld id="{4EAED780-7DBC-AC47-ACF2-F1365624EE07}" type="slidenum">
              <a:rPr lang="fr-CA"/>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8CE81A58-DCA7-7F4C-BD60-C2BCE57C7A08}" type="datetime1">
              <a:rPr lang="en-US" smtClean="0"/>
              <a:pPr/>
              <a:t>10/26/10</a:t>
            </a:fld>
            <a:endParaRPr lang="fr-CA"/>
          </a:p>
        </p:txBody>
      </p:sp>
      <p:sp>
        <p:nvSpPr>
          <p:cNvPr id="3" name="Espace réservé du pied de page 4"/>
          <p:cNvSpPr>
            <a:spLocks noGrp="1"/>
          </p:cNvSpPr>
          <p:nvPr>
            <p:ph type="ftr" sz="quarter" idx="11"/>
          </p:nvPr>
        </p:nvSpPr>
        <p:spPr/>
        <p:txBody>
          <a:bodyPr/>
          <a:lstStyle>
            <a:lvl1pPr>
              <a:defRPr/>
            </a:lvl1pPr>
          </a:lstStyle>
          <a:p>
            <a:endParaRPr lang="en-US"/>
          </a:p>
        </p:txBody>
      </p:sp>
      <p:sp>
        <p:nvSpPr>
          <p:cNvPr id="4" name="Espace réservé du numéro de diapositive 5"/>
          <p:cNvSpPr>
            <a:spLocks noGrp="1"/>
          </p:cNvSpPr>
          <p:nvPr>
            <p:ph type="sldNum" sz="quarter" idx="12"/>
          </p:nvPr>
        </p:nvSpPr>
        <p:spPr/>
        <p:txBody>
          <a:bodyPr/>
          <a:lstStyle>
            <a:lvl1pPr>
              <a:defRPr/>
            </a:lvl1pPr>
          </a:lstStyle>
          <a:p>
            <a:fld id="{9F413944-4674-C742-A670-2454DA276761}" type="slidenum">
              <a:rPr lang="fr-CA"/>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9AC38707-6F98-6C41-A811-D5C15201B9C0}" type="datetime1">
              <a:rPr lang="en-US" smtClean="0"/>
              <a:pPr/>
              <a:t>10/26/10</a:t>
            </a:fld>
            <a:endParaRPr lang="fr-CA"/>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B2254506-6BDF-2040-A24F-DAE20812480E}" type="slidenum">
              <a:rPr lang="fr-CA"/>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E3AE9699-ECC3-434C-A8B4-C65075ADBFE3}" type="datetime1">
              <a:rPr lang="en-US" smtClean="0"/>
              <a:pPr/>
              <a:t>10/26/10</a:t>
            </a:fld>
            <a:endParaRPr lang="fr-CA"/>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306670E3-C821-4841-B9BD-F596111BC2F6}" type="slidenum">
              <a:rPr lang="fr-CA"/>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FCC58A07-55C9-ED42-885C-B5EE02D41888}" type="datetime1">
              <a:rPr lang="en-US" smtClean="0"/>
              <a:pPr/>
              <a:t>10/26/10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E873D017-AA6E-F649-8204-C5671460BFBC}"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3.xml.rels><?xml version="1.0" encoding="UTF-8" standalone="yes"?>
<Relationships xmlns="http://schemas.openxmlformats.org/package/2006/relationships"><Relationship Id="rId3" Type="http://schemas.openxmlformats.org/officeDocument/2006/relationships/hyperlink" Target="http://www.finflex.fi/projects/DegrafaPieMenu/" TargetMode="External"/><Relationship Id="rId4" Type="http://schemas.openxmlformats.org/officeDocument/2006/relationships/hyperlink" Target="http://www.flex-blog.com/samples/sample13/DynamicChart.html" TargetMode="External"/><Relationship Id="rId5" Type="http://schemas.openxmlformats.org/officeDocument/2006/relationships/hyperlink" Target="http://www.youtube.com/watch?v=6jhoWsHwU7w" TargetMode="External"/><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7.jpe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762000" y="1219200"/>
            <a:ext cx="7772400" cy="1600200"/>
          </a:xfrm>
        </p:spPr>
        <p:txBody>
          <a:bodyPr/>
          <a:lstStyle/>
          <a:p>
            <a:r>
              <a:rPr lang="fr-CA" sz="8000" dirty="0" smtClean="0">
                <a:solidFill>
                  <a:schemeClr val="bg1"/>
                </a:solidFill>
                <a:latin typeface="Georgia"/>
                <a:cs typeface="Georgia"/>
              </a:rPr>
              <a:t>Datacus</a:t>
            </a:r>
            <a:br>
              <a:rPr lang="fr-CA" sz="8000" dirty="0" smtClean="0">
                <a:solidFill>
                  <a:schemeClr val="bg1"/>
                </a:solidFill>
                <a:latin typeface="Georgia"/>
                <a:cs typeface="Georgia"/>
              </a:rPr>
            </a:br>
            <a:r>
              <a:rPr lang="fr-CA" sz="3200" dirty="0" err="1" smtClean="0">
                <a:solidFill>
                  <a:schemeClr val="bg1"/>
                </a:solidFill>
                <a:latin typeface="Georgia"/>
                <a:cs typeface="Georgia"/>
              </a:rPr>
              <a:t>Multi-Dimensional</a:t>
            </a:r>
            <a:r>
              <a:rPr lang="fr-CA" sz="3200" dirty="0" smtClean="0">
                <a:solidFill>
                  <a:schemeClr val="bg1"/>
                </a:solidFill>
                <a:latin typeface="Georgia"/>
                <a:cs typeface="Georgia"/>
              </a:rPr>
              <a:t> Data Explorer</a:t>
            </a:r>
            <a:endParaRPr lang="fr-CA" sz="3200" dirty="0">
              <a:solidFill>
                <a:schemeClr val="bg1"/>
              </a:solidFill>
              <a:latin typeface="Georgia"/>
              <a:cs typeface="Georgia"/>
            </a:endParaRPr>
          </a:p>
        </p:txBody>
      </p:sp>
      <p:sp>
        <p:nvSpPr>
          <p:cNvPr id="2051" name="Sous-titre 2"/>
          <p:cNvSpPr>
            <a:spLocks noGrp="1"/>
          </p:cNvSpPr>
          <p:nvPr>
            <p:ph type="subTitle" idx="1"/>
          </p:nvPr>
        </p:nvSpPr>
        <p:spPr>
          <a:xfrm>
            <a:off x="5940152" y="5949280"/>
            <a:ext cx="2746648" cy="451520"/>
          </a:xfrm>
        </p:spPr>
        <p:txBody>
          <a:bodyPr/>
          <a:lstStyle/>
          <a:p>
            <a:pPr algn="r"/>
            <a:r>
              <a:rPr lang="fr-CA" sz="2000" dirty="0" smtClean="0">
                <a:solidFill>
                  <a:schemeClr val="bg1"/>
                </a:solidFill>
              </a:rPr>
              <a:t>October 26th, 2010</a:t>
            </a:r>
            <a:endParaRPr lang="fr-CA" sz="2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More Uses</a:t>
            </a:r>
            <a:endParaRPr lang="fr-CA" dirty="0"/>
          </a:p>
        </p:txBody>
      </p:sp>
      <p:sp>
        <p:nvSpPr>
          <p:cNvPr id="3075" name="Espace réservé du contenu 2"/>
          <p:cNvSpPr>
            <a:spLocks noGrp="1"/>
          </p:cNvSpPr>
          <p:nvPr>
            <p:ph idx="1"/>
          </p:nvPr>
        </p:nvSpPr>
        <p:spPr>
          <a:xfrm>
            <a:off x="2071688" y="1600200"/>
            <a:ext cx="6615112" cy="4525963"/>
          </a:xfrm>
        </p:spPr>
        <p:txBody>
          <a:bodyPr/>
          <a:lstStyle/>
          <a:p>
            <a:pPr>
              <a:buNone/>
            </a:pPr>
            <a:endParaRPr lang="en-US" dirty="0" smtClean="0"/>
          </a:p>
          <a:p>
            <a:pPr>
              <a:buNone/>
            </a:pPr>
            <a:r>
              <a:rPr lang="en-US" dirty="0" smtClean="0"/>
              <a:t>Great solution for companies fed up with their current BI systems</a:t>
            </a:r>
          </a:p>
          <a:p>
            <a:pPr>
              <a:buNone/>
            </a:pPr>
            <a:endParaRPr lang="en-US" dirty="0" smtClean="0"/>
          </a:p>
          <a:p>
            <a:pPr>
              <a:buNone/>
            </a:pPr>
            <a:r>
              <a:rPr lang="en-US" dirty="0" smtClean="0"/>
              <a:t>Anyone who needs help making sense out of large amounts of data</a:t>
            </a:r>
            <a:endParaRPr lang="fr-CA" dirty="0" smtClean="0"/>
          </a:p>
          <a:p>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10</a:t>
            </a:fld>
            <a:endParaRPr lang="fr-CA"/>
          </a:p>
        </p:txBody>
      </p:sp>
      <p:sp>
        <p:nvSpPr>
          <p:cNvPr id="5" name="TextBox 4"/>
          <p:cNvSpPr txBox="1"/>
          <p:nvPr/>
        </p:nvSpPr>
        <p:spPr>
          <a:xfrm>
            <a:off x="304800" y="6488668"/>
            <a:ext cx="1287770" cy="369332"/>
          </a:xfrm>
          <a:prstGeom prst="rect">
            <a:avLst/>
          </a:prstGeom>
          <a:noFill/>
        </p:spPr>
        <p:txBody>
          <a:bodyPr wrap="none" rtlCol="0">
            <a:spAutoFit/>
          </a:bodyPr>
          <a:lstStyle/>
          <a:p>
            <a:r>
              <a:rPr lang="en-US" dirty="0" smtClean="0">
                <a:solidFill>
                  <a:schemeClr val="bg1"/>
                </a:solidFill>
              </a:rPr>
              <a:t>Matt Smith</a:t>
            </a:r>
            <a:endParaRPr lang="en-US" dirty="0">
              <a:solidFill>
                <a:schemeClr val="bg1"/>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Requirements Overview</a:t>
            </a:r>
            <a:endParaRPr lang="fr-CA" dirty="0">
              <a:solidFill>
                <a:schemeClr val="bg1"/>
              </a:solidFill>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6364015"/>
              </p:ext>
            </p:extLst>
          </p:nvPr>
        </p:nvGraphicFramePr>
        <p:xfrm>
          <a:off x="304800" y="2209800"/>
          <a:ext cx="8534400" cy="4500562"/>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11</a:t>
            </a:fld>
            <a:endParaRPr lang="fr-CA"/>
          </a:p>
        </p:txBody>
      </p:sp>
      <p:sp>
        <p:nvSpPr>
          <p:cNvPr id="5" name="TextBox 4"/>
          <p:cNvSpPr txBox="1"/>
          <p:nvPr/>
        </p:nvSpPr>
        <p:spPr>
          <a:xfrm>
            <a:off x="304800" y="6488668"/>
            <a:ext cx="1608884" cy="369332"/>
          </a:xfrm>
          <a:prstGeom prst="rect">
            <a:avLst/>
          </a:prstGeom>
          <a:noFill/>
        </p:spPr>
        <p:txBody>
          <a:bodyPr wrap="none" rtlCol="0">
            <a:spAutoFit/>
          </a:bodyPr>
          <a:lstStyle/>
          <a:p>
            <a:r>
              <a:rPr lang="en-US" dirty="0" smtClean="0"/>
              <a:t>Ryan </a:t>
            </a:r>
            <a:r>
              <a:rPr lang="en-US" dirty="0" err="1" smtClean="0"/>
              <a:t>Daubert</a:t>
            </a:r>
            <a:endParaRPr lang="en-US" dirty="0"/>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1981200" y="274638"/>
            <a:ext cx="7162800" cy="1143000"/>
          </a:xfrm>
        </p:spPr>
        <p:txBody>
          <a:bodyPr/>
          <a:lstStyle/>
          <a:p>
            <a:pPr algn="l"/>
            <a:r>
              <a:rPr lang="fr-CA" dirty="0" err="1" smtClean="0">
                <a:latin typeface="Georgia"/>
                <a:cs typeface="Georgia"/>
              </a:rPr>
              <a:t>Environment</a:t>
            </a:r>
            <a:r>
              <a:rPr lang="fr-CA" dirty="0" smtClean="0">
                <a:latin typeface="Georgia"/>
                <a:cs typeface="Georgia"/>
              </a:rPr>
              <a:t> </a:t>
            </a:r>
            <a:r>
              <a:rPr lang="fr-CA" dirty="0" err="1" smtClean="0">
                <a:latin typeface="Georgia"/>
                <a:cs typeface="Georgia"/>
              </a:rPr>
              <a:t>Requirements</a:t>
            </a:r>
            <a:endParaRPr lang="fr-CA" dirty="0">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46802511"/>
              </p:ext>
            </p:extLst>
          </p:nvPr>
        </p:nvGraphicFramePr>
        <p:xfrm>
          <a:off x="2349376" y="1295400"/>
          <a:ext cx="6615112" cy="5105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12</a:t>
            </a:fld>
            <a:endParaRPr lang="fr-CA"/>
          </a:p>
        </p:txBody>
      </p:sp>
      <p:sp>
        <p:nvSpPr>
          <p:cNvPr id="5" name="TextBox 4"/>
          <p:cNvSpPr txBox="1"/>
          <p:nvPr/>
        </p:nvSpPr>
        <p:spPr>
          <a:xfrm>
            <a:off x="304800" y="6488668"/>
            <a:ext cx="1608884" cy="369332"/>
          </a:xfrm>
          <a:prstGeom prst="rect">
            <a:avLst/>
          </a:prstGeom>
          <a:noFill/>
        </p:spPr>
        <p:txBody>
          <a:bodyPr wrap="none" rtlCol="0">
            <a:spAutoFit/>
          </a:bodyPr>
          <a:lstStyle/>
          <a:p>
            <a:r>
              <a:rPr lang="en-US" dirty="0" smtClean="0">
                <a:solidFill>
                  <a:srgbClr val="FFFFFF"/>
                </a:solidFill>
              </a:rPr>
              <a:t>Ryan </a:t>
            </a:r>
            <a:r>
              <a:rPr lang="en-US" dirty="0" err="1" smtClean="0">
                <a:solidFill>
                  <a:srgbClr val="FFFFFF"/>
                </a:solidFill>
              </a:rPr>
              <a:t>Daubert</a:t>
            </a:r>
            <a:endParaRPr lang="en-US" dirty="0">
              <a:solidFill>
                <a:srgbClr val="FFFFFF"/>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err="1" smtClean="0">
                <a:latin typeface="Georgia"/>
                <a:cs typeface="Georgia"/>
              </a:rPr>
              <a:t>Functional</a:t>
            </a:r>
            <a:r>
              <a:rPr lang="fr-CA" dirty="0" smtClean="0">
                <a:latin typeface="Georgia"/>
                <a:cs typeface="Georgia"/>
              </a:rPr>
              <a:t> </a:t>
            </a:r>
            <a:r>
              <a:rPr lang="fr-CA" dirty="0" err="1" smtClean="0">
                <a:latin typeface="Georgia"/>
                <a:cs typeface="Georgia"/>
              </a:rPr>
              <a:t>Requirements</a:t>
            </a:r>
            <a:endParaRPr lang="fr-CA" dirty="0">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64008684"/>
              </p:ext>
            </p:extLst>
          </p:nvPr>
        </p:nvGraphicFramePr>
        <p:xfrm>
          <a:off x="2766392" y="1600200"/>
          <a:ext cx="5334000" cy="452596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13</a:t>
            </a:fld>
            <a:endParaRPr lang="fr-CA"/>
          </a:p>
        </p:txBody>
      </p:sp>
      <p:sp>
        <p:nvSpPr>
          <p:cNvPr id="5" name="TextBox 4"/>
          <p:cNvSpPr txBox="1"/>
          <p:nvPr/>
        </p:nvSpPr>
        <p:spPr>
          <a:xfrm>
            <a:off x="304800" y="6488668"/>
            <a:ext cx="1608884" cy="369332"/>
          </a:xfrm>
          <a:prstGeom prst="rect">
            <a:avLst/>
          </a:prstGeom>
          <a:noFill/>
        </p:spPr>
        <p:txBody>
          <a:bodyPr wrap="none" rtlCol="0">
            <a:spAutoFit/>
          </a:bodyPr>
          <a:lstStyle/>
          <a:p>
            <a:r>
              <a:rPr lang="en-US" dirty="0" smtClean="0">
                <a:solidFill>
                  <a:srgbClr val="FFFFFF"/>
                </a:solidFill>
              </a:rPr>
              <a:t>Ryan </a:t>
            </a:r>
            <a:r>
              <a:rPr lang="en-US" dirty="0" err="1" smtClean="0">
                <a:solidFill>
                  <a:srgbClr val="FFFFFF"/>
                </a:solidFill>
              </a:rPr>
              <a:t>Daubert</a:t>
            </a:r>
            <a:endParaRPr lang="en-US" dirty="0">
              <a:solidFill>
                <a:srgbClr val="FFFFFF"/>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latin typeface="Georgia"/>
                <a:cs typeface="Georgia"/>
              </a:rPr>
              <a:t>Conceptional</a:t>
            </a:r>
            <a:r>
              <a:rPr lang="fr-CA" dirty="0" smtClean="0">
                <a:solidFill>
                  <a:schemeClr val="bg1"/>
                </a:solidFill>
                <a:latin typeface="Georgia"/>
                <a:cs typeface="Georgia"/>
              </a:rPr>
              <a:t> </a:t>
            </a:r>
            <a:r>
              <a:rPr lang="fr-CA" dirty="0" err="1" smtClean="0">
                <a:solidFill>
                  <a:schemeClr val="bg1"/>
                </a:solidFill>
                <a:latin typeface="Georgia"/>
                <a:cs typeface="Georgia"/>
              </a:rPr>
              <a:t>Overview</a:t>
            </a:r>
            <a:r>
              <a:rPr lang="fr-CA" dirty="0" smtClean="0">
                <a:solidFill>
                  <a:schemeClr val="bg1"/>
                </a:solidFill>
                <a:latin typeface="Georgia"/>
                <a:cs typeface="Georgia"/>
              </a:rPr>
              <a:t> </a:t>
            </a:r>
            <a:r>
              <a:rPr lang="fr-CA" dirty="0" err="1" smtClean="0">
                <a:solidFill>
                  <a:schemeClr val="bg1"/>
                </a:solidFill>
                <a:latin typeface="Georgia"/>
                <a:cs typeface="Georgia"/>
              </a:rPr>
              <a:t>Diagram</a:t>
            </a:r>
            <a:endParaRPr lang="fr-CA" dirty="0">
              <a:solidFill>
                <a:schemeClr val="bg1"/>
              </a:solidFill>
              <a:latin typeface="Georgia"/>
              <a:cs typeface="Georgia"/>
            </a:endParaRPr>
          </a:p>
        </p:txBody>
      </p:sp>
      <p:sp>
        <p:nvSpPr>
          <p:cNvPr id="5" name="Rounded Rectangle 4"/>
          <p:cNvSpPr/>
          <p:nvPr/>
        </p:nvSpPr>
        <p:spPr>
          <a:xfrm>
            <a:off x="2209800" y="1600200"/>
            <a:ext cx="4724400" cy="449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10CE5B43-A078-184F-965A-8CDBEFF30822}" type="slidenum">
              <a:rPr lang="fr-CA" smtClean="0"/>
              <a:pPr/>
              <a:t>14</a:t>
            </a:fld>
            <a:endParaRPr lang="fr-CA"/>
          </a:p>
        </p:txBody>
      </p:sp>
      <p:pic>
        <p:nvPicPr>
          <p:cNvPr id="8" name="Picture 7" descr="datacus_system_rev_4.png"/>
          <p:cNvPicPr>
            <a:picLocks noChangeAspect="1"/>
          </p:cNvPicPr>
          <p:nvPr/>
        </p:nvPicPr>
        <p:blipFill>
          <a:blip r:embed="rId3"/>
          <a:stretch>
            <a:fillRect/>
          </a:stretch>
        </p:blipFill>
        <p:spPr>
          <a:xfrm>
            <a:off x="2895600" y="1676400"/>
            <a:ext cx="3324225" cy="4287572"/>
          </a:xfrm>
          <a:prstGeom prst="rect">
            <a:avLst/>
          </a:prstGeom>
        </p:spPr>
      </p:pic>
      <p:sp>
        <p:nvSpPr>
          <p:cNvPr id="6" name="TextBox 5"/>
          <p:cNvSpPr txBox="1"/>
          <p:nvPr/>
        </p:nvSpPr>
        <p:spPr>
          <a:xfrm>
            <a:off x="304800" y="6488668"/>
            <a:ext cx="1608884" cy="369332"/>
          </a:xfrm>
          <a:prstGeom prst="rect">
            <a:avLst/>
          </a:prstGeom>
          <a:noFill/>
        </p:spPr>
        <p:txBody>
          <a:bodyPr wrap="none" rtlCol="0">
            <a:spAutoFit/>
          </a:bodyPr>
          <a:lstStyle/>
          <a:p>
            <a:r>
              <a:rPr lang="en-US" dirty="0" smtClean="0">
                <a:solidFill>
                  <a:srgbClr val="FFFFFF"/>
                </a:solidFill>
              </a:rPr>
              <a:t>Ryan </a:t>
            </a:r>
            <a:r>
              <a:rPr lang="en-US" dirty="0" err="1" smtClean="0">
                <a:solidFill>
                  <a:srgbClr val="FFFFFF"/>
                </a:solidFill>
              </a:rPr>
              <a:t>Daubert</a:t>
            </a:r>
            <a:endParaRPr lang="en-US" dirty="0">
              <a:solidFill>
                <a:srgbClr val="FFFFFF"/>
              </a:solidFill>
            </a:endParaRPr>
          </a:p>
        </p:txBody>
      </p:sp>
      <p:sp>
        <p:nvSpPr>
          <p:cNvPr id="9" name="TextBox 8"/>
          <p:cNvSpPr txBox="1"/>
          <p:nvPr/>
        </p:nvSpPr>
        <p:spPr>
          <a:xfrm>
            <a:off x="7391400" y="6477000"/>
            <a:ext cx="1066800" cy="381000"/>
          </a:xfrm>
          <a:prstGeom prst="rect">
            <a:avLst/>
          </a:prstGeom>
          <a:noFill/>
        </p:spPr>
        <p:txBody>
          <a:bodyPr wrap="square" rtlCol="0">
            <a:spAutoFit/>
          </a:bodyPr>
          <a:lstStyle/>
          <a:p>
            <a:r>
              <a:rPr lang="en-US" dirty="0" smtClean="0">
                <a:solidFill>
                  <a:schemeClr val="bg1"/>
                </a:solidFill>
              </a:rPr>
              <a:t>Datacus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1752600" y="304800"/>
            <a:ext cx="7391400" cy="1143000"/>
          </a:xfrm>
        </p:spPr>
        <p:txBody>
          <a:bodyPr/>
          <a:lstStyle/>
          <a:p>
            <a:pPr algn="l"/>
            <a:r>
              <a:rPr lang="fr-CA" dirty="0" smtClean="0">
                <a:latin typeface="Georgia"/>
                <a:cs typeface="Georgia"/>
              </a:rPr>
              <a:t>User Interface </a:t>
            </a:r>
            <a:r>
              <a:rPr lang="fr-CA" dirty="0" err="1" smtClean="0">
                <a:latin typeface="Georgia"/>
                <a:cs typeface="Georgia"/>
              </a:rPr>
              <a:t>Requirements</a:t>
            </a:r>
            <a:endParaRPr lang="fr-CA" dirty="0">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32173326"/>
              </p:ext>
            </p:extLst>
          </p:nvPr>
        </p:nvGraphicFramePr>
        <p:xfrm>
          <a:off x="2438400" y="1600200"/>
          <a:ext cx="6248400" cy="4724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15</a:t>
            </a:fld>
            <a:endParaRPr lang="fr-CA"/>
          </a:p>
        </p:txBody>
      </p:sp>
      <p:sp>
        <p:nvSpPr>
          <p:cNvPr id="5" name="TextBox 4"/>
          <p:cNvSpPr txBox="1"/>
          <p:nvPr/>
        </p:nvSpPr>
        <p:spPr>
          <a:xfrm>
            <a:off x="304800" y="6488668"/>
            <a:ext cx="1608884" cy="369332"/>
          </a:xfrm>
          <a:prstGeom prst="rect">
            <a:avLst/>
          </a:prstGeom>
          <a:noFill/>
        </p:spPr>
        <p:txBody>
          <a:bodyPr wrap="none" rtlCol="0">
            <a:spAutoFit/>
          </a:bodyPr>
          <a:lstStyle/>
          <a:p>
            <a:r>
              <a:rPr lang="en-US" dirty="0" smtClean="0">
                <a:solidFill>
                  <a:srgbClr val="FFFFFF"/>
                </a:solidFill>
              </a:rPr>
              <a:t>Ryan </a:t>
            </a:r>
            <a:r>
              <a:rPr lang="en-US" dirty="0" err="1" smtClean="0">
                <a:solidFill>
                  <a:srgbClr val="FFFFFF"/>
                </a:solidFill>
              </a:rPr>
              <a:t>Daubert</a:t>
            </a:r>
            <a:endParaRPr lang="en-US" dirty="0">
              <a:solidFill>
                <a:srgbClr val="FFFFFF"/>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smtClean="0">
                <a:solidFill>
                  <a:schemeClr val="bg1"/>
                </a:solidFill>
                <a:latin typeface="Georgia"/>
                <a:cs typeface="Georgia"/>
              </a:rPr>
              <a:t>GUI</a:t>
            </a:r>
            <a:endParaRPr lang="fr-CA" dirty="0">
              <a:solidFill>
                <a:schemeClr val="bg1"/>
              </a:solidFill>
              <a:latin typeface="Georgia"/>
              <a:cs typeface="Georgia"/>
            </a:endParaRPr>
          </a:p>
        </p:txBody>
      </p:sp>
      <p:sp>
        <p:nvSpPr>
          <p:cNvPr id="5" name="Rounded Rectangle 4"/>
          <p:cNvSpPr/>
          <p:nvPr/>
        </p:nvSpPr>
        <p:spPr>
          <a:xfrm>
            <a:off x="990600" y="1447800"/>
            <a:ext cx="7467600" cy="4953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10CE5B43-A078-184F-965A-8CDBEFF30822}" type="slidenum">
              <a:rPr lang="fr-CA" smtClean="0"/>
              <a:pPr/>
              <a:t>16</a:t>
            </a:fld>
            <a:endParaRPr lang="fr-CA"/>
          </a:p>
        </p:txBody>
      </p:sp>
      <p:pic>
        <p:nvPicPr>
          <p:cNvPr id="8" name="Picture 7" descr="datacus UI.png"/>
          <p:cNvPicPr>
            <a:picLocks noChangeAspect="1"/>
          </p:cNvPicPr>
          <p:nvPr/>
        </p:nvPicPr>
        <p:blipFill>
          <a:blip r:embed="rId4"/>
          <a:stretch>
            <a:fillRect/>
          </a:stretch>
        </p:blipFill>
        <p:spPr>
          <a:xfrm>
            <a:off x="1371600" y="1676400"/>
            <a:ext cx="6661150" cy="4470400"/>
          </a:xfrm>
          <a:prstGeom prst="rect">
            <a:avLst/>
          </a:prstGeom>
        </p:spPr>
      </p:pic>
      <p:sp>
        <p:nvSpPr>
          <p:cNvPr id="6" name="TextBox 5"/>
          <p:cNvSpPr txBox="1"/>
          <p:nvPr/>
        </p:nvSpPr>
        <p:spPr>
          <a:xfrm>
            <a:off x="304800" y="6488668"/>
            <a:ext cx="1287770" cy="369332"/>
          </a:xfrm>
          <a:prstGeom prst="rect">
            <a:avLst/>
          </a:prstGeom>
          <a:noFill/>
        </p:spPr>
        <p:txBody>
          <a:bodyPr wrap="none" rtlCol="0">
            <a:spAutoFit/>
          </a:bodyPr>
          <a:lstStyle/>
          <a:p>
            <a:r>
              <a:rPr lang="en-US" dirty="0" smtClean="0">
                <a:solidFill>
                  <a:srgbClr val="FFFFFF"/>
                </a:solidFill>
              </a:rPr>
              <a:t>Matt Smith</a:t>
            </a:r>
            <a:endParaRPr lang="en-US" dirty="0">
              <a:solidFill>
                <a:srgbClr val="FFFFFF"/>
              </a:solidFill>
            </a:endParaRPr>
          </a:p>
        </p:txBody>
      </p:sp>
      <p:sp>
        <p:nvSpPr>
          <p:cNvPr id="9" name="TextBox 8"/>
          <p:cNvSpPr txBox="1"/>
          <p:nvPr/>
        </p:nvSpPr>
        <p:spPr>
          <a:xfrm>
            <a:off x="7391400" y="6477000"/>
            <a:ext cx="1066800" cy="381000"/>
          </a:xfrm>
          <a:prstGeom prst="rect">
            <a:avLst/>
          </a:prstGeom>
          <a:noFill/>
        </p:spPr>
        <p:txBody>
          <a:bodyPr wrap="square" rtlCol="0">
            <a:spAutoFit/>
          </a:bodyPr>
          <a:lstStyle/>
          <a:p>
            <a:r>
              <a:rPr lang="en-US" dirty="0" smtClean="0">
                <a:solidFill>
                  <a:srgbClr val="FFFFFF"/>
                </a:solidFill>
              </a:rPr>
              <a:t>Datacus</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smtClean="0">
                <a:solidFill>
                  <a:schemeClr val="bg1"/>
                </a:solidFill>
                <a:latin typeface="Georgia"/>
                <a:cs typeface="Georgia"/>
              </a:rPr>
              <a:t>GUI</a:t>
            </a:r>
            <a:endParaRPr lang="fr-CA" dirty="0">
              <a:solidFill>
                <a:schemeClr val="bg1"/>
              </a:solidFill>
              <a:latin typeface="Georgia"/>
              <a:cs typeface="Georgia"/>
            </a:endParaRPr>
          </a:p>
        </p:txBody>
      </p:sp>
      <p:sp>
        <p:nvSpPr>
          <p:cNvPr id="5" name="Rounded Rectangle 4"/>
          <p:cNvSpPr/>
          <p:nvPr/>
        </p:nvSpPr>
        <p:spPr>
          <a:xfrm>
            <a:off x="1295400" y="1447800"/>
            <a:ext cx="6400800" cy="4953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6" descr="datacus_toolbar.png"/>
          <p:cNvPicPr>
            <a:picLocks noChangeAspect="1"/>
          </p:cNvPicPr>
          <p:nvPr/>
        </p:nvPicPr>
        <p:blipFill>
          <a:blip r:embed="rId4"/>
          <a:stretch>
            <a:fillRect/>
          </a:stretch>
        </p:blipFill>
        <p:spPr>
          <a:xfrm>
            <a:off x="1828800" y="1600200"/>
            <a:ext cx="5257800" cy="4661828"/>
          </a:xfrm>
          <a:prstGeom prst="rect">
            <a:avLst/>
          </a:prstGeom>
        </p:spPr>
      </p:pic>
      <p:sp>
        <p:nvSpPr>
          <p:cNvPr id="8" name="Slide Number Placeholder 7"/>
          <p:cNvSpPr>
            <a:spLocks noGrp="1"/>
          </p:cNvSpPr>
          <p:nvPr>
            <p:ph type="sldNum" sz="quarter" idx="12"/>
          </p:nvPr>
        </p:nvSpPr>
        <p:spPr/>
        <p:txBody>
          <a:bodyPr/>
          <a:lstStyle/>
          <a:p>
            <a:fld id="{10CE5B43-A078-184F-965A-8CDBEFF30822}" type="slidenum">
              <a:rPr lang="fr-CA" smtClean="0"/>
              <a:pPr/>
              <a:t>17</a:t>
            </a:fld>
            <a:endParaRPr lang="fr-CA"/>
          </a:p>
        </p:txBody>
      </p:sp>
      <p:sp>
        <p:nvSpPr>
          <p:cNvPr id="6" name="TextBox 5"/>
          <p:cNvSpPr txBox="1"/>
          <p:nvPr/>
        </p:nvSpPr>
        <p:spPr>
          <a:xfrm>
            <a:off x="304800" y="6488668"/>
            <a:ext cx="1287770" cy="369332"/>
          </a:xfrm>
          <a:prstGeom prst="rect">
            <a:avLst/>
          </a:prstGeom>
          <a:noFill/>
        </p:spPr>
        <p:txBody>
          <a:bodyPr wrap="none" rtlCol="0">
            <a:spAutoFit/>
          </a:bodyPr>
          <a:lstStyle/>
          <a:p>
            <a:r>
              <a:rPr lang="en-US" dirty="0" smtClean="0">
                <a:solidFill>
                  <a:srgbClr val="FFFFFF"/>
                </a:solidFill>
              </a:rPr>
              <a:t>Matt Smith</a:t>
            </a:r>
            <a:endParaRPr lang="en-US" dirty="0">
              <a:solidFill>
                <a:srgbClr val="FFFFFF"/>
              </a:solidFill>
            </a:endParaRPr>
          </a:p>
        </p:txBody>
      </p:sp>
      <p:sp>
        <p:nvSpPr>
          <p:cNvPr id="9" name="TextBox 8"/>
          <p:cNvSpPr txBox="1"/>
          <p:nvPr/>
        </p:nvSpPr>
        <p:spPr>
          <a:xfrm>
            <a:off x="7391400" y="6477000"/>
            <a:ext cx="1066800" cy="381000"/>
          </a:xfrm>
          <a:prstGeom prst="rect">
            <a:avLst/>
          </a:prstGeom>
          <a:noFill/>
        </p:spPr>
        <p:txBody>
          <a:bodyPr wrap="square" rtlCol="0">
            <a:spAutoFit/>
          </a:bodyPr>
          <a:lstStyle/>
          <a:p>
            <a:r>
              <a:rPr lang="en-US" dirty="0" smtClean="0">
                <a:solidFill>
                  <a:srgbClr val="FFFFFF"/>
                </a:solidFill>
              </a:rPr>
              <a:t>Datacus</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radial3.png"/>
          <p:cNvPicPr>
            <a:picLocks noChangeAspect="1"/>
          </p:cNvPicPr>
          <p:nvPr/>
        </p:nvPicPr>
        <p:blipFill>
          <a:blip r:embed="rId3"/>
          <a:stretch>
            <a:fillRect/>
          </a:stretch>
        </p:blipFill>
        <p:spPr>
          <a:xfrm>
            <a:off x="3276600" y="2057400"/>
            <a:ext cx="4089400" cy="2946400"/>
          </a:xfrm>
          <a:prstGeom prst="rect">
            <a:avLst/>
          </a:prstGeom>
        </p:spPr>
      </p:pic>
      <p:sp>
        <p:nvSpPr>
          <p:cNvPr id="2" name="Title 1"/>
          <p:cNvSpPr>
            <a:spLocks noGrp="1"/>
          </p:cNvSpPr>
          <p:nvPr>
            <p:ph type="title"/>
          </p:nvPr>
        </p:nvSpPr>
        <p:spPr/>
        <p:txBody>
          <a:bodyPr/>
          <a:lstStyle/>
          <a:p>
            <a:r>
              <a:rPr lang="en-US" dirty="0" smtClean="0"/>
              <a:t>Dynamic Touch Menus</a:t>
            </a:r>
            <a:endParaRPr lang="en-US"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18</a:t>
            </a:fld>
            <a:endParaRPr lang="fr-CA"/>
          </a:p>
        </p:txBody>
      </p:sp>
      <p:sp>
        <p:nvSpPr>
          <p:cNvPr id="8" name="TextBox 7"/>
          <p:cNvSpPr txBox="1"/>
          <p:nvPr/>
        </p:nvSpPr>
        <p:spPr>
          <a:xfrm>
            <a:off x="304800" y="6488668"/>
            <a:ext cx="1287770" cy="369332"/>
          </a:xfrm>
          <a:prstGeom prst="rect">
            <a:avLst/>
          </a:prstGeom>
          <a:noFill/>
        </p:spPr>
        <p:txBody>
          <a:bodyPr wrap="none" rtlCol="0">
            <a:spAutoFit/>
          </a:bodyPr>
          <a:lstStyle/>
          <a:p>
            <a:r>
              <a:rPr lang="en-US" dirty="0" smtClean="0">
                <a:solidFill>
                  <a:srgbClr val="FFFFFF"/>
                </a:solidFill>
              </a:rPr>
              <a:t>Matt Smith</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Design: Issues </a:t>
            </a:r>
            <a:endParaRPr lang="fr-CA" dirty="0">
              <a:solidFill>
                <a:schemeClr val="bg1"/>
              </a:solidFill>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11732129"/>
              </p:ext>
            </p:extLst>
          </p:nvPr>
        </p:nvGraphicFramePr>
        <p:xfrm>
          <a:off x="533400" y="2276872"/>
          <a:ext cx="8077200" cy="390525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19</a:t>
            </a:fld>
            <a:endParaRPr lang="fr-CA"/>
          </a:p>
        </p:txBody>
      </p:sp>
      <p:sp>
        <p:nvSpPr>
          <p:cNvPr id="5" name="TextBox 4"/>
          <p:cNvSpPr txBox="1"/>
          <p:nvPr/>
        </p:nvSpPr>
        <p:spPr>
          <a:xfrm>
            <a:off x="304800" y="6488668"/>
            <a:ext cx="1506091" cy="369332"/>
          </a:xfrm>
          <a:prstGeom prst="rect">
            <a:avLst/>
          </a:prstGeom>
          <a:noFill/>
        </p:spPr>
        <p:txBody>
          <a:bodyPr wrap="none" rtlCol="0">
            <a:spAutoFit/>
          </a:bodyPr>
          <a:lstStyle/>
          <a:p>
            <a:r>
              <a:rPr lang="en-US" dirty="0" smtClean="0"/>
              <a:t>Buck </a:t>
            </a:r>
            <a:r>
              <a:rPr lang="en-US" dirty="0" err="1" smtClean="0"/>
              <a:t>Heroux</a:t>
            </a:r>
            <a:endParaRPr lang="en-US" dirty="0"/>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latin typeface="Georgia"/>
                <a:cs typeface="Georgia"/>
              </a:rPr>
              <a:t>Team </a:t>
            </a:r>
            <a:r>
              <a:rPr lang="fr-CA" dirty="0" err="1" smtClean="0">
                <a:latin typeface="Georgia"/>
                <a:cs typeface="Georgia"/>
              </a:rPr>
              <a:t>Members</a:t>
            </a:r>
            <a:endParaRPr lang="fr-CA" dirty="0">
              <a:latin typeface="Georgia"/>
              <a:cs typeface="Georgia"/>
            </a:endParaRPr>
          </a:p>
        </p:txBody>
      </p:sp>
      <p:sp>
        <p:nvSpPr>
          <p:cNvPr id="3075" name="Espace réservé du contenu 2"/>
          <p:cNvSpPr>
            <a:spLocks noGrp="1"/>
          </p:cNvSpPr>
          <p:nvPr>
            <p:ph idx="1"/>
          </p:nvPr>
        </p:nvSpPr>
        <p:spPr>
          <a:xfrm>
            <a:off x="2667000" y="1828800"/>
            <a:ext cx="2667000" cy="3733800"/>
          </a:xfrm>
        </p:spPr>
        <p:txBody>
          <a:bodyPr anchor="t"/>
          <a:lstStyle/>
          <a:p>
            <a:pPr>
              <a:lnSpc>
                <a:spcPct val="200000"/>
              </a:lnSpc>
              <a:spcBef>
                <a:spcPts val="0"/>
              </a:spcBef>
              <a:buNone/>
            </a:pPr>
            <a:r>
              <a:rPr lang="fr-CA" dirty="0" smtClean="0">
                <a:latin typeface="Calibri"/>
                <a:cs typeface="Calibri"/>
              </a:rPr>
              <a:t>Ryan </a:t>
            </a:r>
            <a:r>
              <a:rPr lang="fr-CA" dirty="0" err="1" smtClean="0">
                <a:latin typeface="Calibri"/>
                <a:cs typeface="Calibri"/>
              </a:rPr>
              <a:t>Daubert</a:t>
            </a:r>
            <a:endParaRPr lang="fr-CA" dirty="0" smtClean="0">
              <a:latin typeface="Calibri"/>
              <a:cs typeface="Calibri"/>
            </a:endParaRPr>
          </a:p>
          <a:p>
            <a:pPr>
              <a:buNone/>
            </a:pPr>
            <a:r>
              <a:rPr lang="fr-CA" dirty="0" smtClean="0">
                <a:latin typeface="Calibri"/>
                <a:cs typeface="Calibri"/>
              </a:rPr>
              <a:t>Buck </a:t>
            </a:r>
            <a:r>
              <a:rPr lang="fr-CA" dirty="0" err="1" smtClean="0">
                <a:latin typeface="Calibri"/>
                <a:cs typeface="Calibri"/>
              </a:rPr>
              <a:t>Heroux</a:t>
            </a:r>
            <a:endParaRPr lang="fr-CA" dirty="0" smtClean="0">
              <a:latin typeface="Calibri"/>
              <a:cs typeface="Calibri"/>
            </a:endParaRPr>
          </a:p>
          <a:p>
            <a:pPr>
              <a:buNone/>
            </a:pPr>
            <a:r>
              <a:rPr lang="fr-CA" dirty="0" smtClean="0">
                <a:latin typeface="Calibri"/>
                <a:cs typeface="Calibri"/>
              </a:rPr>
              <a:t>Adam Jackson</a:t>
            </a:r>
          </a:p>
          <a:p>
            <a:pPr>
              <a:buNone/>
            </a:pPr>
            <a:r>
              <a:rPr lang="fr-CA" dirty="0" smtClean="0">
                <a:latin typeface="Calibri"/>
                <a:cs typeface="Calibri"/>
              </a:rPr>
              <a:t>Ian Smith</a:t>
            </a:r>
          </a:p>
          <a:p>
            <a:pPr>
              <a:buNone/>
            </a:pPr>
            <a:r>
              <a:rPr lang="fr-CA" dirty="0" smtClean="0">
                <a:latin typeface="Calibri"/>
                <a:cs typeface="Calibri"/>
              </a:rPr>
              <a:t>Matt Smith</a:t>
            </a:r>
            <a:endParaRPr lang="fr-CA" dirty="0">
              <a:latin typeface="Calibri"/>
              <a:cs typeface="Calibri"/>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2</a:t>
            </a:fld>
            <a:endParaRPr lang="fr-CA"/>
          </a:p>
        </p:txBody>
      </p:sp>
      <p:sp>
        <p:nvSpPr>
          <p:cNvPr id="5" name="TextBox 4"/>
          <p:cNvSpPr txBox="1"/>
          <p:nvPr/>
        </p:nvSpPr>
        <p:spPr>
          <a:xfrm>
            <a:off x="304800" y="6488668"/>
            <a:ext cx="1711426" cy="369332"/>
          </a:xfrm>
          <a:prstGeom prst="rect">
            <a:avLst/>
          </a:prstGeom>
          <a:noFill/>
        </p:spPr>
        <p:txBody>
          <a:bodyPr wrap="none" rtlCol="0">
            <a:spAutoFit/>
          </a:bodyPr>
          <a:lstStyle/>
          <a:p>
            <a:r>
              <a:rPr lang="en-US" dirty="0" smtClean="0">
                <a:solidFill>
                  <a:schemeClr val="bg1"/>
                </a:solidFill>
              </a:rPr>
              <a:t>Adam Jackson</a:t>
            </a:r>
            <a:endParaRPr lang="en-US" dirty="0">
              <a:solidFill>
                <a:schemeClr val="bg1"/>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Design: </a:t>
            </a:r>
            <a:r>
              <a:rPr lang="fr-CA" dirty="0" err="1" smtClean="0">
                <a:solidFill>
                  <a:schemeClr val="bg1"/>
                </a:solidFill>
                <a:latin typeface="Georgia"/>
                <a:cs typeface="Georgia"/>
              </a:rPr>
              <a:t>Implementation</a:t>
            </a:r>
            <a:r>
              <a:rPr lang="fr-CA" dirty="0" smtClean="0">
                <a:solidFill>
                  <a:schemeClr val="bg1"/>
                </a:solidFill>
                <a:latin typeface="Georgia"/>
                <a:cs typeface="Georgia"/>
              </a:rPr>
              <a:t> </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20</a:t>
            </a:fld>
            <a:endParaRPr lang="fr-CA"/>
          </a:p>
        </p:txBody>
      </p:sp>
      <p:sp>
        <p:nvSpPr>
          <p:cNvPr id="2" name="Rounded Rectangle 1"/>
          <p:cNvSpPr/>
          <p:nvPr/>
        </p:nvSpPr>
        <p:spPr>
          <a:xfrm>
            <a:off x="1619672" y="3284984"/>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TUIO</a:t>
            </a:r>
            <a:endParaRPr lang="en-US" dirty="0"/>
          </a:p>
        </p:txBody>
      </p:sp>
      <p:sp>
        <p:nvSpPr>
          <p:cNvPr id="6" name="Rounded Rectangle 5"/>
          <p:cNvSpPr/>
          <p:nvPr/>
        </p:nvSpPr>
        <p:spPr>
          <a:xfrm>
            <a:off x="3779912" y="2243995"/>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Mondrian</a:t>
            </a:r>
          </a:p>
          <a:p>
            <a:pPr algn="ctr"/>
            <a:r>
              <a:rPr lang="en-US" dirty="0" smtClean="0"/>
              <a:t>BlazeDS</a:t>
            </a:r>
            <a:endParaRPr lang="en-US" dirty="0"/>
          </a:p>
        </p:txBody>
      </p:sp>
      <p:sp>
        <p:nvSpPr>
          <p:cNvPr id="7" name="Rounded Rectangle 6"/>
          <p:cNvSpPr/>
          <p:nvPr/>
        </p:nvSpPr>
        <p:spPr>
          <a:xfrm>
            <a:off x="5940152" y="3284984"/>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Flash Charts</a:t>
            </a:r>
          </a:p>
          <a:p>
            <a:pPr algn="ctr"/>
            <a:r>
              <a:rPr lang="en-US" dirty="0" smtClean="0"/>
              <a:t>Degrafa</a:t>
            </a:r>
            <a:endParaRPr lang="en-US" dirty="0"/>
          </a:p>
        </p:txBody>
      </p:sp>
      <p:sp>
        <p:nvSpPr>
          <p:cNvPr id="8" name="Rounded Rectangle 7"/>
          <p:cNvSpPr/>
          <p:nvPr/>
        </p:nvSpPr>
        <p:spPr>
          <a:xfrm>
            <a:off x="3788241" y="4509120"/>
            <a:ext cx="1800200"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Model</a:t>
            </a:r>
          </a:p>
          <a:p>
            <a:pPr algn="ctr"/>
            <a:r>
              <a:rPr lang="en-US" dirty="0" smtClean="0"/>
              <a:t>View</a:t>
            </a:r>
          </a:p>
          <a:p>
            <a:pPr algn="ctr"/>
            <a:r>
              <a:rPr lang="en-US" dirty="0" smtClean="0"/>
              <a:t>Controller</a:t>
            </a:r>
            <a:endParaRPr lang="en-US" dirty="0"/>
          </a:p>
        </p:txBody>
      </p:sp>
      <p:sp>
        <p:nvSpPr>
          <p:cNvPr id="3" name="TextBox 2"/>
          <p:cNvSpPr txBox="1"/>
          <p:nvPr/>
        </p:nvSpPr>
        <p:spPr>
          <a:xfrm>
            <a:off x="2119630" y="2887421"/>
            <a:ext cx="800284" cy="369332"/>
          </a:xfrm>
          <a:prstGeom prst="rect">
            <a:avLst/>
          </a:prstGeom>
          <a:noFill/>
        </p:spPr>
        <p:txBody>
          <a:bodyPr wrap="none" rtlCol="0">
            <a:spAutoFit/>
          </a:bodyPr>
          <a:lstStyle/>
          <a:p>
            <a:r>
              <a:rPr lang="en-US" dirty="0" smtClean="0"/>
              <a:t>Touch</a:t>
            </a:r>
          </a:p>
        </p:txBody>
      </p:sp>
      <p:sp>
        <p:nvSpPr>
          <p:cNvPr id="10" name="TextBox 9"/>
          <p:cNvSpPr txBox="1"/>
          <p:nvPr/>
        </p:nvSpPr>
        <p:spPr>
          <a:xfrm>
            <a:off x="6102389" y="2887421"/>
            <a:ext cx="1475725" cy="369332"/>
          </a:xfrm>
          <a:prstGeom prst="rect">
            <a:avLst/>
          </a:prstGeom>
          <a:noFill/>
        </p:spPr>
        <p:txBody>
          <a:bodyPr wrap="none" rtlCol="0">
            <a:spAutoFit/>
          </a:bodyPr>
          <a:lstStyle/>
          <a:p>
            <a:r>
              <a:rPr lang="en-US" dirty="0" smtClean="0"/>
              <a:t>Visualization</a:t>
            </a:r>
          </a:p>
        </p:txBody>
      </p:sp>
      <p:sp>
        <p:nvSpPr>
          <p:cNvPr id="5" name="Rectangle 4"/>
          <p:cNvSpPr/>
          <p:nvPr/>
        </p:nvSpPr>
        <p:spPr>
          <a:xfrm>
            <a:off x="3602146" y="1772816"/>
            <a:ext cx="2172390" cy="369332"/>
          </a:xfrm>
          <a:prstGeom prst="rect">
            <a:avLst/>
          </a:prstGeom>
        </p:spPr>
        <p:txBody>
          <a:bodyPr wrap="none">
            <a:spAutoFit/>
          </a:bodyPr>
          <a:lstStyle/>
          <a:p>
            <a:r>
              <a:rPr lang="en-US" dirty="0" smtClean="0"/>
              <a:t>DB Communication</a:t>
            </a:r>
            <a:endParaRPr lang="en-US" dirty="0"/>
          </a:p>
        </p:txBody>
      </p:sp>
      <p:sp>
        <p:nvSpPr>
          <p:cNvPr id="12" name="Rectangle 11"/>
          <p:cNvSpPr/>
          <p:nvPr/>
        </p:nvSpPr>
        <p:spPr>
          <a:xfrm>
            <a:off x="3980455" y="4113076"/>
            <a:ext cx="1415772" cy="369332"/>
          </a:xfrm>
          <a:prstGeom prst="rect">
            <a:avLst/>
          </a:prstGeom>
        </p:spPr>
        <p:txBody>
          <a:bodyPr wrap="none">
            <a:spAutoFit/>
          </a:bodyPr>
          <a:lstStyle/>
          <a:p>
            <a:r>
              <a:rPr lang="en-US" dirty="0" smtClean="0"/>
              <a:t>Architecture</a:t>
            </a:r>
            <a:endParaRPr lang="en-US" dirty="0"/>
          </a:p>
        </p:txBody>
      </p:sp>
      <p:sp>
        <p:nvSpPr>
          <p:cNvPr id="13" name="TextBox 12"/>
          <p:cNvSpPr txBox="1"/>
          <p:nvPr/>
        </p:nvSpPr>
        <p:spPr>
          <a:xfrm>
            <a:off x="304800" y="6488668"/>
            <a:ext cx="1506091" cy="369332"/>
          </a:xfrm>
          <a:prstGeom prst="rect">
            <a:avLst/>
          </a:prstGeom>
          <a:noFill/>
        </p:spPr>
        <p:txBody>
          <a:bodyPr wrap="none" rtlCol="0">
            <a:spAutoFit/>
          </a:bodyPr>
          <a:lstStyle/>
          <a:p>
            <a:r>
              <a:rPr lang="en-US" dirty="0" smtClean="0"/>
              <a:t>Buck </a:t>
            </a:r>
            <a:r>
              <a:rPr lang="en-US" dirty="0" err="1" smtClean="0"/>
              <a:t>Heroux</a:t>
            </a:r>
            <a:endParaRPr lang="en-US" dirty="0"/>
          </a:p>
        </p:txBody>
      </p:sp>
      <p:sp>
        <p:nvSpPr>
          <p:cNvPr id="14" name="TextBox 13"/>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TUIO</a:t>
            </a:r>
            <a:endParaRPr lang="fr-CA" dirty="0"/>
          </a:p>
        </p:txBody>
      </p:sp>
      <p:sp>
        <p:nvSpPr>
          <p:cNvPr id="3075" name="Espace réservé du contenu 2"/>
          <p:cNvSpPr>
            <a:spLocks noGrp="1"/>
          </p:cNvSpPr>
          <p:nvPr>
            <p:ph idx="1"/>
          </p:nvPr>
        </p:nvSpPr>
        <p:spPr>
          <a:xfrm>
            <a:off x="2051720" y="1268760"/>
            <a:ext cx="6615112" cy="4525963"/>
          </a:xfrm>
        </p:spPr>
        <p:txBody>
          <a:bodyPr/>
          <a:lstStyle/>
          <a:p>
            <a:pPr marL="0" indent="0">
              <a:buNone/>
            </a:pPr>
            <a:r>
              <a:rPr lang="en-US" dirty="0" smtClean="0"/>
              <a:t>Table-top </a:t>
            </a:r>
            <a:r>
              <a:rPr lang="en-US" dirty="0"/>
              <a:t>User Interfaces Objects</a:t>
            </a:r>
            <a:endParaRPr lang="fr-CA" dirty="0" smtClean="0"/>
          </a:p>
        </p:txBody>
      </p:sp>
      <p:sp>
        <p:nvSpPr>
          <p:cNvPr id="4" name="Slide Number Placeholder 3"/>
          <p:cNvSpPr>
            <a:spLocks noGrp="1"/>
          </p:cNvSpPr>
          <p:nvPr>
            <p:ph type="sldNum" sz="quarter" idx="12"/>
          </p:nvPr>
        </p:nvSpPr>
        <p:spPr/>
        <p:txBody>
          <a:bodyPr/>
          <a:lstStyle/>
          <a:p>
            <a:fld id="{10CE5B43-A078-184F-965A-8CDBEFF30822}" type="slidenum">
              <a:rPr lang="fr-CA" smtClean="0"/>
              <a:pPr/>
              <a:t>21</a:t>
            </a:fld>
            <a:endParaRPr lang="fr-CA"/>
          </a:p>
        </p:txBody>
      </p:sp>
      <p:sp>
        <p:nvSpPr>
          <p:cNvPr id="2" name="AutoShape 2" descr="https://mail.google.com/mail/?ui=2&amp;ik=70e74bd442&amp;view=att&amp;th=12bd12b6071cd4ed&amp;attid=0.1&amp;disp=inline&amp;realattid=f_gfka08co0&amp;zw"/>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699792" y="2276872"/>
            <a:ext cx="5527551" cy="3628891"/>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7" name="TextBox 6"/>
          <p:cNvSpPr txBox="1"/>
          <p:nvPr/>
        </p:nvSpPr>
        <p:spPr>
          <a:xfrm>
            <a:off x="304800" y="6488668"/>
            <a:ext cx="1506091" cy="369332"/>
          </a:xfrm>
          <a:prstGeom prst="rect">
            <a:avLst/>
          </a:prstGeom>
          <a:noFill/>
        </p:spPr>
        <p:txBody>
          <a:bodyPr wrap="none" rtlCol="0">
            <a:spAutoFit/>
          </a:bodyPr>
          <a:lstStyle/>
          <a:p>
            <a:r>
              <a:rPr lang="en-US" dirty="0" smtClean="0">
                <a:solidFill>
                  <a:srgbClr val="FFFFFF"/>
                </a:solidFill>
              </a:rPr>
              <a:t>Buck </a:t>
            </a:r>
            <a:r>
              <a:rPr lang="en-US" dirty="0" err="1" smtClean="0">
                <a:solidFill>
                  <a:srgbClr val="FFFFFF"/>
                </a:solidFill>
              </a:rPr>
              <a:t>Heroux</a:t>
            </a:r>
            <a:endParaRPr lang="en-US" dirty="0">
              <a:solidFill>
                <a:srgbClr val="FFFFFF"/>
              </a:solidFill>
            </a:endParaRPr>
          </a:p>
        </p:txBody>
      </p:sp>
      <p:sp>
        <p:nvSpPr>
          <p:cNvPr id="8" name="TextBox 7"/>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OLAP/Mondrian</a:t>
            </a:r>
            <a:endParaRPr lang="fr-CA" dirty="0"/>
          </a:p>
        </p:txBody>
      </p:sp>
      <p:sp>
        <p:nvSpPr>
          <p:cNvPr id="3075" name="Espace réservé du contenu 2"/>
          <p:cNvSpPr>
            <a:spLocks noGrp="1"/>
          </p:cNvSpPr>
          <p:nvPr>
            <p:ph idx="1"/>
          </p:nvPr>
        </p:nvSpPr>
        <p:spPr>
          <a:xfrm>
            <a:off x="2089724" y="1412776"/>
            <a:ext cx="6615112" cy="748679"/>
          </a:xfrm>
        </p:spPr>
        <p:txBody>
          <a:bodyPr/>
          <a:lstStyle/>
          <a:p>
            <a:pPr marL="0" indent="0">
              <a:buNone/>
            </a:pPr>
            <a:r>
              <a:rPr lang="fr-CA" dirty="0" smtClean="0"/>
              <a:t>OnLine Analytical Processing</a:t>
            </a:r>
          </a:p>
          <a:p>
            <a:pPr marL="0" indent="0">
              <a:buNone/>
            </a:pPr>
            <a:endParaRPr lang="fr-CA" dirty="0"/>
          </a:p>
          <a:p>
            <a:pPr marL="0" indent="0">
              <a:buNone/>
            </a:pP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22</a:t>
            </a:fld>
            <a:endParaRPr lang="fr-CA"/>
          </a:p>
        </p:txBody>
      </p:sp>
      <p:sp>
        <p:nvSpPr>
          <p:cNvPr id="2" name="Cube 1"/>
          <p:cNvSpPr/>
          <p:nvPr/>
        </p:nvSpPr>
        <p:spPr>
          <a:xfrm>
            <a:off x="3347864" y="2816932"/>
            <a:ext cx="3168352" cy="316835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p:cNvSpPr txBox="1"/>
          <p:nvPr/>
        </p:nvSpPr>
        <p:spPr>
          <a:xfrm>
            <a:off x="4139463" y="3584478"/>
            <a:ext cx="994183" cy="338554"/>
          </a:xfrm>
          <a:prstGeom prst="rect">
            <a:avLst/>
          </a:prstGeom>
          <a:noFill/>
        </p:spPr>
        <p:txBody>
          <a:bodyPr wrap="none" rtlCol="0">
            <a:spAutoFit/>
          </a:bodyPr>
          <a:lstStyle/>
          <a:p>
            <a:r>
              <a:rPr lang="en-US" sz="1600" dirty="0" smtClean="0"/>
              <a:t>Products</a:t>
            </a:r>
            <a:endParaRPr lang="en-US" sz="1600" dirty="0"/>
          </a:p>
        </p:txBody>
      </p:sp>
      <p:sp>
        <p:nvSpPr>
          <p:cNvPr id="5" name="TextBox 4"/>
          <p:cNvSpPr txBox="1"/>
          <p:nvPr/>
        </p:nvSpPr>
        <p:spPr>
          <a:xfrm>
            <a:off x="5397280" y="4401107"/>
            <a:ext cx="430887" cy="603691"/>
          </a:xfrm>
          <a:prstGeom prst="rect">
            <a:avLst/>
          </a:prstGeom>
          <a:noFill/>
        </p:spPr>
        <p:txBody>
          <a:bodyPr vert="vert" wrap="none" rtlCol="0">
            <a:spAutoFit/>
          </a:bodyPr>
          <a:lstStyle/>
          <a:p>
            <a:r>
              <a:rPr lang="en-US" sz="1600" dirty="0" smtClean="0"/>
              <a:t>Cities</a:t>
            </a:r>
            <a:endParaRPr lang="en-US" sz="1600" dirty="0"/>
          </a:p>
        </p:txBody>
      </p:sp>
      <p:sp>
        <p:nvSpPr>
          <p:cNvPr id="6" name="TextBox 5"/>
          <p:cNvSpPr txBox="1"/>
          <p:nvPr/>
        </p:nvSpPr>
        <p:spPr>
          <a:xfrm rot="18894720">
            <a:off x="5855108" y="3199731"/>
            <a:ext cx="632289" cy="338554"/>
          </a:xfrm>
          <a:prstGeom prst="rect">
            <a:avLst/>
          </a:prstGeom>
          <a:noFill/>
        </p:spPr>
        <p:txBody>
          <a:bodyPr wrap="none" rtlCol="0">
            <a:spAutoFit/>
          </a:bodyPr>
          <a:lstStyle/>
          <a:p>
            <a:r>
              <a:rPr lang="en-US" sz="1600" dirty="0" smtClean="0"/>
              <a:t>Time</a:t>
            </a:r>
            <a:endParaRPr lang="en-US" sz="1600" dirty="0"/>
          </a:p>
        </p:txBody>
      </p:sp>
      <p:sp>
        <p:nvSpPr>
          <p:cNvPr id="9" name="TextBox 8"/>
          <p:cNvSpPr txBox="1"/>
          <p:nvPr/>
        </p:nvSpPr>
        <p:spPr>
          <a:xfrm>
            <a:off x="304800" y="6488668"/>
            <a:ext cx="1506091" cy="369332"/>
          </a:xfrm>
          <a:prstGeom prst="rect">
            <a:avLst/>
          </a:prstGeom>
          <a:noFill/>
        </p:spPr>
        <p:txBody>
          <a:bodyPr wrap="none" rtlCol="0">
            <a:spAutoFit/>
          </a:bodyPr>
          <a:lstStyle/>
          <a:p>
            <a:r>
              <a:rPr lang="en-US" dirty="0" smtClean="0">
                <a:solidFill>
                  <a:srgbClr val="FFFFFF"/>
                </a:solidFill>
              </a:rPr>
              <a:t>Buck </a:t>
            </a:r>
            <a:r>
              <a:rPr lang="en-US" dirty="0" err="1" smtClean="0">
                <a:solidFill>
                  <a:srgbClr val="FFFFFF"/>
                </a:solidFill>
              </a:rPr>
              <a:t>Heroux</a:t>
            </a:r>
            <a:endParaRPr lang="en-US" dirty="0">
              <a:solidFill>
                <a:srgbClr val="FFFFFF"/>
              </a:solidFill>
            </a:endParaRPr>
          </a:p>
        </p:txBody>
      </p:sp>
      <p:sp>
        <p:nvSpPr>
          <p:cNvPr id="10" name="TextBox 9"/>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err="1" smtClean="0"/>
              <a:t>BlazeDS</a:t>
            </a:r>
            <a:endParaRPr lang="fr-CA" dirty="0"/>
          </a:p>
        </p:txBody>
      </p:sp>
      <p:sp>
        <p:nvSpPr>
          <p:cNvPr id="3075" name="Espace réservé du contenu 2"/>
          <p:cNvSpPr>
            <a:spLocks noGrp="1"/>
          </p:cNvSpPr>
          <p:nvPr>
            <p:ph idx="1"/>
          </p:nvPr>
        </p:nvSpPr>
        <p:spPr>
          <a:xfrm>
            <a:off x="2286000" y="1600201"/>
            <a:ext cx="6400800" cy="1324744"/>
          </a:xfrm>
        </p:spPr>
        <p:txBody>
          <a:bodyPr/>
          <a:lstStyle/>
          <a:p>
            <a:pPr>
              <a:buNone/>
            </a:pPr>
            <a:r>
              <a:rPr lang="fr-CA" sz="2400" dirty="0"/>
              <a:t>A</a:t>
            </a:r>
            <a:r>
              <a:rPr lang="fr-CA" sz="2400" dirty="0" smtClean="0"/>
              <a:t>llows Flash applications to remotely communicate with external Java applications. </a:t>
            </a:r>
            <a:endParaRPr lang="fr-CA" sz="2400"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23</a:t>
            </a:fld>
            <a:endParaRPr lang="fr-CA"/>
          </a:p>
        </p:txBody>
      </p:sp>
      <p:sp>
        <p:nvSpPr>
          <p:cNvPr id="2" name="Rounded Rectangle 1"/>
          <p:cNvSpPr/>
          <p:nvPr/>
        </p:nvSpPr>
        <p:spPr>
          <a:xfrm>
            <a:off x="3059832" y="3501008"/>
            <a:ext cx="1584176"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Flash</a:t>
            </a:r>
            <a:endParaRPr lang="en-US" dirty="0"/>
          </a:p>
        </p:txBody>
      </p:sp>
      <p:sp>
        <p:nvSpPr>
          <p:cNvPr id="6" name="Rounded Rectangle 5"/>
          <p:cNvSpPr/>
          <p:nvPr/>
        </p:nvSpPr>
        <p:spPr>
          <a:xfrm>
            <a:off x="5796136" y="3501008"/>
            <a:ext cx="1584176"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Java</a:t>
            </a:r>
            <a:endParaRPr lang="en-US" dirty="0"/>
          </a:p>
        </p:txBody>
      </p:sp>
      <p:sp>
        <p:nvSpPr>
          <p:cNvPr id="3" name="Right Arrow 2"/>
          <p:cNvSpPr/>
          <p:nvPr/>
        </p:nvSpPr>
        <p:spPr>
          <a:xfrm>
            <a:off x="4788024" y="4149080"/>
            <a:ext cx="864096"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4884082" y="3784448"/>
            <a:ext cx="671979" cy="369332"/>
          </a:xfrm>
          <a:prstGeom prst="rect">
            <a:avLst/>
          </a:prstGeom>
          <a:noFill/>
        </p:spPr>
        <p:txBody>
          <a:bodyPr wrap="none" rtlCol="0">
            <a:spAutoFit/>
          </a:bodyPr>
          <a:lstStyle/>
          <a:p>
            <a:r>
              <a:rPr lang="en-US" dirty="0" smtClean="0"/>
              <a:t>RPC</a:t>
            </a:r>
            <a:endParaRPr lang="en-US" dirty="0"/>
          </a:p>
        </p:txBody>
      </p:sp>
      <p:sp>
        <p:nvSpPr>
          <p:cNvPr id="9" name="TextBox 8"/>
          <p:cNvSpPr txBox="1"/>
          <p:nvPr/>
        </p:nvSpPr>
        <p:spPr>
          <a:xfrm>
            <a:off x="304800" y="6488668"/>
            <a:ext cx="1506091" cy="369332"/>
          </a:xfrm>
          <a:prstGeom prst="rect">
            <a:avLst/>
          </a:prstGeom>
          <a:noFill/>
        </p:spPr>
        <p:txBody>
          <a:bodyPr wrap="none" rtlCol="0">
            <a:spAutoFit/>
          </a:bodyPr>
          <a:lstStyle/>
          <a:p>
            <a:r>
              <a:rPr lang="en-US" dirty="0" smtClean="0">
                <a:solidFill>
                  <a:srgbClr val="FFFFFF"/>
                </a:solidFill>
              </a:rPr>
              <a:t>Buck </a:t>
            </a:r>
            <a:r>
              <a:rPr lang="en-US" dirty="0" err="1" smtClean="0">
                <a:solidFill>
                  <a:srgbClr val="FFFFFF"/>
                </a:solidFill>
              </a:rPr>
              <a:t>Heroux</a:t>
            </a:r>
            <a:endParaRPr lang="en-US" dirty="0">
              <a:solidFill>
                <a:srgbClr val="FFFFFF"/>
              </a:solidFill>
            </a:endParaRPr>
          </a:p>
        </p:txBody>
      </p:sp>
      <p:sp>
        <p:nvSpPr>
          <p:cNvPr id="10" name="TextBox 9"/>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Visualization</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24</a:t>
            </a:fld>
            <a:endParaRPr lang="fr-CA"/>
          </a:p>
        </p:txBody>
      </p:sp>
      <p:pic>
        <p:nvPicPr>
          <p:cNvPr id="7" name="Content Placeholder 6" descr="datacus glibraries.png"/>
          <p:cNvPicPr>
            <a:picLocks noGrp="1" noChangeAspect="1"/>
          </p:cNvPicPr>
          <p:nvPr>
            <p:ph idx="1"/>
          </p:nvPr>
        </p:nvPicPr>
        <p:blipFill>
          <a:blip r:embed="rId2"/>
          <a:srcRect l="-30649" r="-30649"/>
          <a:stretch>
            <a:fillRect/>
          </a:stretch>
        </p:blipFill>
        <p:spPr>
          <a:xfrm>
            <a:off x="1447800" y="1600200"/>
            <a:ext cx="8229600" cy="4525963"/>
          </a:xfrm>
        </p:spPr>
      </p:pic>
      <p:sp>
        <p:nvSpPr>
          <p:cNvPr id="5" name="TextBox 4"/>
          <p:cNvSpPr txBox="1"/>
          <p:nvPr/>
        </p:nvSpPr>
        <p:spPr>
          <a:xfrm>
            <a:off x="304800" y="6488668"/>
            <a:ext cx="1506091" cy="369332"/>
          </a:xfrm>
          <a:prstGeom prst="rect">
            <a:avLst/>
          </a:prstGeom>
          <a:noFill/>
        </p:spPr>
        <p:txBody>
          <a:bodyPr wrap="none" rtlCol="0">
            <a:spAutoFit/>
          </a:bodyPr>
          <a:lstStyle/>
          <a:p>
            <a:r>
              <a:rPr lang="en-US" dirty="0" smtClean="0">
                <a:solidFill>
                  <a:srgbClr val="FFFFFF"/>
                </a:solidFill>
              </a:rPr>
              <a:t>Buck </a:t>
            </a:r>
            <a:r>
              <a:rPr lang="en-US" dirty="0" err="1" smtClean="0">
                <a:solidFill>
                  <a:srgbClr val="FFFFFF"/>
                </a:solidFill>
              </a:rPr>
              <a:t>Heroux</a:t>
            </a:r>
            <a:endParaRPr lang="en-US" dirty="0">
              <a:solidFill>
                <a:srgbClr val="FFFFFF"/>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Model, </a:t>
            </a:r>
            <a:r>
              <a:rPr lang="fr-CA" dirty="0" err="1" smtClean="0">
                <a:solidFill>
                  <a:schemeClr val="bg1"/>
                </a:solidFill>
                <a:latin typeface="Georgia"/>
                <a:cs typeface="Georgia"/>
              </a:rPr>
              <a:t>View</a:t>
            </a:r>
            <a:r>
              <a:rPr lang="fr-CA" dirty="0" smtClean="0">
                <a:solidFill>
                  <a:schemeClr val="bg1"/>
                </a:solidFill>
                <a:latin typeface="Georgia"/>
                <a:cs typeface="Georgia"/>
              </a:rPr>
              <a:t>, Controller (MVC)</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25</a:t>
            </a:fld>
            <a:endParaRPr lang="fr-CA"/>
          </a:p>
        </p:txBody>
      </p:sp>
      <p:sp>
        <p:nvSpPr>
          <p:cNvPr id="5" name="TextBox 4"/>
          <p:cNvSpPr txBox="1"/>
          <p:nvPr/>
        </p:nvSpPr>
        <p:spPr>
          <a:xfrm>
            <a:off x="304800" y="6488668"/>
            <a:ext cx="1159730" cy="369332"/>
          </a:xfrm>
          <a:prstGeom prst="rect">
            <a:avLst/>
          </a:prstGeom>
          <a:noFill/>
        </p:spPr>
        <p:txBody>
          <a:bodyPr wrap="none" rtlCol="0">
            <a:spAutoFit/>
          </a:bodyPr>
          <a:lstStyle/>
          <a:p>
            <a:r>
              <a:rPr lang="en-US" dirty="0" smtClean="0"/>
              <a:t>Ian Smith</a:t>
            </a:r>
            <a:endParaRPr lang="en-US" dirty="0"/>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
        <p:nvSpPr>
          <p:cNvPr id="9" name="Rounded Rectangle 8"/>
          <p:cNvSpPr/>
          <p:nvPr/>
        </p:nvSpPr>
        <p:spPr>
          <a:xfrm>
            <a:off x="3352800" y="2438400"/>
            <a:ext cx="2438400" cy="1524000"/>
          </a:xfrm>
          <a:prstGeom prst="round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Controller</a:t>
            </a:r>
            <a:endParaRPr lang="en-US" sz="2400" dirty="0">
              <a:solidFill>
                <a:schemeClr val="tx1"/>
              </a:solidFill>
            </a:endParaRPr>
          </a:p>
        </p:txBody>
      </p:sp>
      <p:sp>
        <p:nvSpPr>
          <p:cNvPr id="10" name="Rounded Rectangle 9"/>
          <p:cNvSpPr/>
          <p:nvPr/>
        </p:nvSpPr>
        <p:spPr>
          <a:xfrm>
            <a:off x="609600" y="4572000"/>
            <a:ext cx="2438400" cy="1524000"/>
          </a:xfrm>
          <a:prstGeom prst="round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View</a:t>
            </a:r>
            <a:endParaRPr lang="en-US" sz="2400" dirty="0">
              <a:solidFill>
                <a:srgbClr val="000000"/>
              </a:solidFill>
            </a:endParaRPr>
          </a:p>
        </p:txBody>
      </p:sp>
      <p:sp>
        <p:nvSpPr>
          <p:cNvPr id="11" name="Rounded Rectangle 10"/>
          <p:cNvSpPr/>
          <p:nvPr/>
        </p:nvSpPr>
        <p:spPr>
          <a:xfrm>
            <a:off x="6172200" y="4572000"/>
            <a:ext cx="2438400" cy="1524000"/>
          </a:xfrm>
          <a:prstGeom prst="roundRect">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Model</a:t>
            </a:r>
            <a:endParaRPr lang="en-US" sz="2400" dirty="0">
              <a:solidFill>
                <a:srgbClr val="000000"/>
              </a:solidFill>
            </a:endParaRPr>
          </a:p>
        </p:txBody>
      </p:sp>
      <p:cxnSp>
        <p:nvCxnSpPr>
          <p:cNvPr id="13" name="Straight Arrow Connector 12"/>
          <p:cNvCxnSpPr/>
          <p:nvPr/>
        </p:nvCxnSpPr>
        <p:spPr>
          <a:xfrm rot="16200000" flipH="1">
            <a:off x="5715000" y="4038600"/>
            <a:ext cx="609600" cy="45720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2895600" y="4038600"/>
            <a:ext cx="609600" cy="45720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048000" y="5791200"/>
            <a:ext cx="3124200" cy="1588"/>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a:off x="3048000" y="5029200"/>
            <a:ext cx="3124200" cy="1588"/>
          </a:xfrm>
          <a:prstGeom prst="straightConnector1">
            <a:avLst/>
          </a:prstGeom>
          <a:ln cap="flat">
            <a:solidFill>
              <a:schemeClr val="tx1"/>
            </a:solidFill>
            <a:prstDash val="lgDash"/>
            <a:tailEnd type="arrow"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0"/>
            <a:endCxn id="9" idx="1"/>
          </p:cNvCxnSpPr>
          <p:nvPr/>
        </p:nvCxnSpPr>
        <p:spPr>
          <a:xfrm rot="5400000" flipH="1" flipV="1">
            <a:off x="1905000" y="3124200"/>
            <a:ext cx="1371600" cy="1524000"/>
          </a:xfrm>
          <a:prstGeom prst="bentConnector2">
            <a:avLst/>
          </a:prstGeom>
          <a:ln cap="flat">
            <a:solidFill>
              <a:schemeClr val="tx1"/>
            </a:solidFill>
            <a:prstDash val="lgDash"/>
            <a:tailEnd type="arrow"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latin typeface="Georgia"/>
                <a:cs typeface="Georgia"/>
              </a:rPr>
              <a:t>Datacus</a:t>
            </a:r>
            <a:r>
              <a:rPr lang="fr-CA" dirty="0" smtClean="0">
                <a:solidFill>
                  <a:schemeClr val="bg1"/>
                </a:solidFill>
                <a:latin typeface="Georgia"/>
                <a:cs typeface="Georgia"/>
              </a:rPr>
              <a:t> Architecture </a:t>
            </a:r>
            <a:r>
              <a:rPr lang="fr-CA" dirty="0" err="1" smtClean="0">
                <a:solidFill>
                  <a:schemeClr val="bg1"/>
                </a:solidFill>
                <a:latin typeface="Georgia"/>
                <a:cs typeface="Georgia"/>
              </a:rPr>
              <a:t>Diagram</a:t>
            </a:r>
            <a:endParaRPr lang="fr-CA" dirty="0">
              <a:solidFill>
                <a:schemeClr val="bg1"/>
              </a:solidFill>
              <a:latin typeface="Georgia"/>
              <a:cs typeface="Georgia"/>
            </a:endParaRPr>
          </a:p>
        </p:txBody>
      </p:sp>
      <p:sp>
        <p:nvSpPr>
          <p:cNvPr id="5" name="Rounded Rectangle 4"/>
          <p:cNvSpPr/>
          <p:nvPr/>
        </p:nvSpPr>
        <p:spPr>
          <a:xfrm>
            <a:off x="609600" y="1524000"/>
            <a:ext cx="7924800" cy="480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10CE5B43-A078-184F-965A-8CDBEFF30822}" type="slidenum">
              <a:rPr lang="fr-CA" smtClean="0"/>
              <a:pPr/>
              <a:t>26</a:t>
            </a:fld>
            <a:endParaRPr lang="fr-CA"/>
          </a:p>
        </p:txBody>
      </p:sp>
      <p:sp>
        <p:nvSpPr>
          <p:cNvPr id="7" name="TextBox 6"/>
          <p:cNvSpPr txBox="1"/>
          <p:nvPr/>
        </p:nvSpPr>
        <p:spPr>
          <a:xfrm>
            <a:off x="304800" y="6488668"/>
            <a:ext cx="1159730" cy="369332"/>
          </a:xfrm>
          <a:prstGeom prst="rect">
            <a:avLst/>
          </a:prstGeom>
          <a:noFill/>
        </p:spPr>
        <p:txBody>
          <a:bodyPr wrap="none" rtlCol="0">
            <a:spAutoFit/>
          </a:bodyPr>
          <a:lstStyle/>
          <a:p>
            <a:r>
              <a:rPr lang="en-US" dirty="0" smtClean="0">
                <a:solidFill>
                  <a:srgbClr val="FFFFFF"/>
                </a:solidFill>
              </a:rPr>
              <a:t>Ian Smith</a:t>
            </a:r>
            <a:endParaRPr lang="en-US" dirty="0">
              <a:solidFill>
                <a:srgbClr val="FFFFFF"/>
              </a:solidFill>
            </a:endParaRPr>
          </a:p>
        </p:txBody>
      </p:sp>
      <p:sp>
        <p:nvSpPr>
          <p:cNvPr id="8" name="TextBox 7"/>
          <p:cNvSpPr txBox="1"/>
          <p:nvPr/>
        </p:nvSpPr>
        <p:spPr>
          <a:xfrm>
            <a:off x="7391400" y="6477000"/>
            <a:ext cx="1066800" cy="381000"/>
          </a:xfrm>
          <a:prstGeom prst="rect">
            <a:avLst/>
          </a:prstGeom>
          <a:noFill/>
        </p:spPr>
        <p:txBody>
          <a:bodyPr wrap="square" rtlCol="0">
            <a:spAutoFit/>
          </a:bodyPr>
          <a:lstStyle/>
          <a:p>
            <a:r>
              <a:rPr lang="en-US" dirty="0" smtClean="0">
                <a:solidFill>
                  <a:srgbClr val="FFFFFF"/>
                </a:solidFill>
              </a:rPr>
              <a:t>Datacus</a:t>
            </a:r>
            <a:endParaRPr lang="en-US" dirty="0">
              <a:solidFill>
                <a:srgbClr val="FFFFFF"/>
              </a:solidFill>
            </a:endParaRPr>
          </a:p>
        </p:txBody>
      </p:sp>
      <p:pic>
        <p:nvPicPr>
          <p:cNvPr id="9" name="Picture 8" descr="datacus_system_rev_3.png"/>
          <p:cNvPicPr>
            <a:picLocks noChangeAspect="1"/>
          </p:cNvPicPr>
          <p:nvPr/>
        </p:nvPicPr>
        <p:blipFill>
          <a:blip r:embed="rId4"/>
          <a:stretch>
            <a:fillRect/>
          </a:stretch>
        </p:blipFill>
        <p:spPr>
          <a:xfrm>
            <a:off x="1143000" y="1752600"/>
            <a:ext cx="6715125" cy="433552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Model</a:t>
            </a:r>
            <a:endParaRPr lang="fr-CA" dirty="0"/>
          </a:p>
        </p:txBody>
      </p:sp>
      <p:sp>
        <p:nvSpPr>
          <p:cNvPr id="3075" name="Espace réservé du contenu 2"/>
          <p:cNvSpPr>
            <a:spLocks noGrp="1"/>
          </p:cNvSpPr>
          <p:nvPr>
            <p:ph idx="1"/>
          </p:nvPr>
        </p:nvSpPr>
        <p:spPr>
          <a:xfrm>
            <a:off x="2071688" y="1600200"/>
            <a:ext cx="6615112" cy="4525963"/>
          </a:xfrm>
        </p:spPr>
        <p:txBody>
          <a:bodyPr/>
          <a:lstStyle/>
          <a:p>
            <a:pPr marL="0" indent="0">
              <a:buNone/>
            </a:pPr>
            <a:r>
              <a:rPr lang="fr-CA" dirty="0" smtClean="0"/>
              <a:t>The Data Manager</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27</a:t>
            </a:fld>
            <a:endParaRPr lang="fr-CA"/>
          </a:p>
        </p:txBody>
      </p:sp>
      <p:sp>
        <p:nvSpPr>
          <p:cNvPr id="3" name="AutoShape 4" descr="https://mail.google.com/mail/?ui=2&amp;ik=70e74bd442&amp;view=att&amp;th=12bd13ecf319b708&amp;attid=0.2&amp;disp=inline&amp;realattid=f_gfkaqya72&amp;zw"/>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3419872" y="2924944"/>
            <a:ext cx="4032448" cy="19442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Active Data</a:t>
            </a:r>
          </a:p>
          <a:p>
            <a:pPr algn="ctr"/>
            <a:r>
              <a:rPr lang="en-US" sz="2400" dirty="0" smtClean="0"/>
              <a:t>Active State</a:t>
            </a:r>
          </a:p>
          <a:p>
            <a:pPr algn="ctr"/>
            <a:r>
              <a:rPr lang="en-US" sz="2400" dirty="0" smtClean="0"/>
              <a:t>All Categories/Labels</a:t>
            </a:r>
            <a:endParaRPr lang="en-US" sz="2400" dirty="0"/>
          </a:p>
        </p:txBody>
      </p:sp>
      <p:sp>
        <p:nvSpPr>
          <p:cNvPr id="7" name="TextBox 6"/>
          <p:cNvSpPr txBox="1"/>
          <p:nvPr/>
        </p:nvSpPr>
        <p:spPr>
          <a:xfrm>
            <a:off x="304800" y="6488668"/>
            <a:ext cx="1159730" cy="369332"/>
          </a:xfrm>
          <a:prstGeom prst="rect">
            <a:avLst/>
          </a:prstGeom>
          <a:noFill/>
        </p:spPr>
        <p:txBody>
          <a:bodyPr wrap="none" rtlCol="0">
            <a:spAutoFit/>
          </a:bodyPr>
          <a:lstStyle/>
          <a:p>
            <a:r>
              <a:rPr lang="en-US" dirty="0" smtClean="0">
                <a:solidFill>
                  <a:srgbClr val="FFFFFF"/>
                </a:solidFill>
              </a:rPr>
              <a:t>Ian Smith</a:t>
            </a:r>
            <a:endParaRPr lang="en-US" dirty="0">
              <a:solidFill>
                <a:srgbClr val="FFFFFF"/>
              </a:solidFill>
            </a:endParaRPr>
          </a:p>
        </p:txBody>
      </p:sp>
      <p:sp>
        <p:nvSpPr>
          <p:cNvPr id="8" name="TextBox 7"/>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err="1" smtClean="0"/>
              <a:t>View</a:t>
            </a:r>
            <a:endParaRPr lang="fr-CA" dirty="0"/>
          </a:p>
        </p:txBody>
      </p:sp>
      <p:sp>
        <p:nvSpPr>
          <p:cNvPr id="3075" name="Espace réservé du contenu 2"/>
          <p:cNvSpPr>
            <a:spLocks noGrp="1"/>
          </p:cNvSpPr>
          <p:nvPr>
            <p:ph idx="1"/>
          </p:nvPr>
        </p:nvSpPr>
        <p:spPr>
          <a:xfrm>
            <a:off x="2071688" y="1600200"/>
            <a:ext cx="6615112" cy="4525963"/>
          </a:xfrm>
        </p:spPr>
        <p:txBody>
          <a:bodyPr/>
          <a:lstStyle/>
          <a:p>
            <a:pPr marL="0" indent="0">
              <a:buNone/>
            </a:pPr>
            <a:r>
              <a:rPr lang="fr-CA" dirty="0" smtClean="0"/>
              <a:t>The Visualization</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28</a:t>
            </a:fld>
            <a:endParaRPr lang="fr-CA"/>
          </a:p>
        </p:txBody>
      </p:sp>
      <p:sp>
        <p:nvSpPr>
          <p:cNvPr id="6" name="AutoShape 4" descr="https://mail.google.com/mail/?ui=2&amp;ik=70e74bd442&amp;view=att&amp;th=12bd13ecf319b708&amp;attid=0.2&amp;disp=inline&amp;realattid=f_gfkaqya72&amp;zw"/>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ounded Rectangle 9"/>
          <p:cNvSpPr/>
          <p:nvPr/>
        </p:nvSpPr>
        <p:spPr>
          <a:xfrm>
            <a:off x="3419872" y="2924944"/>
            <a:ext cx="4032448" cy="19442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UI</a:t>
            </a:r>
          </a:p>
          <a:p>
            <a:pPr algn="ctr"/>
            <a:r>
              <a:rPr lang="en-US" sz="2400" dirty="0" smtClean="0"/>
              <a:t>Graph</a:t>
            </a:r>
          </a:p>
          <a:p>
            <a:pPr algn="ctr"/>
            <a:r>
              <a:rPr lang="en-US" sz="2400" dirty="0" smtClean="0"/>
              <a:t>Graphing Libraries</a:t>
            </a:r>
            <a:endParaRPr lang="en-US" sz="2400" dirty="0"/>
          </a:p>
        </p:txBody>
      </p:sp>
      <p:sp>
        <p:nvSpPr>
          <p:cNvPr id="7" name="TextBox 6"/>
          <p:cNvSpPr txBox="1"/>
          <p:nvPr/>
        </p:nvSpPr>
        <p:spPr>
          <a:xfrm>
            <a:off x="304800" y="6488668"/>
            <a:ext cx="1159730" cy="369332"/>
          </a:xfrm>
          <a:prstGeom prst="rect">
            <a:avLst/>
          </a:prstGeom>
          <a:noFill/>
        </p:spPr>
        <p:txBody>
          <a:bodyPr wrap="none" rtlCol="0">
            <a:spAutoFit/>
          </a:bodyPr>
          <a:lstStyle/>
          <a:p>
            <a:r>
              <a:rPr lang="en-US" dirty="0" smtClean="0">
                <a:solidFill>
                  <a:srgbClr val="FFFFFF"/>
                </a:solidFill>
              </a:rPr>
              <a:t>Ian Smith</a:t>
            </a:r>
            <a:endParaRPr lang="en-US" dirty="0">
              <a:solidFill>
                <a:srgbClr val="FFFFFF"/>
              </a:solidFill>
            </a:endParaRPr>
          </a:p>
        </p:txBody>
      </p:sp>
      <p:sp>
        <p:nvSpPr>
          <p:cNvPr id="8" name="TextBox 7"/>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Controller</a:t>
            </a:r>
            <a:endParaRPr lang="fr-CA" dirty="0"/>
          </a:p>
        </p:txBody>
      </p:sp>
      <p:sp>
        <p:nvSpPr>
          <p:cNvPr id="3075" name="Espace réservé du contenu 2"/>
          <p:cNvSpPr>
            <a:spLocks noGrp="1"/>
          </p:cNvSpPr>
          <p:nvPr>
            <p:ph idx="1"/>
          </p:nvPr>
        </p:nvSpPr>
        <p:spPr>
          <a:xfrm>
            <a:off x="2071688" y="1600200"/>
            <a:ext cx="6615112" cy="4525963"/>
          </a:xfrm>
        </p:spPr>
        <p:txBody>
          <a:bodyPr/>
          <a:lstStyle/>
          <a:p>
            <a:pPr marL="0" indent="0">
              <a:buNone/>
            </a:pPr>
            <a:r>
              <a:rPr lang="fr-CA" dirty="0" smtClean="0"/>
              <a:t>The Event Handler</a:t>
            </a:r>
            <a:endParaRPr lang="fr-CA"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29</a:t>
            </a:fld>
            <a:endParaRPr lang="fr-CA"/>
          </a:p>
        </p:txBody>
      </p:sp>
      <p:sp>
        <p:nvSpPr>
          <p:cNvPr id="6" name="Rounded Rectangle 5"/>
          <p:cNvSpPr/>
          <p:nvPr/>
        </p:nvSpPr>
        <p:spPr>
          <a:xfrm>
            <a:off x="3419872" y="2924944"/>
            <a:ext cx="4032448" cy="19442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Interaction Handling</a:t>
            </a:r>
          </a:p>
          <a:p>
            <a:pPr algn="ctr"/>
            <a:r>
              <a:rPr lang="en-US" sz="2400" dirty="0" smtClean="0"/>
              <a:t>Model Control</a:t>
            </a:r>
          </a:p>
          <a:p>
            <a:pPr algn="ctr"/>
            <a:r>
              <a:rPr lang="en-US" sz="2400" dirty="0" smtClean="0"/>
              <a:t>View Control</a:t>
            </a:r>
            <a:endParaRPr lang="en-US" sz="2400" dirty="0"/>
          </a:p>
        </p:txBody>
      </p:sp>
      <p:sp>
        <p:nvSpPr>
          <p:cNvPr id="7" name="TextBox 6"/>
          <p:cNvSpPr txBox="1"/>
          <p:nvPr/>
        </p:nvSpPr>
        <p:spPr>
          <a:xfrm>
            <a:off x="304800" y="6488668"/>
            <a:ext cx="1159730" cy="369332"/>
          </a:xfrm>
          <a:prstGeom prst="rect">
            <a:avLst/>
          </a:prstGeom>
          <a:noFill/>
        </p:spPr>
        <p:txBody>
          <a:bodyPr wrap="none" rtlCol="0">
            <a:spAutoFit/>
          </a:bodyPr>
          <a:lstStyle/>
          <a:p>
            <a:r>
              <a:rPr lang="en-US" dirty="0" smtClean="0">
                <a:solidFill>
                  <a:srgbClr val="FFFFFF"/>
                </a:solidFill>
              </a:rPr>
              <a:t>Ian Smith</a:t>
            </a:r>
            <a:endParaRPr lang="en-US" dirty="0">
              <a:solidFill>
                <a:srgbClr val="FFFFFF"/>
              </a:solidFill>
            </a:endParaRPr>
          </a:p>
        </p:txBody>
      </p:sp>
      <p:sp>
        <p:nvSpPr>
          <p:cNvPr id="8" name="TextBox 7"/>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457200" y="152400"/>
            <a:ext cx="8229600" cy="1219200"/>
          </a:xfrm>
        </p:spPr>
        <p:txBody>
          <a:bodyPr/>
          <a:lstStyle/>
          <a:p>
            <a:r>
              <a:rPr lang="fr-CA" dirty="0" smtClean="0">
                <a:solidFill>
                  <a:schemeClr val="bg1"/>
                </a:solidFill>
                <a:latin typeface="Georgia"/>
                <a:cs typeface="Georgia"/>
              </a:rPr>
              <a:t>Major Points Of This </a:t>
            </a:r>
            <a:r>
              <a:rPr lang="fr-CA" dirty="0" err="1" smtClean="0">
                <a:solidFill>
                  <a:schemeClr val="bg1"/>
                </a:solidFill>
                <a:latin typeface="Georgia"/>
                <a:cs typeface="Georgia"/>
              </a:rPr>
              <a:t>Presentation</a:t>
            </a:r>
            <a:endParaRPr lang="fr-CA" dirty="0">
              <a:solidFill>
                <a:schemeClr val="bg1"/>
              </a:solidFill>
              <a:latin typeface="Georgia"/>
              <a:cs typeface="Georgia"/>
            </a:endParaRPr>
          </a:p>
        </p:txBody>
      </p:sp>
      <p:graphicFrame>
        <p:nvGraphicFramePr>
          <p:cNvPr id="5" name="Content Placeholder 4"/>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11134645"/>
              </p:ext>
            </p:extLst>
          </p:nvPr>
        </p:nvGraphicFramePr>
        <p:xfrm>
          <a:off x="457200" y="2071688"/>
          <a:ext cx="8229600" cy="4500562"/>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3</a:t>
            </a:fld>
            <a:endParaRPr lang="fr-CA"/>
          </a:p>
        </p:txBody>
      </p:sp>
      <p:sp>
        <p:nvSpPr>
          <p:cNvPr id="6" name="TextBox 5"/>
          <p:cNvSpPr txBox="1"/>
          <p:nvPr/>
        </p:nvSpPr>
        <p:spPr>
          <a:xfrm>
            <a:off x="304800" y="6488668"/>
            <a:ext cx="1711426" cy="369332"/>
          </a:xfrm>
          <a:prstGeom prst="rect">
            <a:avLst/>
          </a:prstGeom>
          <a:noFill/>
        </p:spPr>
        <p:txBody>
          <a:bodyPr wrap="none" rtlCol="0">
            <a:spAutoFit/>
          </a:bodyPr>
          <a:lstStyle/>
          <a:p>
            <a:r>
              <a:rPr lang="en-US" dirty="0" smtClean="0"/>
              <a:t>Adam Jackson</a:t>
            </a:r>
            <a:endParaRPr lang="en-US" dirty="0"/>
          </a:p>
        </p:txBody>
      </p:sp>
      <p:sp>
        <p:nvSpPr>
          <p:cNvPr id="8" name="TextBox 7"/>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States</a:t>
            </a:r>
            <a:endParaRPr lang="fr-CA" dirty="0"/>
          </a:p>
        </p:txBody>
      </p:sp>
      <p:graphicFrame>
        <p:nvGraphicFramePr>
          <p:cNvPr id="2" name="Content Placeholder 1"/>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95907318"/>
              </p:ext>
            </p:extLst>
          </p:nvPr>
        </p:nvGraphicFramePr>
        <p:xfrm>
          <a:off x="2627784" y="1772816"/>
          <a:ext cx="5897149" cy="4267944"/>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30</a:t>
            </a:fld>
            <a:endParaRPr lang="fr-CA" dirty="0"/>
          </a:p>
        </p:txBody>
      </p:sp>
      <p:sp>
        <p:nvSpPr>
          <p:cNvPr id="5" name="TextBox 4"/>
          <p:cNvSpPr txBox="1"/>
          <p:nvPr/>
        </p:nvSpPr>
        <p:spPr>
          <a:xfrm>
            <a:off x="304800" y="6488668"/>
            <a:ext cx="1159730" cy="369332"/>
          </a:xfrm>
          <a:prstGeom prst="rect">
            <a:avLst/>
          </a:prstGeom>
          <a:noFill/>
        </p:spPr>
        <p:txBody>
          <a:bodyPr wrap="none" rtlCol="0">
            <a:spAutoFit/>
          </a:bodyPr>
          <a:lstStyle/>
          <a:p>
            <a:r>
              <a:rPr lang="en-US" dirty="0" smtClean="0">
                <a:solidFill>
                  <a:srgbClr val="FFFFFF"/>
                </a:solidFill>
              </a:rPr>
              <a:t>Ian Smith</a:t>
            </a:r>
            <a:endParaRPr lang="en-US" dirty="0">
              <a:solidFill>
                <a:srgbClr val="FFFFFF"/>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External Save File (.xsf)</a:t>
            </a:r>
            <a:endParaRPr lang="fr-CA" sz="2000" dirty="0"/>
          </a:p>
        </p:txBody>
      </p:sp>
      <p:sp>
        <p:nvSpPr>
          <p:cNvPr id="4" name="Slide Number Placeholder 3"/>
          <p:cNvSpPr>
            <a:spLocks noGrp="1"/>
          </p:cNvSpPr>
          <p:nvPr>
            <p:ph type="sldNum" sz="quarter" idx="12"/>
          </p:nvPr>
        </p:nvSpPr>
        <p:spPr/>
        <p:txBody>
          <a:bodyPr/>
          <a:lstStyle/>
          <a:p>
            <a:fld id="{10CE5B43-A078-184F-965A-8CDBEFF30822}" type="slidenum">
              <a:rPr lang="fr-CA" smtClean="0"/>
              <a:pPr/>
              <a:t>31</a:t>
            </a:fld>
            <a:endParaRPr lang="fr-CA" dirty="0"/>
          </a:p>
        </p:txBody>
      </p:sp>
      <p:sp>
        <p:nvSpPr>
          <p:cNvPr id="5" name="TextBox 4"/>
          <p:cNvSpPr txBox="1"/>
          <p:nvPr/>
        </p:nvSpPr>
        <p:spPr>
          <a:xfrm>
            <a:off x="304800" y="6488668"/>
            <a:ext cx="1159730" cy="369332"/>
          </a:xfrm>
          <a:prstGeom prst="rect">
            <a:avLst/>
          </a:prstGeom>
          <a:noFill/>
        </p:spPr>
        <p:txBody>
          <a:bodyPr wrap="none" rtlCol="0">
            <a:spAutoFit/>
          </a:bodyPr>
          <a:lstStyle/>
          <a:p>
            <a:r>
              <a:rPr lang="en-US" dirty="0" smtClean="0">
                <a:solidFill>
                  <a:srgbClr val="FFFFFF"/>
                </a:solidFill>
              </a:rPr>
              <a:t>Ian Smith</a:t>
            </a:r>
            <a:endParaRPr lang="en-US" dirty="0">
              <a:solidFill>
                <a:srgbClr val="FFFFFF"/>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
        <p:nvSpPr>
          <p:cNvPr id="7" name="Can 6"/>
          <p:cNvSpPr/>
          <p:nvPr/>
        </p:nvSpPr>
        <p:spPr>
          <a:xfrm>
            <a:off x="3657600" y="2057400"/>
            <a:ext cx="4038600" cy="3581400"/>
          </a:xfrm>
          <a:prstGeom prst="can">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Save File</a:t>
            </a:r>
          </a:p>
          <a:p>
            <a:pPr algn="ctr"/>
            <a:endParaRPr lang="en-US" dirty="0" smtClean="0">
              <a:solidFill>
                <a:schemeClr val="bg1"/>
              </a:solidFill>
            </a:endParaRPr>
          </a:p>
          <a:p>
            <a:pPr algn="ctr"/>
            <a:r>
              <a:rPr lang="en-US" dirty="0" smtClean="0">
                <a:solidFill>
                  <a:schemeClr val="bg1"/>
                </a:solidFill>
              </a:rPr>
              <a:t>Database Name</a:t>
            </a:r>
          </a:p>
          <a:p>
            <a:pPr algn="ctr"/>
            <a:r>
              <a:rPr lang="en-US" dirty="0" smtClean="0">
                <a:solidFill>
                  <a:schemeClr val="bg1"/>
                </a:solidFill>
              </a:rPr>
              <a:t>Saved Sets, Preferences, Trash</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latin typeface="Georgia"/>
                <a:cs typeface="Georgia"/>
              </a:rPr>
              <a:t>Summary</a:t>
            </a:r>
            <a:endParaRPr lang="fr-CA" dirty="0">
              <a:solidFill>
                <a:schemeClr val="bg1"/>
              </a:solidFill>
              <a:latin typeface="Georgia"/>
              <a:cs typeface="Georgia"/>
            </a:endParaRPr>
          </a:p>
        </p:txBody>
      </p:sp>
      <p:sp>
        <p:nvSpPr>
          <p:cNvPr id="5123" name="Espace réservé du contenu 4"/>
          <p:cNvSpPr>
            <a:spLocks noGrp="1"/>
          </p:cNvSpPr>
          <p:nvPr>
            <p:ph idx="1"/>
          </p:nvPr>
        </p:nvSpPr>
        <p:spPr>
          <a:xfrm>
            <a:off x="457200" y="2071688"/>
            <a:ext cx="8229600" cy="4500562"/>
          </a:xfrm>
        </p:spPr>
        <p:txBody>
          <a:bodyPr/>
          <a:lstStyle/>
          <a:p>
            <a:pPr>
              <a:buNone/>
            </a:pPr>
            <a:endParaRPr lang="fr-CA" dirty="0" smtClean="0">
              <a:solidFill>
                <a:schemeClr val="bg1"/>
              </a:solidFill>
            </a:endParaRPr>
          </a:p>
          <a:p>
            <a:pPr>
              <a:buNone/>
            </a:pPr>
            <a:endParaRPr lang="fr-CA" dirty="0" smtClean="0">
              <a:solidFill>
                <a:schemeClr val="bg1"/>
              </a:solidFill>
            </a:endParaRPr>
          </a:p>
          <a:p>
            <a:pPr>
              <a:buNone/>
            </a:pPr>
            <a:endParaRPr lang="fr-CA" dirty="0">
              <a:solidFill>
                <a:schemeClr val="bg1"/>
              </a:solidFill>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32</a:t>
            </a:fld>
            <a:endParaRPr lang="fr-CA"/>
          </a:p>
        </p:txBody>
      </p:sp>
      <p:sp>
        <p:nvSpPr>
          <p:cNvPr id="5" name="TextBox 4"/>
          <p:cNvSpPr txBox="1"/>
          <p:nvPr/>
        </p:nvSpPr>
        <p:spPr>
          <a:xfrm>
            <a:off x="457200" y="6488668"/>
            <a:ext cx="1711426" cy="369332"/>
          </a:xfrm>
          <a:prstGeom prst="rect">
            <a:avLst/>
          </a:prstGeom>
          <a:noFill/>
        </p:spPr>
        <p:txBody>
          <a:bodyPr wrap="none" rtlCol="0">
            <a:spAutoFit/>
          </a:bodyPr>
          <a:lstStyle/>
          <a:p>
            <a:r>
              <a:rPr lang="en-US" dirty="0" smtClean="0">
                <a:solidFill>
                  <a:srgbClr val="FFFFFF"/>
                </a:solidFill>
              </a:rPr>
              <a:t>Adam Jackson</a:t>
            </a:r>
            <a:endParaRPr lang="en-US" dirty="0">
              <a:solidFill>
                <a:srgbClr val="FFFFFF"/>
              </a:solidFill>
            </a:endParaRPr>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solidFill>
                  <a:srgbClr val="FFFFFF"/>
                </a:solidFill>
              </a:rPr>
              <a:t>Datacus</a:t>
            </a:r>
            <a:endParaRPr lang="en-US" dirty="0">
              <a:solidFill>
                <a:srgbClr val="FFFFFF"/>
              </a:solidFill>
            </a:endParaRPr>
          </a:p>
        </p:txBody>
      </p:sp>
      <p:sp>
        <p:nvSpPr>
          <p:cNvPr id="7" name="TextBox 6"/>
          <p:cNvSpPr txBox="1"/>
          <p:nvPr/>
        </p:nvSpPr>
        <p:spPr>
          <a:xfrm>
            <a:off x="457200" y="2057400"/>
            <a:ext cx="8229600" cy="3323987"/>
          </a:xfrm>
          <a:prstGeom prst="rect">
            <a:avLst/>
          </a:prstGeom>
          <a:noFill/>
        </p:spPr>
        <p:txBody>
          <a:bodyPr wrap="square" rtlCol="0">
            <a:spAutoFit/>
          </a:bodyPr>
          <a:lstStyle/>
          <a:p>
            <a:r>
              <a:rPr lang="en-US" sz="3000" dirty="0" smtClean="0">
                <a:solidFill>
                  <a:srgbClr val="FFFFFF"/>
                </a:solidFill>
              </a:rPr>
              <a:t>Datacus project for Dynamo BI Solutions</a:t>
            </a:r>
          </a:p>
          <a:p>
            <a:endParaRPr lang="en-US" sz="3000" dirty="0" smtClean="0">
              <a:solidFill>
                <a:srgbClr val="FFFFFF"/>
              </a:solidFill>
            </a:endParaRPr>
          </a:p>
          <a:p>
            <a:r>
              <a:rPr lang="en-US" sz="3000" dirty="0" err="1" smtClean="0">
                <a:solidFill>
                  <a:srgbClr val="FFFFFF"/>
                </a:solidFill>
              </a:rPr>
              <a:t>Multitouch</a:t>
            </a:r>
            <a:r>
              <a:rPr lang="en-US" sz="3000" dirty="0" smtClean="0">
                <a:solidFill>
                  <a:srgbClr val="FFFFFF"/>
                </a:solidFill>
              </a:rPr>
              <a:t> BI System</a:t>
            </a:r>
          </a:p>
          <a:p>
            <a:endParaRPr lang="en-US" sz="3000" dirty="0" smtClean="0">
              <a:solidFill>
                <a:srgbClr val="FFFFFF"/>
              </a:solidFill>
            </a:endParaRPr>
          </a:p>
          <a:p>
            <a:r>
              <a:rPr lang="en-US" sz="3000" dirty="0" smtClean="0">
                <a:solidFill>
                  <a:srgbClr val="FFFFFF"/>
                </a:solidFill>
              </a:rPr>
              <a:t>Utilize Multiple Existing Open Source Systems</a:t>
            </a:r>
          </a:p>
          <a:p>
            <a:endParaRPr lang="en-US" sz="3000" dirty="0" smtClean="0">
              <a:solidFill>
                <a:srgbClr val="FFFFFF"/>
              </a:solidFill>
            </a:endParaRPr>
          </a:p>
          <a:p>
            <a:endParaRPr lang="en-US" sz="3000" dirty="0">
              <a:solidFill>
                <a:srgbClr val="FFFFFF"/>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latin typeface="Georgia"/>
                <a:cs typeface="Georgia"/>
              </a:rPr>
              <a:t>Demo</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33</a:t>
            </a:fld>
            <a:endParaRPr lang="fr-CA"/>
          </a:p>
        </p:txBody>
      </p:sp>
      <p:sp>
        <p:nvSpPr>
          <p:cNvPr id="5" name="TextBox 4"/>
          <p:cNvSpPr txBox="1"/>
          <p:nvPr/>
        </p:nvSpPr>
        <p:spPr>
          <a:xfrm>
            <a:off x="304800" y="6488668"/>
            <a:ext cx="1711426" cy="369332"/>
          </a:xfrm>
          <a:prstGeom prst="rect">
            <a:avLst/>
          </a:prstGeom>
          <a:noFill/>
        </p:spPr>
        <p:txBody>
          <a:bodyPr wrap="none" rtlCol="0">
            <a:spAutoFit/>
          </a:bodyPr>
          <a:lstStyle/>
          <a:p>
            <a:r>
              <a:rPr lang="en-US" dirty="0" smtClean="0"/>
              <a:t>Adam Jackson</a:t>
            </a:r>
            <a:endParaRPr lang="en-US" dirty="0"/>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
        <p:nvSpPr>
          <p:cNvPr id="14" name="TextBox 13"/>
          <p:cNvSpPr txBox="1"/>
          <p:nvPr/>
        </p:nvSpPr>
        <p:spPr>
          <a:xfrm>
            <a:off x="990600" y="2438401"/>
            <a:ext cx="7086600" cy="5262980"/>
          </a:xfrm>
          <a:prstGeom prst="rect">
            <a:avLst/>
          </a:prstGeom>
          <a:noFill/>
        </p:spPr>
        <p:txBody>
          <a:bodyPr wrap="square" rtlCol="0">
            <a:spAutoFit/>
          </a:bodyPr>
          <a:lstStyle/>
          <a:p>
            <a:pPr algn="ctr"/>
            <a:r>
              <a:rPr lang="en-US" sz="2800" dirty="0" smtClean="0">
                <a:hlinkClick r:id="rId3"/>
              </a:rPr>
              <a:t>Degrafa Pie Menu</a:t>
            </a:r>
            <a:endParaRPr lang="en-US" sz="2800" dirty="0" smtClean="0"/>
          </a:p>
          <a:p>
            <a:pPr algn="ctr"/>
            <a:endParaRPr lang="en-US" sz="2800" dirty="0" smtClean="0"/>
          </a:p>
          <a:p>
            <a:pPr algn="ctr"/>
            <a:endParaRPr lang="en-US" sz="2800" dirty="0" smtClean="0"/>
          </a:p>
          <a:p>
            <a:pPr algn="ctr"/>
            <a:r>
              <a:rPr lang="en-US" sz="2800" dirty="0" smtClean="0">
                <a:hlinkClick r:id="rId4"/>
              </a:rPr>
              <a:t>Dynamic Flex Charts</a:t>
            </a:r>
            <a:endParaRPr lang="en-US" sz="2800" dirty="0" smtClean="0"/>
          </a:p>
          <a:p>
            <a:pPr algn="ctr"/>
            <a:endParaRPr lang="en-US" sz="2800" dirty="0" smtClean="0"/>
          </a:p>
          <a:p>
            <a:pPr algn="ctr"/>
            <a:endParaRPr lang="en-US" sz="2800" dirty="0" smtClean="0"/>
          </a:p>
          <a:p>
            <a:pPr algn="ctr"/>
            <a:r>
              <a:rPr lang="en-US" sz="2800" dirty="0" smtClean="0">
                <a:hlinkClick r:id="rId5"/>
              </a:rPr>
              <a:t>Bump Top</a:t>
            </a:r>
            <a:endParaRPr lang="en-US" sz="2800" dirty="0" smtClean="0"/>
          </a:p>
          <a:p>
            <a:pPr algn="ctr"/>
            <a:endParaRPr lang="en-US" sz="2800" dirty="0" smtClean="0"/>
          </a:p>
          <a:p>
            <a:pPr algn="ctr"/>
            <a:endParaRPr lang="en-US" sz="2800" dirty="0" smtClean="0"/>
          </a:p>
          <a:p>
            <a:pPr algn="ctr"/>
            <a:endParaRPr lang="en-US" sz="2800" dirty="0" smtClean="0"/>
          </a:p>
          <a:p>
            <a:pPr algn="ctr"/>
            <a:endParaRPr lang="en-US" sz="2800" dirty="0" smtClean="0"/>
          </a:p>
          <a:p>
            <a:pPr algn="ct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274638"/>
            <a:ext cx="9144000" cy="1143000"/>
          </a:xfrm>
        </p:spPr>
        <p:txBody>
          <a:bodyPr/>
          <a:lstStyle/>
          <a:p>
            <a:r>
              <a:rPr lang="fr-CA" sz="3600" dirty="0" smtClean="0">
                <a:solidFill>
                  <a:schemeClr val="bg1"/>
                </a:solidFill>
                <a:latin typeface="Georgia"/>
                <a:cs typeface="Georgia"/>
              </a:rPr>
              <a:t>Dynamo Business Intelligence Corporation </a:t>
            </a:r>
            <a:endParaRPr lang="fr-CA" sz="3600"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4</a:t>
            </a:fld>
            <a:endParaRPr lang="fr-CA"/>
          </a:p>
        </p:txBody>
      </p:sp>
      <p:pic>
        <p:nvPicPr>
          <p:cNvPr id="5122" name="Picture 2" descr="http://www.dynamobi.com/dynamobi_logo.png"/>
          <p:cNvPicPr>
            <a:picLocks noChangeAspect="1" noChangeArrowheads="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915816" y="2852936"/>
            <a:ext cx="2952750" cy="254317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5" name="TextBox 4"/>
          <p:cNvSpPr txBox="1"/>
          <p:nvPr/>
        </p:nvSpPr>
        <p:spPr>
          <a:xfrm>
            <a:off x="304800" y="6488668"/>
            <a:ext cx="1711426" cy="369332"/>
          </a:xfrm>
          <a:prstGeom prst="rect">
            <a:avLst/>
          </a:prstGeom>
          <a:noFill/>
        </p:spPr>
        <p:txBody>
          <a:bodyPr wrap="none" rtlCol="0">
            <a:spAutoFit/>
          </a:bodyPr>
          <a:lstStyle/>
          <a:p>
            <a:r>
              <a:rPr lang="en-US" dirty="0" smtClean="0"/>
              <a:t>Adam Jackson</a:t>
            </a:r>
            <a:endParaRPr lang="en-US" dirty="0"/>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274638"/>
            <a:ext cx="9144000" cy="1143000"/>
          </a:xfrm>
        </p:spPr>
        <p:txBody>
          <a:bodyPr/>
          <a:lstStyle/>
          <a:p>
            <a:r>
              <a:rPr lang="fr-CA" sz="3600" dirty="0" err="1" smtClean="0">
                <a:solidFill>
                  <a:schemeClr val="bg1"/>
                </a:solidFill>
                <a:latin typeface="Georgia"/>
                <a:cs typeface="Georgia"/>
              </a:rPr>
              <a:t>What</a:t>
            </a:r>
            <a:r>
              <a:rPr lang="fr-CA" sz="3600" dirty="0" smtClean="0">
                <a:solidFill>
                  <a:schemeClr val="bg1"/>
                </a:solidFill>
                <a:latin typeface="Georgia"/>
                <a:cs typeface="Georgia"/>
              </a:rPr>
              <a:t> </a:t>
            </a:r>
            <a:r>
              <a:rPr lang="fr-CA" sz="3600" dirty="0" err="1" smtClean="0">
                <a:solidFill>
                  <a:schemeClr val="bg1"/>
                </a:solidFill>
                <a:latin typeface="Georgia"/>
                <a:cs typeface="Georgia"/>
              </a:rPr>
              <a:t>is</a:t>
            </a:r>
            <a:r>
              <a:rPr lang="fr-CA" sz="3600" dirty="0" smtClean="0">
                <a:solidFill>
                  <a:schemeClr val="bg1"/>
                </a:solidFill>
                <a:latin typeface="Georgia"/>
                <a:cs typeface="Georgia"/>
              </a:rPr>
              <a:t> Business Intelligence?</a:t>
            </a:r>
            <a:endParaRPr lang="fr-CA" sz="3600"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5</a:t>
            </a:fld>
            <a:endParaRPr lang="fr-CA"/>
          </a:p>
        </p:txBody>
      </p:sp>
      <p:sp>
        <p:nvSpPr>
          <p:cNvPr id="5" name="TextBox 4"/>
          <p:cNvSpPr txBox="1"/>
          <p:nvPr/>
        </p:nvSpPr>
        <p:spPr>
          <a:xfrm>
            <a:off x="304800" y="6488668"/>
            <a:ext cx="1711426" cy="369332"/>
          </a:xfrm>
          <a:prstGeom prst="rect">
            <a:avLst/>
          </a:prstGeom>
          <a:noFill/>
        </p:spPr>
        <p:txBody>
          <a:bodyPr wrap="none" rtlCol="0">
            <a:spAutoFit/>
          </a:bodyPr>
          <a:lstStyle/>
          <a:p>
            <a:r>
              <a:rPr lang="en-US" dirty="0" smtClean="0"/>
              <a:t>Adam Jackson</a:t>
            </a:r>
            <a:endParaRPr lang="en-US" dirty="0"/>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
        <p:nvSpPr>
          <p:cNvPr id="7" name="TextBox 6"/>
          <p:cNvSpPr txBox="1"/>
          <p:nvPr/>
        </p:nvSpPr>
        <p:spPr>
          <a:xfrm>
            <a:off x="1143000" y="2209800"/>
            <a:ext cx="7467600" cy="3970318"/>
          </a:xfrm>
          <a:prstGeom prst="rect">
            <a:avLst/>
          </a:prstGeom>
          <a:noFill/>
        </p:spPr>
        <p:txBody>
          <a:bodyPr wrap="square" rtlCol="0">
            <a:spAutoFit/>
          </a:bodyPr>
          <a:lstStyle/>
          <a:p>
            <a:r>
              <a:rPr lang="en-US" sz="2800" dirty="0" smtClean="0"/>
              <a:t>The Tools &amp; Techniques used to Analyze Business Data</a:t>
            </a:r>
          </a:p>
          <a:p>
            <a:endParaRPr lang="en-US" sz="2800" dirty="0" smtClean="0"/>
          </a:p>
          <a:p>
            <a:r>
              <a:rPr lang="en-US" sz="2800" dirty="0" smtClean="0"/>
              <a:t>Analytics, Data Mining, Dashboards, Reporting, Charting &amp; Graphing, Predictive Analysis</a:t>
            </a:r>
          </a:p>
          <a:p>
            <a:endParaRPr lang="en-US" sz="2800" dirty="0" smtClean="0"/>
          </a:p>
          <a:p>
            <a:r>
              <a:rPr lang="en-US" sz="2800" dirty="0" smtClean="0"/>
              <a:t>Used by majority of Fortune 500 Companies across all Industries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latin typeface="Georgia"/>
                <a:cs typeface="Georgia"/>
              </a:rPr>
              <a:t>Problem</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6</a:t>
            </a:fld>
            <a:endParaRPr lang="fr-CA"/>
          </a:p>
        </p:txBody>
      </p:sp>
      <p:sp>
        <p:nvSpPr>
          <p:cNvPr id="3" name="Can 2"/>
          <p:cNvSpPr/>
          <p:nvPr/>
        </p:nvSpPr>
        <p:spPr>
          <a:xfrm>
            <a:off x="5724128" y="2992017"/>
            <a:ext cx="1800200" cy="239426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467544" y="4509120"/>
            <a:ext cx="5040560" cy="1754326"/>
          </a:xfrm>
          <a:prstGeom prst="rect">
            <a:avLst/>
          </a:prstGeom>
          <a:noFill/>
        </p:spPr>
        <p:txBody>
          <a:bodyPr wrap="square" rtlCol="0">
            <a:spAutoFit/>
          </a:bodyPr>
          <a:lstStyle/>
          <a:p>
            <a:r>
              <a:rPr lang="en-US" dirty="0"/>
              <a:t>SELECT { [Measures].[Sales Amount], [Measures].[Tax Amount] } ON 0, { [Date].[Fiscal].[Fiscal Year].&amp;[2002], [Date].[Fiscal].[Fiscal Year].&amp;[2003] } ON 1 FROM [Adventure Works] WHERE ( [Sales Territory].[Southwest] )</a:t>
            </a:r>
          </a:p>
        </p:txBody>
      </p:sp>
      <p:pic>
        <p:nvPicPr>
          <p:cNvPr id="6147" name="Picture 3"/>
          <p:cNvPicPr>
            <a:picLocks noChangeAspect="1" noChangeArrowheads="1"/>
          </p:cNvPicPr>
          <p:nvPr/>
        </p:nvPicPr>
        <p:blipFill rotWithShape="1">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2823" t="43114" r="-12823" b="-43114"/>
          <a:stretch/>
        </p:blipFill>
        <p:spPr bwMode="auto">
          <a:xfrm>
            <a:off x="640080" y="1890532"/>
            <a:ext cx="4269854" cy="284860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7" name="TextBox 6"/>
          <p:cNvSpPr txBox="1"/>
          <p:nvPr/>
        </p:nvSpPr>
        <p:spPr>
          <a:xfrm>
            <a:off x="304800" y="6488668"/>
            <a:ext cx="1711426" cy="369332"/>
          </a:xfrm>
          <a:prstGeom prst="rect">
            <a:avLst/>
          </a:prstGeom>
          <a:noFill/>
        </p:spPr>
        <p:txBody>
          <a:bodyPr wrap="none" rtlCol="0">
            <a:spAutoFit/>
          </a:bodyPr>
          <a:lstStyle/>
          <a:p>
            <a:r>
              <a:rPr lang="en-US" dirty="0" smtClean="0"/>
              <a:t>Adam Jackson</a:t>
            </a:r>
            <a:endParaRPr lang="en-US" dirty="0"/>
          </a:p>
        </p:txBody>
      </p:sp>
      <p:sp>
        <p:nvSpPr>
          <p:cNvPr id="8" name="TextBox 7"/>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Solution</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7</a:t>
            </a:fld>
            <a:endParaRPr lang="fr-CA"/>
          </a:p>
        </p:txBody>
      </p:sp>
      <p:pic>
        <p:nvPicPr>
          <p:cNvPr id="7171" name="Picture 3"/>
          <p:cNvPicPr>
            <a:picLocks noChangeAspect="1" noChangeArrowheads="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483768" y="2852936"/>
            <a:ext cx="3905250" cy="39052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3" name="TextBox 2"/>
          <p:cNvSpPr txBox="1"/>
          <p:nvPr/>
        </p:nvSpPr>
        <p:spPr>
          <a:xfrm>
            <a:off x="3351192" y="2228810"/>
            <a:ext cx="2170402" cy="830997"/>
          </a:xfrm>
          <a:prstGeom prst="rect">
            <a:avLst/>
          </a:prstGeom>
          <a:noFill/>
        </p:spPr>
        <p:txBody>
          <a:bodyPr wrap="none" rtlCol="0">
            <a:spAutoFit/>
          </a:bodyPr>
          <a:lstStyle/>
          <a:p>
            <a:r>
              <a:rPr lang="en-US" sz="4800" dirty="0" smtClean="0">
                <a:latin typeface="+mj-lt"/>
              </a:rPr>
              <a:t>Datacus</a:t>
            </a:r>
            <a:endParaRPr lang="en-US" sz="4800" dirty="0">
              <a:latin typeface="+mj-lt"/>
            </a:endParaRPr>
          </a:p>
        </p:txBody>
      </p:sp>
      <p:sp>
        <p:nvSpPr>
          <p:cNvPr id="6" name="TextBox 5"/>
          <p:cNvSpPr txBox="1"/>
          <p:nvPr/>
        </p:nvSpPr>
        <p:spPr>
          <a:xfrm>
            <a:off x="304800" y="6488668"/>
            <a:ext cx="1287770" cy="369332"/>
          </a:xfrm>
          <a:prstGeom prst="rect">
            <a:avLst/>
          </a:prstGeom>
          <a:noFill/>
        </p:spPr>
        <p:txBody>
          <a:bodyPr wrap="none" rtlCol="0">
            <a:spAutoFit/>
          </a:bodyPr>
          <a:lstStyle/>
          <a:p>
            <a:r>
              <a:rPr lang="en-US" dirty="0" smtClean="0"/>
              <a:t>Matt Smith</a:t>
            </a:r>
            <a:endParaRPr lang="en-US" dirty="0"/>
          </a:p>
        </p:txBody>
      </p:sp>
      <p:sp>
        <p:nvSpPr>
          <p:cNvPr id="7" name="TextBox 6"/>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Solution Overview</a:t>
            </a:r>
            <a:endParaRPr lang="fr-CA" dirty="0">
              <a:solidFill>
                <a:schemeClr val="bg1"/>
              </a:solidFill>
              <a:latin typeface="Georgia"/>
              <a:cs typeface="Georgia"/>
            </a:endParaRPr>
          </a:p>
        </p:txBody>
      </p:sp>
      <p:graphicFrame>
        <p:nvGraphicFramePr>
          <p:cNvPr id="2" name="Content Placeholder 1"/>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0795782"/>
              </p:ext>
            </p:extLst>
          </p:nvPr>
        </p:nvGraphicFramePr>
        <p:xfrm>
          <a:off x="457200" y="2071688"/>
          <a:ext cx="8229600" cy="4176712"/>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
        <p:nvSpPr>
          <p:cNvPr id="4" name="Slide Number Placeholder 3"/>
          <p:cNvSpPr>
            <a:spLocks noGrp="1"/>
          </p:cNvSpPr>
          <p:nvPr>
            <p:ph type="sldNum" sz="quarter" idx="12"/>
          </p:nvPr>
        </p:nvSpPr>
        <p:spPr/>
        <p:txBody>
          <a:bodyPr/>
          <a:lstStyle/>
          <a:p>
            <a:fld id="{10CE5B43-A078-184F-965A-8CDBEFF30822}" type="slidenum">
              <a:rPr lang="fr-CA" smtClean="0"/>
              <a:pPr/>
              <a:t>8</a:t>
            </a:fld>
            <a:endParaRPr lang="fr-CA"/>
          </a:p>
        </p:txBody>
      </p:sp>
      <p:sp>
        <p:nvSpPr>
          <p:cNvPr id="5" name="TextBox 4"/>
          <p:cNvSpPr txBox="1"/>
          <p:nvPr/>
        </p:nvSpPr>
        <p:spPr>
          <a:xfrm>
            <a:off x="304800" y="6488668"/>
            <a:ext cx="1287770" cy="369332"/>
          </a:xfrm>
          <a:prstGeom prst="rect">
            <a:avLst/>
          </a:prstGeom>
          <a:noFill/>
        </p:spPr>
        <p:txBody>
          <a:bodyPr wrap="none" rtlCol="0">
            <a:spAutoFit/>
          </a:bodyPr>
          <a:lstStyle/>
          <a:p>
            <a:r>
              <a:rPr lang="en-US" dirty="0" smtClean="0"/>
              <a:t>Matt Smith</a:t>
            </a:r>
            <a:endParaRPr lang="en-US" dirty="0"/>
          </a:p>
        </p:txBody>
      </p:sp>
      <p:sp>
        <p:nvSpPr>
          <p:cNvPr id="6" name="TextBox 5"/>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latin typeface="Georgia"/>
                <a:cs typeface="Georgia"/>
              </a:rPr>
              <a:t>Uses of </a:t>
            </a:r>
            <a:r>
              <a:rPr lang="fr-CA" dirty="0" err="1" smtClean="0">
                <a:solidFill>
                  <a:schemeClr val="bg1"/>
                </a:solidFill>
                <a:latin typeface="Georgia"/>
                <a:cs typeface="Georgia"/>
              </a:rPr>
              <a:t>Datacus</a:t>
            </a:r>
            <a:endParaRPr lang="fr-CA" dirty="0">
              <a:solidFill>
                <a:schemeClr val="bg1"/>
              </a:solidFill>
              <a:latin typeface="Georgia"/>
              <a:cs typeface="Georgia"/>
            </a:endParaRPr>
          </a:p>
        </p:txBody>
      </p:sp>
      <p:sp>
        <p:nvSpPr>
          <p:cNvPr id="4" name="Slide Number Placeholder 3"/>
          <p:cNvSpPr>
            <a:spLocks noGrp="1"/>
          </p:cNvSpPr>
          <p:nvPr>
            <p:ph type="sldNum" sz="quarter" idx="12"/>
          </p:nvPr>
        </p:nvSpPr>
        <p:spPr/>
        <p:txBody>
          <a:bodyPr/>
          <a:lstStyle/>
          <a:p>
            <a:fld id="{10CE5B43-A078-184F-965A-8CDBEFF30822}" type="slidenum">
              <a:rPr lang="fr-CA" smtClean="0"/>
              <a:pPr/>
              <a:t>9</a:t>
            </a:fld>
            <a:endParaRPr lang="fr-CA"/>
          </a:p>
        </p:txBody>
      </p:sp>
      <p:pic>
        <p:nvPicPr>
          <p:cNvPr id="8194" name="Picture 2"/>
          <p:cNvPicPr>
            <a:picLocks noChangeAspect="1" noChangeArrowheads="1"/>
          </p:cNvPicPr>
          <p:nvPr/>
        </p:nvPicPr>
        <p:blipFill>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11560" y="2564904"/>
            <a:ext cx="4709160" cy="34480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796136" y="2636912"/>
            <a:ext cx="2857500" cy="28575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6" name="TextBox 5"/>
          <p:cNvSpPr txBox="1"/>
          <p:nvPr/>
        </p:nvSpPr>
        <p:spPr>
          <a:xfrm>
            <a:off x="304800" y="6488668"/>
            <a:ext cx="1287770" cy="369332"/>
          </a:xfrm>
          <a:prstGeom prst="rect">
            <a:avLst/>
          </a:prstGeom>
          <a:noFill/>
        </p:spPr>
        <p:txBody>
          <a:bodyPr wrap="none" rtlCol="0">
            <a:spAutoFit/>
          </a:bodyPr>
          <a:lstStyle/>
          <a:p>
            <a:r>
              <a:rPr lang="en-US" dirty="0" smtClean="0"/>
              <a:t>Matt Smith</a:t>
            </a:r>
            <a:endParaRPr lang="en-US" dirty="0"/>
          </a:p>
        </p:txBody>
      </p:sp>
      <p:sp>
        <p:nvSpPr>
          <p:cNvPr id="7" name="TextBox 6"/>
          <p:cNvSpPr txBox="1"/>
          <p:nvPr/>
        </p:nvSpPr>
        <p:spPr>
          <a:xfrm>
            <a:off x="7391400" y="6477000"/>
            <a:ext cx="1066800" cy="381000"/>
          </a:xfrm>
          <a:prstGeom prst="rect">
            <a:avLst/>
          </a:prstGeom>
          <a:noFill/>
        </p:spPr>
        <p:txBody>
          <a:bodyPr wrap="square" rtlCol="0">
            <a:spAutoFit/>
          </a:bodyPr>
          <a:lstStyle/>
          <a:p>
            <a:r>
              <a:rPr lang="en-US" dirty="0" smtClean="0"/>
              <a:t>Datacus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990</TotalTime>
  <Words>1638</Words>
  <Application>Microsoft Macintosh PowerPoint</Application>
  <PresentationFormat>On-screen Show (4:3)</PresentationFormat>
  <Paragraphs>337</Paragraphs>
  <Slides>33</Slides>
  <Notes>23</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138</vt:lpstr>
      <vt:lpstr>Datacus Multi-Dimensional Data Explorer</vt:lpstr>
      <vt:lpstr>Team Members</vt:lpstr>
      <vt:lpstr>Major Points Of This Presentation</vt:lpstr>
      <vt:lpstr>Dynamo Business Intelligence Corporation </vt:lpstr>
      <vt:lpstr>What is Business Intelligence?</vt:lpstr>
      <vt:lpstr>Problem</vt:lpstr>
      <vt:lpstr>Solution</vt:lpstr>
      <vt:lpstr>Solution Overview</vt:lpstr>
      <vt:lpstr>Uses of Datacus</vt:lpstr>
      <vt:lpstr>More Uses</vt:lpstr>
      <vt:lpstr>Requirements Overview</vt:lpstr>
      <vt:lpstr>Environment Requirements</vt:lpstr>
      <vt:lpstr>Functional Requirements</vt:lpstr>
      <vt:lpstr>Conceptional Overview Diagram</vt:lpstr>
      <vt:lpstr>User Interface Requirements</vt:lpstr>
      <vt:lpstr>GUI</vt:lpstr>
      <vt:lpstr>GUI</vt:lpstr>
      <vt:lpstr>Dynamic Touch Menus</vt:lpstr>
      <vt:lpstr>Design: Issues </vt:lpstr>
      <vt:lpstr>Design: Implementation </vt:lpstr>
      <vt:lpstr>TUIO</vt:lpstr>
      <vt:lpstr>OLAP/Mondrian</vt:lpstr>
      <vt:lpstr>BlazeDS</vt:lpstr>
      <vt:lpstr>Visualization</vt:lpstr>
      <vt:lpstr>Model, View, Controller (MVC)</vt:lpstr>
      <vt:lpstr>Datacus Architecture Diagram</vt:lpstr>
      <vt:lpstr>Model</vt:lpstr>
      <vt:lpstr>View</vt:lpstr>
      <vt:lpstr>Controller</vt:lpstr>
      <vt:lpstr>States</vt:lpstr>
      <vt:lpstr>External Save File (.xsf)</vt:lpstr>
      <vt:lpstr>Summary</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Admin</dc:creator>
  <cp:lastModifiedBy>Office 2004 Test Drive User</cp:lastModifiedBy>
  <cp:revision>37</cp:revision>
  <cp:lastPrinted>2010-10-26T22:15:21Z</cp:lastPrinted>
  <dcterms:created xsi:type="dcterms:W3CDTF">2010-10-26T20:17:46Z</dcterms:created>
  <dcterms:modified xsi:type="dcterms:W3CDTF">2010-10-26T22:15:37Z</dcterms:modified>
</cp:coreProperties>
</file>