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1BAB-DD46-AA47-A037-943C3776BE24}" type="datetimeFigureOut">
              <a:rPr lang="en-US" smtClean="0"/>
              <a:t>9/18/10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B76E-C601-6E4E-9766-7ADF3C63C2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err="1" smtClean="0"/>
              <a:t>Datacus</a:t>
            </a:r>
            <a:r>
              <a:rPr lang="en-US" dirty="0" smtClean="0"/>
              <a:t>: Final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84424"/>
            <a:ext cx="6400800" cy="378777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Adam Jackson</a:t>
            </a:r>
          </a:p>
          <a:p>
            <a:pPr>
              <a:defRPr/>
            </a:pPr>
            <a:r>
              <a:rPr lang="en-US" dirty="0"/>
              <a:t>Buck </a:t>
            </a:r>
            <a:r>
              <a:rPr lang="en-US" dirty="0" err="1"/>
              <a:t>Heroux</a:t>
            </a:r>
            <a:endParaRPr lang="en-US" dirty="0"/>
          </a:p>
          <a:p>
            <a:pPr>
              <a:defRPr/>
            </a:pPr>
            <a:r>
              <a:rPr lang="en-US" dirty="0"/>
              <a:t>Ian Smith</a:t>
            </a:r>
          </a:p>
          <a:p>
            <a:pPr>
              <a:defRPr/>
            </a:pPr>
            <a:r>
              <a:rPr lang="en-US" dirty="0"/>
              <a:t>Matt Smith</a:t>
            </a:r>
          </a:p>
          <a:p>
            <a:pPr>
              <a:defRPr/>
            </a:pPr>
            <a:r>
              <a:rPr lang="en-US" dirty="0"/>
              <a:t>Ryan </a:t>
            </a:r>
            <a:r>
              <a:rPr lang="en-US" dirty="0" err="1"/>
              <a:t>Daubert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Sponsored By:</a:t>
            </a:r>
          </a:p>
          <a:p>
            <a:pPr>
              <a:defRPr/>
            </a:pPr>
            <a:r>
              <a:rPr lang="en-US" dirty="0"/>
              <a:t>Dynamo Business Intelligence Corporation </a:t>
            </a:r>
          </a:p>
          <a:p>
            <a:pPr>
              <a:defRPr/>
            </a:pPr>
            <a:r>
              <a:rPr lang="en-US" dirty="0"/>
              <a:t>Seattle, WA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Datacus: Final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Datacus: Final Demo</dc:title>
  <dc:creator>Matt  Smith</dc:creator>
  <cp:lastModifiedBy>Matt  Smith</cp:lastModifiedBy>
  <cp:revision>1</cp:revision>
  <dcterms:created xsi:type="dcterms:W3CDTF">2010-09-19T00:18:59Z</dcterms:created>
  <dcterms:modified xsi:type="dcterms:W3CDTF">2010-09-19T00:19:29Z</dcterms:modified>
</cp:coreProperties>
</file>