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3B0AF-9032-2341-868D-297BF3D12C0A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60339-9359-6C49-8A1A-4482650685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 err="1" smtClean="0"/>
              <a:t>Datacus</a:t>
            </a:r>
            <a:r>
              <a:rPr lang="en-US" dirty="0" smtClean="0"/>
              <a:t>: State of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6824"/>
            <a:ext cx="6400800" cy="3559175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dirty="0"/>
              <a:t>Adam Jackson</a:t>
            </a:r>
          </a:p>
          <a:p>
            <a:pPr>
              <a:defRPr/>
            </a:pPr>
            <a:r>
              <a:rPr lang="en-US" dirty="0"/>
              <a:t>Buck </a:t>
            </a:r>
            <a:r>
              <a:rPr lang="en-US" dirty="0" err="1"/>
              <a:t>Heroux</a:t>
            </a:r>
            <a:endParaRPr lang="en-US" dirty="0"/>
          </a:p>
          <a:p>
            <a:pPr>
              <a:defRPr/>
            </a:pPr>
            <a:r>
              <a:rPr lang="en-US" dirty="0"/>
              <a:t>Ian Smith</a:t>
            </a:r>
          </a:p>
          <a:p>
            <a:pPr>
              <a:defRPr/>
            </a:pPr>
            <a:r>
              <a:rPr lang="en-US" dirty="0"/>
              <a:t>Matt Smith</a:t>
            </a:r>
          </a:p>
          <a:p>
            <a:pPr>
              <a:defRPr/>
            </a:pPr>
            <a:r>
              <a:rPr lang="en-US" dirty="0"/>
              <a:t>Ryan </a:t>
            </a:r>
            <a:r>
              <a:rPr lang="en-US" dirty="0" err="1"/>
              <a:t>Daubert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Sponsored By:</a:t>
            </a:r>
          </a:p>
          <a:p>
            <a:pPr>
              <a:defRPr/>
            </a:pPr>
            <a:r>
              <a:rPr lang="en-US" dirty="0"/>
              <a:t>Dynamo Business Intelligence Corporation </a:t>
            </a:r>
          </a:p>
          <a:p>
            <a:pPr>
              <a:defRPr/>
            </a:pPr>
            <a:r>
              <a:rPr lang="en-US" dirty="0"/>
              <a:t>Seattle, WA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Datacus: State of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Datacus: State of Project</dc:title>
  <dc:creator>Matt  Smith</dc:creator>
  <cp:lastModifiedBy>Matt  Smith</cp:lastModifiedBy>
  <cp:revision>1</cp:revision>
  <dcterms:created xsi:type="dcterms:W3CDTF">2010-09-19T00:16:50Z</dcterms:created>
  <dcterms:modified xsi:type="dcterms:W3CDTF">2010-09-19T00:18:27Z</dcterms:modified>
</cp:coreProperties>
</file>