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1D88-987A-4E1C-8C44-C29FF5B78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3C69A-EF0A-44F7-9E70-309A62E61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D26E-193A-4E9D-A972-BDA1470F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96D8-1BE6-4364-A3C7-04CC4D8E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A791-8AFF-4F59-8FFD-B0310F73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4748-366C-44F6-A8A9-7C135F8D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AFD2-ED0A-4964-A4E8-972A0CCD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D31B-4905-40FE-A725-9A4529BF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B186-D0CB-4578-9272-57E86DB1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6B37-07C5-4D53-BEF7-68A615F0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BB19-F655-4E66-9780-B5EAE477A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D0812-F7F9-4E81-9067-6C56AAA6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38B6-FE40-4AE4-9254-9654A389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8A9F-7975-41ED-914F-086A4D5C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EB26-B48D-4370-BDAC-888F21F5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8F75-3F83-4DEF-A113-DE5E6503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E9C-7206-40CF-BCEE-92E7FF60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9232-F359-4433-B026-4EA04F54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29F5B-3DBB-4AB6-AFD3-2AF94840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DA9E-C58F-4B0B-B8A2-14FAA191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0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63C3-B8BA-4B6B-ADF4-310573AA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C15AF-E6B1-4BE3-AE51-630C5ACC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1301-024B-4C52-B06B-426C2C22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F1A3-4430-4700-85A4-4116C6D0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98B05-8AE5-4AC2-B627-ED63E9B9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1A4C-C6EC-4E89-80FE-36B0BC65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0D8B-0A6A-4D1B-BAB1-D02E49A1A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EDEA1-AACD-4288-88CE-96377341D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5A55-1B44-407E-A8F5-9A108E9F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5A65F-FF94-441C-A12F-FA7138ED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EE1D7-F8C7-45A5-A00C-818F56A5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0F4-08C1-444E-904E-6C4927CC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FE0B2-57F8-4D59-99CB-3948B2B4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9BBC8-101F-45E2-8A60-5CF03657D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A631D-C630-4F69-A746-0AC92BDE0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45F93-E038-4DC4-8D2C-E49C4C38C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F13FF-F508-4DC9-92BF-7598DDFB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BD337-21F6-4E82-ABB5-E59B4633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A574D-1B0E-473B-BEFA-44AD83CE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D163-1615-4F0B-967A-12897025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40079-219B-4DE2-96C2-54BFC315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2A3CA-9E6E-4701-AAB8-E3396A1A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A9D1-D149-4363-AEFD-29F7E130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4DEF7-FC75-45B6-A759-0780000D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28465-19C0-4F83-8369-050BDC20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7289F-2C71-4333-8257-507FD5C4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4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D26-BBC1-4219-8633-79814E56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8E34-CD82-4D04-9132-116E27F3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EE947-677F-4813-9F1F-9EDEEEECC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C788-25C8-4A5C-B777-6D00CAE1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22A60-3977-42B5-8F75-DD104F39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18D68-C2C1-455C-A9A4-9667F743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3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0587-661F-463E-8B10-68A30D93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F1B0A-85B1-4C47-9EB7-12AE7A58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B47D-AAEE-4726-8D47-DBC81680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41804-5B15-49A5-9BAB-F6CFE33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1EF5-6B9C-46CA-9BCF-CBA68FB2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37CF-C33F-4185-BC00-195714F0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2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04FD0-D7F0-4BBB-8F8C-69F5693E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AC21E-3411-4852-B6F6-28592EB8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536C-1662-4A3B-A894-24D595177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BF54-7048-4036-B6C9-2DC16C8ADE3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16A58-A4E5-4CD8-AD00-AEB6F235D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CDED9-B248-45E8-B97A-D21C34320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6789-037D-4794-A8F7-F1B354DD5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4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FB25E9-39F6-4573-943B-FD10F4A8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53" y="2423033"/>
            <a:ext cx="6842064" cy="25031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2CE199-4A0A-450C-B0D2-2A590679A1EA}"/>
              </a:ext>
            </a:extLst>
          </p:cNvPr>
          <p:cNvCxnSpPr>
            <a:cxnSpLocks/>
          </p:cNvCxnSpPr>
          <p:nvPr/>
        </p:nvCxnSpPr>
        <p:spPr>
          <a:xfrm>
            <a:off x="3196281" y="4209534"/>
            <a:ext cx="132323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AEBE4D-8D41-4653-9417-AFCB039C1338}"/>
              </a:ext>
            </a:extLst>
          </p:cNvPr>
          <p:cNvCxnSpPr>
            <a:cxnSpLocks/>
          </p:cNvCxnSpPr>
          <p:nvPr/>
        </p:nvCxnSpPr>
        <p:spPr>
          <a:xfrm>
            <a:off x="5762608" y="4077729"/>
            <a:ext cx="28008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945301-6233-45E3-B016-C9965C974103}"/>
              </a:ext>
            </a:extLst>
          </p:cNvPr>
          <p:cNvSpPr txBox="1"/>
          <p:nvPr/>
        </p:nvSpPr>
        <p:spPr>
          <a:xfrm>
            <a:off x="2445290" y="4359020"/>
            <a:ext cx="207422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Period=20ms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Frequency=1/20ms=50Hz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1E5EC1-C0E6-49A8-8B7E-25EA07292502}"/>
              </a:ext>
            </a:extLst>
          </p:cNvPr>
          <p:cNvSpPr txBox="1"/>
          <p:nvPr/>
        </p:nvSpPr>
        <p:spPr>
          <a:xfrm>
            <a:off x="5222196" y="4398603"/>
            <a:ext cx="118494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FF0000"/>
                </a:solidFill>
              </a:defRPr>
            </a:lvl1pPr>
          </a:lstStyle>
          <a:p>
            <a:r>
              <a:rPr lang="en-US" sz="1400" dirty="0"/>
              <a:t>On time=1ms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545EA6-E766-4ECF-91CD-A106F8F3FB66}"/>
              </a:ext>
            </a:extLst>
          </p:cNvPr>
          <p:cNvSpPr txBox="1"/>
          <p:nvPr/>
        </p:nvSpPr>
        <p:spPr>
          <a:xfrm>
            <a:off x="5288493" y="2352641"/>
            <a:ext cx="263174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FF0000"/>
                </a:solidFill>
              </a:defRPr>
            </a:lvl1pPr>
          </a:lstStyle>
          <a:p>
            <a:r>
              <a:rPr lang="en-US" sz="1400" dirty="0"/>
              <a:t>Duty cycle = 1ms/20ms=0.05=5%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79E0E7-CDDD-43A9-9A2E-8340E2569D39}"/>
              </a:ext>
            </a:extLst>
          </p:cNvPr>
          <p:cNvCxnSpPr>
            <a:cxnSpLocks/>
          </p:cNvCxnSpPr>
          <p:nvPr/>
        </p:nvCxnSpPr>
        <p:spPr>
          <a:xfrm flipV="1">
            <a:off x="2257168" y="2652584"/>
            <a:ext cx="181232" cy="16722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576E24-4BEC-4896-B69D-E1315F8742B1}"/>
              </a:ext>
            </a:extLst>
          </p:cNvPr>
          <p:cNvSpPr txBox="1"/>
          <p:nvPr/>
        </p:nvSpPr>
        <p:spPr>
          <a:xfrm>
            <a:off x="1426538" y="2233965"/>
            <a:ext cx="163326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Logic voltage = 3.3v</a:t>
            </a:r>
          </a:p>
        </p:txBody>
      </p:sp>
    </p:spTree>
    <p:extLst>
      <p:ext uri="{BB962C8B-B14F-4D97-AF65-F5344CB8AC3E}">
        <p14:creationId xmlns:p14="http://schemas.microsoft.com/office/powerpoint/2010/main" val="20518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Gordon</dc:creator>
  <cp:lastModifiedBy>Neal Gordon</cp:lastModifiedBy>
  <cp:revision>1</cp:revision>
  <dcterms:created xsi:type="dcterms:W3CDTF">2022-02-19T19:53:34Z</dcterms:created>
  <dcterms:modified xsi:type="dcterms:W3CDTF">2022-02-19T19:54:11Z</dcterms:modified>
</cp:coreProperties>
</file>