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F66A-B3CB-4F8C-9AF0-F42FAA748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16554"/>
            <a:ext cx="9448800" cy="1825096"/>
          </a:xfrm>
        </p:spPr>
        <p:txBody>
          <a:bodyPr/>
          <a:lstStyle/>
          <a:p>
            <a:r>
              <a:rPr lang="en-US" dirty="0"/>
              <a:t>ALEXA </a:t>
            </a:r>
            <a:r>
              <a:rPr lang="en-US" dirty="0" err="1"/>
              <a:t>Recognito</a:t>
            </a: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B1C06-9E3F-4107-B977-AF7F3D6D8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060701"/>
            <a:ext cx="2365131" cy="368299"/>
          </a:xfrm>
        </p:spPr>
        <p:txBody>
          <a:bodyPr/>
          <a:lstStyle/>
          <a:p>
            <a:r>
              <a:rPr lang="en-US" dirty="0"/>
              <a:t>VISION TO ALEXA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3C1EDC0-BA9F-402B-BCFC-37065825C7B3}"/>
              </a:ext>
            </a:extLst>
          </p:cNvPr>
          <p:cNvSpPr txBox="1">
            <a:spLocks/>
          </p:cNvSpPr>
          <p:nvPr/>
        </p:nvSpPr>
        <p:spPr>
          <a:xfrm>
            <a:off x="7577505" y="3816350"/>
            <a:ext cx="2199541" cy="1599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By:</a:t>
            </a:r>
          </a:p>
          <a:p>
            <a:r>
              <a:rPr lang="en-US" dirty="0"/>
              <a:t>Nikhil </a:t>
            </a:r>
            <a:r>
              <a:rPr lang="en-US" dirty="0" err="1"/>
              <a:t>Nagori</a:t>
            </a:r>
            <a:endParaRPr lang="en-US" dirty="0"/>
          </a:p>
          <a:p>
            <a:r>
              <a:rPr lang="en-US" dirty="0"/>
              <a:t>Sanket Patil</a:t>
            </a:r>
          </a:p>
          <a:p>
            <a:r>
              <a:rPr lang="en-US" dirty="0" err="1"/>
              <a:t>Jerin</a:t>
            </a:r>
            <a:r>
              <a:rPr lang="en-US" dirty="0"/>
              <a:t> Roy</a:t>
            </a:r>
          </a:p>
          <a:p>
            <a:r>
              <a:rPr lang="en-US" dirty="0"/>
              <a:t>Shreyas </a:t>
            </a:r>
            <a:r>
              <a:rPr lang="en-US" dirty="0" err="1"/>
              <a:t>Vaidyanath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EC79A4-FF52-4566-846B-F8877124DE60}"/>
              </a:ext>
            </a:extLst>
          </p:cNvPr>
          <p:cNvCxnSpPr/>
          <p:nvPr/>
        </p:nvCxnSpPr>
        <p:spPr>
          <a:xfrm>
            <a:off x="1037771" y="2982686"/>
            <a:ext cx="9347200" cy="58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8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DFE5-6D10-49EB-A343-76F090D0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E2845-0103-4A8A-AEA0-BA2264530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2427544"/>
          </a:xfrm>
        </p:spPr>
        <p:txBody>
          <a:bodyPr/>
          <a:lstStyle/>
          <a:p>
            <a:r>
              <a:rPr lang="en-US" dirty="0"/>
              <a:t>Our attempt to give Amazon’s Alexa a vision</a:t>
            </a:r>
          </a:p>
          <a:p>
            <a:r>
              <a:rPr lang="en-US" dirty="0"/>
              <a:t>The </a:t>
            </a:r>
            <a:r>
              <a:rPr lang="en-US" b="1" dirty="0"/>
              <a:t>system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Captures</a:t>
            </a:r>
            <a:r>
              <a:rPr lang="en-US" dirty="0"/>
              <a:t>: Image through camera module and </a:t>
            </a:r>
            <a:r>
              <a:rPr lang="en-US" dirty="0" err="1"/>
              <a:t>RPi</a:t>
            </a:r>
            <a:endParaRPr lang="en-US" dirty="0"/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Processes</a:t>
            </a:r>
            <a:r>
              <a:rPr lang="en-US" dirty="0"/>
              <a:t>: object using image recognition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Recognizes</a:t>
            </a:r>
            <a:r>
              <a:rPr lang="en-US" dirty="0"/>
              <a:t>: Alexa recognizes the object in front of camera module and let user know what the object could be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8E6654-4FB8-4243-8C10-379EB535C970}"/>
              </a:ext>
            </a:extLst>
          </p:cNvPr>
          <p:cNvCxnSpPr/>
          <p:nvPr/>
        </p:nvCxnSpPr>
        <p:spPr>
          <a:xfrm>
            <a:off x="7080069" y="1887583"/>
            <a:ext cx="468303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5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C179-7C6E-4899-8BAC-41C491CC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EE28A-2DBB-4080-A60A-8BF406E5B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4062046" cy="323029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Software Requirements</a:t>
            </a:r>
          </a:p>
          <a:p>
            <a:pPr lvl="1"/>
            <a:r>
              <a:rPr lang="en-US" dirty="0"/>
              <a:t>Could Solutions:</a:t>
            </a:r>
          </a:p>
          <a:p>
            <a:pPr lvl="2"/>
            <a:r>
              <a:rPr lang="en-US" dirty="0"/>
              <a:t>AWS Lambda</a:t>
            </a:r>
          </a:p>
          <a:p>
            <a:pPr lvl="2"/>
            <a:r>
              <a:rPr lang="en-US" dirty="0"/>
              <a:t>AWS </a:t>
            </a:r>
            <a:r>
              <a:rPr lang="en-US" dirty="0" err="1"/>
              <a:t>Rekognition</a:t>
            </a:r>
            <a:endParaRPr lang="en-US" dirty="0"/>
          </a:p>
          <a:p>
            <a:pPr lvl="2"/>
            <a:r>
              <a:rPr lang="en-US" dirty="0"/>
              <a:t>Amazon Alexa Developer console</a:t>
            </a:r>
          </a:p>
          <a:p>
            <a:pPr lvl="1"/>
            <a:r>
              <a:rPr lang="en-US" dirty="0"/>
              <a:t>Operating System:</a:t>
            </a:r>
          </a:p>
          <a:p>
            <a:pPr lvl="2"/>
            <a:r>
              <a:rPr lang="en-US" dirty="0"/>
              <a:t>Raspbian OS</a:t>
            </a:r>
          </a:p>
          <a:p>
            <a:pPr lvl="2"/>
            <a:r>
              <a:rPr lang="en-US" dirty="0"/>
              <a:t>Windows 10</a:t>
            </a:r>
          </a:p>
          <a:p>
            <a:pPr lvl="1"/>
            <a:r>
              <a:rPr lang="en-US" dirty="0"/>
              <a:t>Programming Language:</a:t>
            </a:r>
          </a:p>
          <a:p>
            <a:pPr lvl="2"/>
            <a:r>
              <a:rPr lang="en-US" dirty="0"/>
              <a:t>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9A5199-92E0-4DC4-8CE7-D9D3735A385F}"/>
              </a:ext>
            </a:extLst>
          </p:cNvPr>
          <p:cNvSpPr txBox="1">
            <a:spLocks/>
          </p:cNvSpPr>
          <p:nvPr/>
        </p:nvSpPr>
        <p:spPr>
          <a:xfrm>
            <a:off x="7089531" y="2193976"/>
            <a:ext cx="3991708" cy="3230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Hardware Requirements</a:t>
            </a:r>
          </a:p>
          <a:p>
            <a:pPr lvl="1"/>
            <a:r>
              <a:rPr lang="en-US" dirty="0"/>
              <a:t>Raspberry Pi</a:t>
            </a:r>
          </a:p>
          <a:p>
            <a:pPr lvl="1"/>
            <a:r>
              <a:rPr lang="en-US" dirty="0"/>
              <a:t>Alexa Echo/Dot</a:t>
            </a:r>
          </a:p>
          <a:p>
            <a:pPr lvl="1"/>
            <a:r>
              <a:rPr lang="en-US" dirty="0" err="1"/>
              <a:t>Rpi</a:t>
            </a:r>
            <a:r>
              <a:rPr lang="en-US" dirty="0"/>
              <a:t> Camera module</a:t>
            </a:r>
          </a:p>
          <a:p>
            <a:pPr lvl="2"/>
            <a:r>
              <a:rPr lang="en-US" dirty="0"/>
              <a:t>We have use Alternative Android phone as Camera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E3F2D8-00B9-4B9D-8128-6A649D01DA2F}"/>
              </a:ext>
            </a:extLst>
          </p:cNvPr>
          <p:cNvCxnSpPr/>
          <p:nvPr/>
        </p:nvCxnSpPr>
        <p:spPr>
          <a:xfrm>
            <a:off x="5892800" y="1611086"/>
            <a:ext cx="0" cy="4325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51FE9C-A4BD-4249-85D8-0B16C020BACC}"/>
              </a:ext>
            </a:extLst>
          </p:cNvPr>
          <p:cNvCxnSpPr/>
          <p:nvPr/>
        </p:nvCxnSpPr>
        <p:spPr>
          <a:xfrm>
            <a:off x="7080069" y="1887583"/>
            <a:ext cx="468303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2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9BFA-7A2B-40D6-B5B7-DB9E0AC9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490" y="193910"/>
            <a:ext cx="8610600" cy="1293028"/>
          </a:xfrm>
        </p:spPr>
        <p:txBody>
          <a:bodyPr/>
          <a:lstStyle/>
          <a:p>
            <a:r>
              <a:rPr lang="en-US" dirty="0"/>
              <a:t>System OVERVIEW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ADA4959-7C88-4456-92D2-FD4477309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118" y="2251347"/>
            <a:ext cx="2152082" cy="1751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031148-9E27-493A-9B5C-EFFBA1ACD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328" y="2386574"/>
            <a:ext cx="1481343" cy="1481343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1DE88C0-B975-4303-90C3-EB319FD10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4118" y="4800600"/>
            <a:ext cx="2152082" cy="1510105"/>
          </a:xfrm>
          <a:prstGeom prst="rect">
            <a:avLst/>
          </a:prstGeom>
        </p:spPr>
      </p:pic>
      <p:pic>
        <p:nvPicPr>
          <p:cNvPr id="15" name="Picture 14" descr="A close up of a sign&#10;&#10;Description generated with high confidence">
            <a:extLst>
              <a:ext uri="{FF2B5EF4-FFF2-40B4-BE49-F238E27FC236}">
                <a16:creationId xmlns:a16="http://schemas.microsoft.com/office/drawing/2014/main" id="{F36C5AC0-EB50-4087-A039-A36ECC0D6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81" y="2154943"/>
            <a:ext cx="2350642" cy="23506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EF828EB-42B2-48F2-A36F-81BD85B01CE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418" t="11071" r="21003" b="24119"/>
          <a:stretch/>
        </p:blipFill>
        <p:spPr>
          <a:xfrm>
            <a:off x="5391472" y="4530758"/>
            <a:ext cx="1409055" cy="161402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E5B339-A737-4FBA-A902-166D106376C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656097" y="3127244"/>
            <a:ext cx="2699231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B48222-936B-44E1-8009-6772B1B058E4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6836671" y="3127245"/>
            <a:ext cx="25174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FE74BC-F06C-43EB-95A5-AF91ED8EABA6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10430159" y="4003142"/>
            <a:ext cx="0" cy="7974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6555E2-927F-48F7-A51D-A5532D57D9D9}"/>
              </a:ext>
            </a:extLst>
          </p:cNvPr>
          <p:cNvCxnSpPr>
            <a:stCxn id="7" idx="2"/>
            <a:endCxn id="17" idx="0"/>
          </p:cNvCxnSpPr>
          <p:nvPr/>
        </p:nvCxnSpPr>
        <p:spPr>
          <a:xfrm>
            <a:off x="6096000" y="3867917"/>
            <a:ext cx="0" cy="6628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248A15C-007A-414F-B1F2-BBC9EC3D65B5}"/>
              </a:ext>
            </a:extLst>
          </p:cNvPr>
          <p:cNvSpPr txBox="1"/>
          <p:nvPr/>
        </p:nvSpPr>
        <p:spPr>
          <a:xfrm>
            <a:off x="4948086" y="6278293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AWS REKOGNITION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A74390-4070-41DF-862B-022A84EF294E}"/>
              </a:ext>
            </a:extLst>
          </p:cNvPr>
          <p:cNvSpPr txBox="1"/>
          <p:nvPr/>
        </p:nvSpPr>
        <p:spPr>
          <a:xfrm>
            <a:off x="300581" y="4950604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Amazon Alexa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764DF4-47B8-42C6-A7C8-82B6C621EBAE}"/>
              </a:ext>
            </a:extLst>
          </p:cNvPr>
          <p:cNvSpPr txBox="1"/>
          <p:nvPr/>
        </p:nvSpPr>
        <p:spPr>
          <a:xfrm>
            <a:off x="5247047" y="193571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AWS LAMBDA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4EC182-830A-45B9-B241-7FE2DF81F3CA}"/>
              </a:ext>
            </a:extLst>
          </p:cNvPr>
          <p:cNvSpPr txBox="1"/>
          <p:nvPr/>
        </p:nvSpPr>
        <p:spPr>
          <a:xfrm>
            <a:off x="9537126" y="1935716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RASPBERRY PIE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8C627F-D582-443A-8205-32C6EDA183B3}"/>
              </a:ext>
            </a:extLst>
          </p:cNvPr>
          <p:cNvSpPr txBox="1"/>
          <p:nvPr/>
        </p:nvSpPr>
        <p:spPr>
          <a:xfrm>
            <a:off x="9282248" y="6278293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CAMERA MODULE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EC0D87-03B8-4985-BE04-61ED67AD87E3}"/>
              </a:ext>
            </a:extLst>
          </p:cNvPr>
          <p:cNvSpPr txBox="1"/>
          <p:nvPr/>
        </p:nvSpPr>
        <p:spPr>
          <a:xfrm>
            <a:off x="3206931" y="33049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363164-86E8-4595-BE8A-B465FE8B8A35}"/>
              </a:ext>
            </a:extLst>
          </p:cNvPr>
          <p:cNvSpPr txBox="1"/>
          <p:nvPr/>
        </p:nvSpPr>
        <p:spPr>
          <a:xfrm>
            <a:off x="3391662" y="2856323"/>
            <a:ext cx="1359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Recognito</a:t>
            </a:r>
            <a:r>
              <a:rPr lang="en-US" sz="1100" dirty="0"/>
              <a:t> As Skill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FE85D2-AEA8-45F1-9E1A-60BDAA866250}"/>
              </a:ext>
            </a:extLst>
          </p:cNvPr>
          <p:cNvSpPr txBox="1"/>
          <p:nvPr/>
        </p:nvSpPr>
        <p:spPr>
          <a:xfrm>
            <a:off x="7206368" y="2748793"/>
            <a:ext cx="1778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Asks </a:t>
            </a:r>
            <a:r>
              <a:rPr lang="en-US" sz="1100" dirty="0" err="1"/>
              <a:t>Rpi</a:t>
            </a:r>
            <a:r>
              <a:rPr lang="en-US" sz="1100" dirty="0"/>
              <a:t> to use Camera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F28FD4-61F5-4700-B81F-D56F9EA88186}"/>
              </a:ext>
            </a:extLst>
          </p:cNvPr>
          <p:cNvSpPr txBox="1"/>
          <p:nvPr/>
        </p:nvSpPr>
        <p:spPr>
          <a:xfrm>
            <a:off x="10539558" y="4101789"/>
            <a:ext cx="12875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Rpi</a:t>
            </a:r>
            <a:r>
              <a:rPr lang="en-US" sz="1100" dirty="0"/>
              <a:t> takes photo </a:t>
            </a:r>
          </a:p>
          <a:p>
            <a:r>
              <a:rPr lang="en-US" sz="1100" dirty="0"/>
              <a:t>or video stream </a:t>
            </a:r>
          </a:p>
          <a:p>
            <a:r>
              <a:rPr lang="en-US" sz="1100" dirty="0"/>
              <a:t>using camera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AC860A-0034-4DAC-A9FF-17D93E393BCA}"/>
              </a:ext>
            </a:extLst>
          </p:cNvPr>
          <p:cNvSpPr txBox="1"/>
          <p:nvPr/>
        </p:nvSpPr>
        <p:spPr>
          <a:xfrm>
            <a:off x="6993728" y="3294271"/>
            <a:ext cx="2557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Rpi</a:t>
            </a:r>
            <a:r>
              <a:rPr lang="en-US" sz="1100" dirty="0"/>
              <a:t> Returns Photo or video stream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5B918E-DC14-4F66-A067-1C1BEDA824E3}"/>
              </a:ext>
            </a:extLst>
          </p:cNvPr>
          <p:cNvSpPr txBox="1"/>
          <p:nvPr/>
        </p:nvSpPr>
        <p:spPr>
          <a:xfrm>
            <a:off x="6251770" y="3897008"/>
            <a:ext cx="25138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Rekognition</a:t>
            </a:r>
            <a:r>
              <a:rPr lang="en-US" sz="1100" dirty="0"/>
              <a:t> </a:t>
            </a:r>
          </a:p>
          <a:p>
            <a:r>
              <a:rPr lang="en-US" sz="1100" dirty="0"/>
              <a:t>Analyzes image or video stream</a:t>
            </a:r>
          </a:p>
          <a:p>
            <a:r>
              <a:rPr lang="en-US" sz="1100" dirty="0"/>
              <a:t>And try to detect object </a:t>
            </a:r>
          </a:p>
          <a:p>
            <a:r>
              <a:rPr lang="en-US" sz="1100" dirty="0"/>
              <a:t>using image processing and vision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EF51FC-EB01-4ED3-905E-12C152F5CACA}"/>
              </a:ext>
            </a:extLst>
          </p:cNvPr>
          <p:cNvSpPr txBox="1"/>
          <p:nvPr/>
        </p:nvSpPr>
        <p:spPr>
          <a:xfrm>
            <a:off x="4173923" y="3949443"/>
            <a:ext cx="191911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Returns objects type </a:t>
            </a:r>
          </a:p>
          <a:p>
            <a:pPr algn="ctr"/>
            <a:r>
              <a:rPr lang="en-US" sz="1100" dirty="0"/>
              <a:t>based on</a:t>
            </a:r>
          </a:p>
          <a:p>
            <a:pPr algn="ctr"/>
            <a:r>
              <a:rPr lang="en-US" sz="1100" dirty="0"/>
              <a:t> image processing results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026B80-2367-4C49-9EE7-2FF1B5E9F55A}"/>
              </a:ext>
            </a:extLst>
          </p:cNvPr>
          <p:cNvSpPr txBox="1"/>
          <p:nvPr/>
        </p:nvSpPr>
        <p:spPr>
          <a:xfrm>
            <a:off x="3106012" y="3199459"/>
            <a:ext cx="21707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List of Object types detected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7B5DC9-79EC-43B2-8643-1157E7AEF428}"/>
              </a:ext>
            </a:extLst>
          </p:cNvPr>
          <p:cNvCxnSpPr/>
          <p:nvPr/>
        </p:nvCxnSpPr>
        <p:spPr>
          <a:xfrm>
            <a:off x="7144056" y="1430383"/>
            <a:ext cx="468303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9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sitting&#10;&#10;Description generated with high confidence">
            <a:extLst>
              <a:ext uri="{FF2B5EF4-FFF2-40B4-BE49-F238E27FC236}">
                <a16:creationId xmlns:a16="http://schemas.microsoft.com/office/drawing/2014/main" id="{9A22DDE2-FB2D-421B-B377-F9AD495CE9B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" name="Picture 8" descr="A picture containing sitting&#10;&#10;Description generated with high confidence">
            <a:extLst>
              <a:ext uri="{FF2B5EF4-FFF2-40B4-BE49-F238E27FC236}">
                <a16:creationId xmlns:a16="http://schemas.microsoft.com/office/drawing/2014/main" id="{A995140B-9736-47E4-9A7D-ABB32F3AAA8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70CA6A-B3B0-4826-A91F-B2B1F89220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sitting&#10;&#10;Description generated with high confidence">
            <a:extLst>
              <a:ext uri="{FF2B5EF4-FFF2-40B4-BE49-F238E27FC236}">
                <a16:creationId xmlns:a16="http://schemas.microsoft.com/office/drawing/2014/main" id="{3C51B9DA-B0CC-480A-8EA5-4D5C3E0515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E641DB-A503-41DE-ACA6-36B41C6C2BE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F6A7387-28D1-4306-A96D-FB7F2AEE7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4653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A0758-85D3-4D89-BE66-A7BBAB14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BE5D8-02B8-4F0D-AC11-DD304D9F5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2021093"/>
          </a:xfrm>
        </p:spPr>
        <p:txBody>
          <a:bodyPr/>
          <a:lstStyle/>
          <a:p>
            <a:r>
              <a:rPr lang="en-US" dirty="0"/>
              <a:t>Self awareness of Alexa for greeting and warm gestures when Family member is nearby. More personal touch.</a:t>
            </a:r>
          </a:p>
          <a:p>
            <a:r>
              <a:rPr lang="en-US" dirty="0"/>
              <a:t>Home security.</a:t>
            </a:r>
          </a:p>
          <a:p>
            <a:pPr lvl="1"/>
            <a:r>
              <a:rPr lang="en-US" dirty="0"/>
              <a:t>Smart door lock.</a:t>
            </a:r>
          </a:p>
          <a:p>
            <a:r>
              <a:rPr lang="en-US" dirty="0"/>
              <a:t>Video surveillance using Quad copter.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B67E26-548D-4EFC-99EC-63667B595BFF}"/>
              </a:ext>
            </a:extLst>
          </p:cNvPr>
          <p:cNvCxnSpPr/>
          <p:nvPr/>
        </p:nvCxnSpPr>
        <p:spPr>
          <a:xfrm>
            <a:off x="7080069" y="1887583"/>
            <a:ext cx="468303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47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ED67-60E8-472E-8EDF-5B28030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C45AF-587E-4644-A2A0-7C1E86A1F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1542869"/>
          </a:xfrm>
        </p:spPr>
        <p:txBody>
          <a:bodyPr/>
          <a:lstStyle/>
          <a:p>
            <a:r>
              <a:rPr lang="en-US" dirty="0"/>
              <a:t>Video stream analyzing/recognition</a:t>
            </a:r>
          </a:p>
          <a:p>
            <a:r>
              <a:rPr lang="en-US" dirty="0"/>
              <a:t>Image comparison</a:t>
            </a:r>
          </a:p>
          <a:p>
            <a:r>
              <a:rPr lang="en-US" dirty="0"/>
              <a:t>Self awareness for Alexa.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0E5A6B-1A82-40EE-AD53-7ED4B6943A0B}"/>
              </a:ext>
            </a:extLst>
          </p:cNvPr>
          <p:cNvCxnSpPr>
            <a:cxnSpLocks/>
          </p:cNvCxnSpPr>
          <p:nvPr/>
        </p:nvCxnSpPr>
        <p:spPr>
          <a:xfrm>
            <a:off x="4767943" y="1887583"/>
            <a:ext cx="699516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476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sitting&#10;&#10;Description generated with high confidence">
            <a:extLst>
              <a:ext uri="{FF2B5EF4-FFF2-40B4-BE49-F238E27FC236}">
                <a16:creationId xmlns:a16="http://schemas.microsoft.com/office/drawing/2014/main" id="{9A22DDE2-FB2D-421B-B377-F9AD495CE9B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" name="Picture 8" descr="A picture containing sitting&#10;&#10;Description generated with high confidence">
            <a:extLst>
              <a:ext uri="{FF2B5EF4-FFF2-40B4-BE49-F238E27FC236}">
                <a16:creationId xmlns:a16="http://schemas.microsoft.com/office/drawing/2014/main" id="{A995140B-9736-47E4-9A7D-ABB32F3AAA8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70CA6A-B3B0-4826-A91F-B2B1F89220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sitting&#10;&#10;Description generated with high confidence">
            <a:extLst>
              <a:ext uri="{FF2B5EF4-FFF2-40B4-BE49-F238E27FC236}">
                <a16:creationId xmlns:a16="http://schemas.microsoft.com/office/drawing/2014/main" id="{3C51B9DA-B0CC-480A-8EA5-4D5C3E0515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E641DB-A503-41DE-ACA6-36B41C6C2BE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F269F8E-2837-4E2F-8F96-8F1566DF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5606642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42</TotalTime>
  <Words>220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ALEXA Recognito </vt:lpstr>
      <vt:lpstr>Introduction</vt:lpstr>
      <vt:lpstr>Requirements</vt:lpstr>
      <vt:lpstr>System OVERVIEW</vt:lpstr>
      <vt:lpstr>Demo</vt:lpstr>
      <vt:lpstr>Applications</vt:lpstr>
      <vt:lpstr>Future IMPROVEMENTS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Recognito</dc:title>
  <dc:creator>Sanket Patil</dc:creator>
  <cp:lastModifiedBy>Sanket Patil</cp:lastModifiedBy>
  <cp:revision>9</cp:revision>
  <dcterms:created xsi:type="dcterms:W3CDTF">2017-12-13T11:11:17Z</dcterms:created>
  <dcterms:modified xsi:type="dcterms:W3CDTF">2018-02-01T21:53:30Z</dcterms:modified>
</cp:coreProperties>
</file>