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80" d="100"/>
          <a:sy n="80" d="100"/>
        </p:scale>
        <p:origin x="18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1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0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1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9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2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D7BF3-DA6E-FA4B-A34D-5A0FACD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0" y="1370012"/>
            <a:ext cx="7628380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3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DB71-F8BC-8A4F-86B1-73FC8A23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FF9B-9DE4-964C-8D36-C612CC92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 dirty="0"/>
              <a:t>Artem Nahornyi – team lead</a:t>
            </a:r>
          </a:p>
          <a:p>
            <a:pPr fontAlgn="base"/>
            <a:r>
              <a:rPr lang="en-CA" dirty="0"/>
              <a:t>Nick </a:t>
            </a:r>
            <a:r>
              <a:rPr lang="en-CA" dirty="0" err="1"/>
              <a:t>Vakulov</a:t>
            </a:r>
            <a:endParaRPr lang="en-CA" dirty="0"/>
          </a:p>
          <a:p>
            <a:pPr fontAlgn="base"/>
            <a:r>
              <a:rPr lang="en-CA" dirty="0"/>
              <a:t>Maria </a:t>
            </a:r>
            <a:r>
              <a:rPr lang="en-CA" dirty="0" err="1"/>
              <a:t>Korolenko</a:t>
            </a:r>
            <a:r>
              <a:rPr lang="en-CA" dirty="0"/>
              <a:t> – designer</a:t>
            </a:r>
          </a:p>
          <a:p>
            <a:pPr fontAlgn="base"/>
            <a:r>
              <a:rPr lang="en-CA" dirty="0"/>
              <a:t>Olga </a:t>
            </a:r>
            <a:r>
              <a:rPr lang="en-CA" dirty="0" err="1"/>
              <a:t>Neyezhsal</a:t>
            </a:r>
            <a:endParaRPr lang="en-CA" dirty="0"/>
          </a:p>
          <a:p>
            <a:pPr fontAlgn="base"/>
            <a:r>
              <a:rPr lang="en-CA" dirty="0" err="1"/>
              <a:t>Rabih</a:t>
            </a:r>
            <a:r>
              <a:rPr lang="en-CA" dirty="0"/>
              <a:t> Aoun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E87B-6A36-F047-9794-4C362DB3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DF85-7793-2B46-98C1-D4606553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451" y="2638044"/>
            <a:ext cx="7729728" cy="3101983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Artem Nahornyi </a:t>
            </a:r>
            <a:r>
              <a:rPr lang="en-CA" dirty="0"/>
              <a:t>– home page, crypto news page.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Nick </a:t>
            </a:r>
            <a:r>
              <a:rPr lang="en-CA" b="1" dirty="0" err="1"/>
              <a:t>Vakulov</a:t>
            </a:r>
            <a:r>
              <a:rPr lang="en-CA" b="1" dirty="0"/>
              <a:t> </a:t>
            </a:r>
            <a:r>
              <a:rPr lang="en-CA" dirty="0"/>
              <a:t>– sport news page, admin dashboard.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Maria </a:t>
            </a:r>
            <a:r>
              <a:rPr lang="en-CA" b="1" dirty="0" err="1"/>
              <a:t>Korolenko</a:t>
            </a:r>
            <a:r>
              <a:rPr lang="en-CA" b="1" dirty="0"/>
              <a:t> </a:t>
            </a:r>
            <a:r>
              <a:rPr lang="en-CA" dirty="0"/>
              <a:t>– technology page, about us page.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Olga </a:t>
            </a:r>
            <a:r>
              <a:rPr lang="en-CA" b="1" dirty="0" err="1"/>
              <a:t>Neyezhsal</a:t>
            </a:r>
            <a:r>
              <a:rPr lang="en-CA" b="1" dirty="0"/>
              <a:t> </a:t>
            </a:r>
            <a:r>
              <a:rPr lang="en-CA" dirty="0"/>
              <a:t>– contact us page, economics page.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CA" b="1" dirty="0" err="1"/>
              <a:t>Rabih</a:t>
            </a:r>
            <a:r>
              <a:rPr lang="en-CA" b="1" dirty="0"/>
              <a:t> Aoun </a:t>
            </a:r>
            <a:r>
              <a:rPr lang="en-CA" dirty="0"/>
              <a:t>– login/registration, header/footer.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4AEE4-8FD6-A844-BF2E-8DDBB475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52" y="2638044"/>
            <a:ext cx="4262779" cy="26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24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{A7903E94-C313-A44E-A8AF-4EB407D5C643}tf10001120</Template>
  <TotalTime>18</TotalTime>
  <Words>71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PowerPoint Presentation</vt:lpstr>
      <vt:lpstr>Team members</vt:lpstr>
      <vt:lpstr>What we did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Nahornyi</dc:creator>
  <cp:lastModifiedBy>Artem Nahornyi</cp:lastModifiedBy>
  <cp:revision>2</cp:revision>
  <dcterms:created xsi:type="dcterms:W3CDTF">2019-06-10T14:12:26Z</dcterms:created>
  <dcterms:modified xsi:type="dcterms:W3CDTF">2019-06-10T14:30:55Z</dcterms:modified>
</cp:coreProperties>
</file>