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0080625" cy="5670550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D9EA5FCE-4EBE-45FC-ABAC-93EDD510BEA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TakaoPGothic" pitchFamily="2"/>
              <a:cs typeface="TakaoPGothic" pitchFamily="2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72F8BCF-593C-4C45-953F-DA4F45140F1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TakaoPGothic" pitchFamily="2"/>
              <a:cs typeface="TakaoPGothic" pitchFamily="2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7623AAD-4AE2-4459-99F3-AB9DC349E7BF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TakaoPGothic" pitchFamily="2"/>
              <a:cs typeface="TakaoPGothic" pitchFamily="2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55C49B-FE6D-4143-88C5-990F5336675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501991F9-3FD7-4440-B735-C86D8632C1E5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TakaoPGothic" pitchFamily="2"/>
              <a:cs typeface="TakaoPGothic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28734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9A6F0D3-3E25-416E-977F-0B231D2F09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E717852-39D6-46AF-970B-0F219A3646D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altLang="ja-JP"/>
          </a:p>
        </p:txBody>
      </p:sp>
      <p:sp>
        <p:nvSpPr>
          <p:cNvPr id="4" name="ヘッダー プレースホルダー 3">
            <a:extLst>
              <a:ext uri="{FF2B5EF4-FFF2-40B4-BE49-F238E27FC236}">
                <a16:creationId xmlns:a16="http://schemas.microsoft.com/office/drawing/2014/main" id="{4D266FBC-5E21-433D-9C4D-B612CD7CBD3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TakaoPGothic" pitchFamily="2"/>
                <a:cs typeface="TakaoPGothic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3130A4-E474-4A7A-A95A-2B3502B5AC2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TakaoPGothic" pitchFamily="2"/>
                <a:cs typeface="TakaoPGothic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E94888-B498-4679-9D3A-C8DA4BD8EBE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TakaoPGothic" pitchFamily="2"/>
                <a:cs typeface="TakaoPGothic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6C35A8-907E-4259-BA00-6E5E742A6D3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TakaoPGothic" pitchFamily="2"/>
                <a:cs typeface="TakaoPGothic" pitchFamily="2"/>
              </a:defRPr>
            </a:lvl1pPr>
          </a:lstStyle>
          <a:p>
            <a:pPr lvl="0"/>
            <a:fld id="{594852D5-7E2D-4874-9A17-B1A5A8B6FA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9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altLang="ja-JP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17A3AE-02D0-43F3-9A87-067EFB80187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E1FE692-0767-4D47-9B84-258DB5EB6A42}" type="slidenum">
              <a:t>1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3373EEDF-54C6-4189-84A3-433BDC85CA0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158C937-6976-4FB7-937A-0D8CD52569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B2C8B6-E226-4888-8C92-8B4EF4C3E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E305793-62C0-4201-B84D-8AC91FC78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913BC6-CC34-4061-BD21-EF0D8342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93A344-00F8-4FC4-B4CA-97D8ECD2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BDB0D5-F0FB-43DF-9352-FE949534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F875D5-DDF1-4D16-82A9-77408D9664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73FF9-41EA-48D5-B341-8862EAC1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71B30E-1CE6-4C49-BED5-1C2A8A800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C2E018-2CFC-4FAE-88DE-4A05896C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458088-B791-4C8C-AD89-4768E671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8ED93C-7E69-4C8F-A078-CC645887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3F930F-081C-4143-A4B4-F42EB555B1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3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9E79DD-4B97-4FAB-85B2-DCC4BB633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CCA419-A3E1-4F55-AF4F-5FAD0666E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0FCEEF-81F7-4161-BAA4-5ACEC4557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E9D5FD-2561-4DEE-A30E-E0D8CC20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406297-69BA-442E-B5F2-A4A34216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27EE7E-CBFC-4A1A-B3AB-F1801C9FB5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9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6E186-C751-4134-94A2-90946E6F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F143E3-8AD8-47A6-8FE4-5A869B8B2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1E70C9-8304-4872-B8A9-94724A6D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F87D62-55DB-4ECC-88CE-90B17136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E99340-2DEE-455E-837E-54D691381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85BE61-7FC6-4407-B00E-72095CDC3D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5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D54BFD-49A2-4CAA-AE07-584300E51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E312ED-D7CE-4342-80A6-48EE55B6B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553D67-0A85-4A88-97F6-1A60073F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B4F515-50C0-446E-8674-5462E598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06A911-A931-4346-B7F9-41672978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365981-81E2-4093-838E-C6FD477993F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0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6CD03-E798-4275-8C95-6B261421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EEC3BD-1C31-451C-AC3D-36474E96C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6F65B2-EE41-47A9-85D6-EA7339FA5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F3C580-8AA9-4EA4-B52E-79E07E7A2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22FF29-5D57-43DA-9D01-D5D67C21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909C07-2373-443A-8934-223B54E3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92D391-7B6D-44E6-A145-2D965EF827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9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BD54D-01FB-4FA4-BF56-6ABE8B06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C6A35C-3E40-4F28-92C6-305E9F37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B81957-7535-4443-A4C0-BD80ADF13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7B9D992-3AD6-472F-9560-D8FA7D46D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1908330-84D3-43AD-BEE3-63795CE93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CA551D5-D32E-4029-B42D-5E7CE30B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C96B435-E9D7-46F1-AA5A-57C85B0A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207C092-F295-4300-B29B-E059A1C5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090425-3929-4325-8D53-B5848F048D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2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1A6790-ADCC-4487-9ED3-17CDDD60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494B45-BE91-434A-BE1B-722407ED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1E191B0-6AEA-42D0-93B9-BF0FA30B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780B74-8DB8-4F36-9C93-98FAC59C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06A6E8-D48B-40D2-A13A-9736A07F54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6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93311E-952B-4DFF-A77A-C133A34A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8028E6B-93E8-40C4-B6E5-F5BEDF62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772DB2-685B-4567-9E49-80B8C92E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6FCA46-0AA9-45D4-94E0-FC36A38FD1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112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D39D4F-4D18-489B-8A61-E36E7015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5BD97-4D9B-40BC-96AF-4CB94F3F8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4149E0-D714-4CB5-A1C3-C1D56F826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F6957-D886-4602-8EBE-D43656F9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FC6F74-D3A6-471E-90E1-995559E9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3125C5-CBF2-45BF-849C-AE382559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72FC3D-6624-490A-BB16-A094E94BAC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2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99A728-3903-4BBB-9630-FE4615CA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CE5D33F-B36D-40CD-BA4F-35D08B94E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DDCA577-F181-421E-BF14-2AEC9B961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B78974-0863-475C-91B9-DB0C1540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376F74-9A41-49BF-86A4-25C98445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3DF30D-7840-49BA-93E1-5A973E07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0A5B99-262E-4477-A890-B866A06B3F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6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1A3401C-C2F1-4E46-89CF-8A1614A64B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altLang="ja-JP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6AF81F-4515-4D22-8380-2B1AB78D95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80F4E7-AA95-4CE2-A493-577F66D281F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TakaoPGothic" pitchFamily="2"/>
                <a:cs typeface="TakaoPGothic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62CA5B-4414-47F6-AAFA-54A7B2E6873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TakaoPGothic" pitchFamily="2"/>
                <a:cs typeface="TakaoPGothic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939D0A-7E12-418A-A7D7-79FBA600CAC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TakaoPGothic" pitchFamily="2"/>
                <a:cs typeface="TakaoPGothic" pitchFamily="2"/>
              </a:defRPr>
            </a:lvl1pPr>
          </a:lstStyle>
          <a:p>
            <a:pPr lvl="0"/>
            <a:fld id="{670A5C0A-98C6-4875-B32A-762BC0C1950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altLang="ja-JP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altLang="ja-JP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47D98A60-3CB9-4AB6-BE4B-A1705E82AEF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47840" y="375840"/>
            <a:ext cx="2576160" cy="25761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5BB181-941F-4730-8071-267660BA618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168000" y="390600"/>
            <a:ext cx="6408000" cy="2489400"/>
          </a:xfrm>
        </p:spPr>
        <p:txBody>
          <a:bodyPr anchor="ctr"/>
          <a:lstStyle/>
          <a:p>
            <a:pPr lvl="0" algn="ctr"/>
            <a:r>
              <a:rPr lang="ja-JP" altLang="en-US" sz="4800"/>
              <a:t>機械学習名古屋研究会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BC8252-9AB3-4952-8D36-FA5F211A702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3044160"/>
            <a:ext cx="9072000" cy="156816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ja-JP" altLang="en-US"/>
              <a:t>機械学習関連の論文を読んで発表・議論</a:t>
            </a:r>
          </a:p>
          <a:p>
            <a:pPr lvl="0">
              <a:buSzPct val="45000"/>
              <a:buFont typeface="StarSymbol"/>
              <a:buChar char="●"/>
            </a:pPr>
            <a:r>
              <a:rPr lang="ja-JP" altLang="en-US"/>
              <a:t>毎月第</a:t>
            </a:r>
            <a:r>
              <a:rPr lang="en-US" altLang="ja-JP"/>
              <a:t>3</a:t>
            </a:r>
            <a:r>
              <a:rPr lang="ja-JP" altLang="en-US"/>
              <a:t>木曜</a:t>
            </a:r>
            <a:r>
              <a:rPr lang="en-US" altLang="ja-JP"/>
              <a:t>19:00〜21:00</a:t>
            </a:r>
            <a:r>
              <a:rPr lang="ja-JP" altLang="en-US"/>
              <a:t>にリモートで開催</a:t>
            </a:r>
          </a:p>
          <a:p>
            <a:pPr lvl="0">
              <a:buSzPct val="45000"/>
              <a:buFont typeface="StarSymbol"/>
              <a:buChar char="●"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標準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</Words>
  <Application>Microsoft Office PowerPoint</Application>
  <PresentationFormat>ワイド画面</PresentationFormat>
  <Paragraphs>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StarSymbol</vt:lpstr>
      <vt:lpstr>游ゴシック</vt:lpstr>
      <vt:lpstr>Arial</vt:lpstr>
      <vt:lpstr>Liberation Sans</vt:lpstr>
      <vt:lpstr>Liberation Serif</vt:lpstr>
      <vt:lpstr>標準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KAWAMATSU Yuuji</cp:lastModifiedBy>
  <cp:revision>2</cp:revision>
  <dcterms:created xsi:type="dcterms:W3CDTF">2022-01-17T15:43:16Z</dcterms:created>
  <dcterms:modified xsi:type="dcterms:W3CDTF">2022-01-17T14:37:22Z</dcterms:modified>
</cp:coreProperties>
</file>