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418E7-B3BF-435B-8B30-DA2849174406}" v="85" dt="2022-01-13T08:35:44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kaidolug.colorfultime.net/" TargetMode="External"/><Relationship Id="rId2" Type="http://schemas.openxmlformats.org/officeDocument/2006/relationships/hyperlink" Target="https://tokaidolug.connpa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701C-D0BF-44CF-BA82-A8F9C680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東海道らぐのご紹介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B6F0-F26A-4B73-ADDC-FA8ED204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 b="1">
                <a:ea typeface="+mn-lt"/>
                <a:cs typeface="+mn-lt"/>
              </a:rPr>
              <a:t>東海道らぐ</a:t>
            </a:r>
            <a:r>
              <a:rPr lang="ja-JP" altLang="en-US">
                <a:ea typeface="+mn-lt"/>
                <a:cs typeface="+mn-lt"/>
              </a:rPr>
              <a:t>は関東</a:t>
            </a:r>
            <a:r>
              <a:rPr lang="en-US" dirty="0">
                <a:ea typeface="+mn-lt"/>
                <a:cs typeface="+mn-lt"/>
              </a:rPr>
              <a:t>〜</a:t>
            </a:r>
            <a:r>
              <a:rPr lang="ja-JP" altLang="en-US">
                <a:ea typeface="+mn-lt"/>
                <a:cs typeface="+mn-lt"/>
              </a:rPr>
              <a:t>中部</a:t>
            </a:r>
            <a:r>
              <a:rPr lang="en-US" dirty="0">
                <a:ea typeface="+mn-lt"/>
                <a:cs typeface="+mn-lt"/>
              </a:rPr>
              <a:t>〜</a:t>
            </a:r>
            <a:r>
              <a:rPr lang="ja-JP" altLang="en-US">
                <a:ea typeface="+mn-lt"/>
                <a:cs typeface="+mn-lt"/>
              </a:rPr>
              <a:t>関西にまたがって活動している</a:t>
            </a:r>
            <a:br>
              <a:rPr lang="ja-JP" alt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LUG(Linux Users Group)</a:t>
            </a:r>
            <a:r>
              <a:rPr lang="ja-JP" altLang="en-US">
                <a:ea typeface="+mn-lt"/>
                <a:cs typeface="+mn-lt"/>
              </a:rPr>
              <a:t>です</a:t>
            </a:r>
            <a:endParaRPr lang="en-US">
              <a:cs typeface="Calibri" panose="020F0502020204030204"/>
            </a:endParaRPr>
          </a:p>
          <a:p>
            <a:r>
              <a:rPr lang="ja-JP" altLang="en-US">
                <a:ea typeface="+mn-lt"/>
                <a:cs typeface="+mn-lt"/>
              </a:rPr>
              <a:t>現在は</a:t>
            </a:r>
            <a:r>
              <a:rPr lang="en-US" dirty="0">
                <a:ea typeface="+mn-lt"/>
                <a:cs typeface="+mn-lt"/>
              </a:rPr>
              <a:t>2</a:t>
            </a:r>
            <a:r>
              <a:rPr lang="ja-JP" altLang="en-US">
                <a:ea typeface="+mn-lt"/>
                <a:cs typeface="+mn-lt"/>
              </a:rPr>
              <a:t>ヶ月毎に、オンライン(Jitsi Meet)で集まりを開催しています</a:t>
            </a:r>
            <a:endParaRPr lang="ja-JP" altLang="en-US">
              <a:cs typeface="Calibri"/>
            </a:endParaRPr>
          </a:p>
          <a:p>
            <a:r>
              <a:rPr lang="ja-JP" altLang="en-US">
                <a:ea typeface="+mn-lt"/>
                <a:cs typeface="+mn-lt"/>
              </a:rPr>
              <a:t>来場者が話題・スライドを持ち寄って、発表しています</a:t>
            </a:r>
            <a:endParaRPr lang="ja-JP" altLang="en-US">
              <a:cs typeface="Calibri"/>
            </a:endParaRPr>
          </a:p>
          <a:p>
            <a:r>
              <a:rPr lang="ja-JP" altLang="en-US">
                <a:ea typeface="+mn-lt"/>
                <a:cs typeface="+mn-lt"/>
              </a:rPr>
              <a:t>話題は</a:t>
            </a:r>
            <a:r>
              <a:rPr lang="en-US" dirty="0">
                <a:ea typeface="+mn-lt"/>
                <a:cs typeface="+mn-lt"/>
              </a:rPr>
              <a:t>Linux</a:t>
            </a:r>
            <a:r>
              <a:rPr lang="ja-JP" altLang="en-US">
                <a:ea typeface="+mn-lt"/>
                <a:cs typeface="+mn-lt"/>
              </a:rPr>
              <a:t>が多いですが、オープン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ja-JP" altLang="en-US">
                <a:ea typeface="+mn-lt"/>
                <a:cs typeface="+mn-lt"/>
              </a:rPr>
              <a:t>ソース</a:t>
            </a:r>
            <a:r>
              <a:rPr lang="en-US" dirty="0">
                <a:ea typeface="+mn-lt"/>
                <a:cs typeface="+mn-lt"/>
              </a:rPr>
              <a:t>|</a:t>
            </a:r>
            <a:r>
              <a:rPr lang="ja-JP" altLang="en-US">
                <a:ea typeface="+mn-lt"/>
                <a:cs typeface="+mn-lt"/>
              </a:rPr>
              <a:t>ハード</a:t>
            </a:r>
            <a:r>
              <a:rPr lang="en-US" dirty="0">
                <a:ea typeface="+mn-lt"/>
                <a:cs typeface="+mn-lt"/>
              </a:rPr>
              <a:t>|</a:t>
            </a:r>
            <a:r>
              <a:rPr lang="ja-JP" altLang="en-US">
                <a:ea typeface="+mn-lt"/>
                <a:cs typeface="+mn-lt"/>
              </a:rPr>
              <a:t>データ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altLang="ja-JP" dirty="0">
                <a:ea typeface="+mn-lt"/>
                <a:cs typeface="+mn-lt"/>
              </a:rPr>
            </a:br>
            <a:r>
              <a:rPr lang="ja-JP" altLang="en-US">
                <a:ea typeface="+mn-lt"/>
                <a:cs typeface="+mn-lt"/>
              </a:rPr>
              <a:t>であれば何でも</a:t>
            </a:r>
            <a:r>
              <a:rPr lang="en-US" dirty="0">
                <a:ea typeface="+mn-lt"/>
                <a:cs typeface="+mn-lt"/>
              </a:rPr>
              <a:t>OK</a:t>
            </a:r>
            <a:r>
              <a:rPr lang="ja-JP" altLang="en-US">
                <a:ea typeface="+mn-lt"/>
                <a:cs typeface="+mn-lt"/>
              </a:rPr>
              <a:t>です</a:t>
            </a:r>
            <a:endParaRPr lang="en-US"/>
          </a:p>
          <a:p>
            <a:r>
              <a:rPr lang="ja-JP" altLang="en-US">
                <a:ea typeface="+mn-lt"/>
                <a:cs typeface="+mn-lt"/>
              </a:rPr>
              <a:t>遅刻早退大歓迎です。ぜひ遊びにきてください！</a:t>
            </a:r>
            <a:endParaRPr lang="en-US"/>
          </a:p>
          <a:p>
            <a:endParaRPr lang="en-US" dirty="0"/>
          </a:p>
          <a:p>
            <a:pPr marL="0" indent="0">
              <a:buNone/>
            </a:pPr>
            <a:r>
              <a:rPr lang="ja-JP" altLang="en-US">
                <a:ea typeface="+mn-lt"/>
                <a:cs typeface="+mn-lt"/>
              </a:rPr>
              <a:t>開催案内はこちら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ea typeface="+mn-lt"/>
                <a:cs typeface="+mn-lt"/>
                <a:hlinkClick r:id="rId2"/>
              </a:rPr>
              <a:t>https://tokaidolug.connpass.com/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Web</a:t>
            </a:r>
            <a:r>
              <a:rPr lang="ja-JP" altLang="en-US">
                <a:ea typeface="+mn-lt"/>
                <a:cs typeface="+mn-lt"/>
              </a:rPr>
              <a:t>サイト</a:t>
            </a:r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ea typeface="+mn-lt"/>
                <a:cs typeface="+mn-lt"/>
                <a:hlinkClick r:id="rId3"/>
              </a:rPr>
              <a:t>https://tokaidolug.colorfultime.net/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04635CE-F671-455A-9E5A-503EEE84F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938" y="392332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2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東海道らぐのご紹介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</cp:revision>
  <dcterms:created xsi:type="dcterms:W3CDTF">2022-01-13T08:29:23Z</dcterms:created>
  <dcterms:modified xsi:type="dcterms:W3CDTF">2022-01-13T08:37:40Z</dcterms:modified>
</cp:coreProperties>
</file>