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72" r:id="rId3"/>
    <p:sldId id="371" r:id="rId4"/>
    <p:sldId id="374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18B91F0-9C1D-8C41-93BF-789F25FE9545}">
          <p14:sldIdLst>
            <p14:sldId id="256"/>
            <p14:sldId id="372"/>
            <p14:sldId id="37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EC0"/>
    <a:srgbClr val="575757"/>
    <a:srgbClr val="E5E8EA"/>
    <a:srgbClr val="536570"/>
    <a:srgbClr val="D6D8D7"/>
    <a:srgbClr val="5C6B7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3"/>
    <p:restoredTop sz="93302"/>
  </p:normalViewPr>
  <p:slideViewPr>
    <p:cSldViewPr snapToGrid="0" snapToObjects="1">
      <p:cViewPr varScale="1">
        <p:scale>
          <a:sx n="139" d="100"/>
          <a:sy n="139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50142-0110-8043-94C0-52E534B0E64D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BFC9B-114B-6C43-86E8-5D404BEB1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0990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FB383-5895-DB4F-AD16-88AE1EEA9958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F2E12-FBBA-9F4F-BB83-C1708AF135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815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F2E12-FBBA-9F4F-BB83-C1708AF13522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0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575757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757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6429659"/>
            <a:ext cx="12240000" cy="453133"/>
          </a:xfrm>
          <a:prstGeom prst="rect">
            <a:avLst/>
          </a:prstGeom>
          <a:solidFill>
            <a:srgbClr val="536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51617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2018/12/22</a:t>
            </a:r>
            <a:endParaRPr lang="ja-JP" altLang="en-US" dirty="0"/>
          </a:p>
        </p:txBody>
      </p:sp>
      <p:sp>
        <p:nvSpPr>
          <p:cNvPr id="16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91066" y="6516173"/>
            <a:ext cx="5971591" cy="3814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de-DE" altLang="ja-JP"/>
              <a:t>20220122 NGK2022S</a:t>
            </a:r>
            <a:endParaRPr lang="ja-JP" altLang="en-US" dirty="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29109" y="649984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6F59A7-4AF7-C946-B34D-53547DE9B17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093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27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6429659"/>
            <a:ext cx="12240000" cy="453133"/>
          </a:xfrm>
          <a:prstGeom prst="rect">
            <a:avLst/>
          </a:prstGeom>
          <a:solidFill>
            <a:srgbClr val="536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95936"/>
            <a:ext cx="10515600" cy="970171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575757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84748"/>
            <a:ext cx="10515600" cy="4351338"/>
          </a:xfrm>
        </p:spPr>
        <p:txBody>
          <a:bodyPr/>
          <a:lstStyle>
            <a:lvl1pPr>
              <a:defRPr sz="4400" b="1">
                <a:solidFill>
                  <a:srgbClr val="575757"/>
                </a:solidFill>
              </a:defRPr>
            </a:lvl1pPr>
            <a:lvl2pPr>
              <a:defRPr sz="3200" b="1">
                <a:solidFill>
                  <a:srgbClr val="575757"/>
                </a:solidFill>
              </a:defRPr>
            </a:lvl2pPr>
            <a:lvl3pPr>
              <a:defRPr sz="2800" b="1">
                <a:solidFill>
                  <a:srgbClr val="575757"/>
                </a:solidFill>
              </a:defRPr>
            </a:lvl3pPr>
            <a:lvl4pPr>
              <a:defRPr sz="2400" b="1">
                <a:solidFill>
                  <a:srgbClr val="575757"/>
                </a:solidFill>
              </a:defRPr>
            </a:lvl4pPr>
            <a:lvl5pPr>
              <a:defRPr sz="2000" b="1">
                <a:solidFill>
                  <a:srgbClr val="575757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51617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2018/12/22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72408" y="6499844"/>
            <a:ext cx="6000717" cy="39927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de-DE" altLang="ja-JP"/>
              <a:t>20220122 NGK2022S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29109" y="649984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6F59A7-4AF7-C946-B34D-53547DE9B17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676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29659"/>
            <a:ext cx="12240000" cy="453133"/>
          </a:xfrm>
          <a:prstGeom prst="rect">
            <a:avLst/>
          </a:prstGeom>
          <a:solidFill>
            <a:srgbClr val="536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51617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2018/12/22</a:t>
            </a:r>
            <a:endParaRPr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53747" y="6466981"/>
            <a:ext cx="6038040" cy="46796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de-DE" altLang="ja-JP"/>
              <a:t>20220122 NGK2022S</a:t>
            </a:r>
            <a:endParaRPr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29109" y="649984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6F59A7-4AF7-C946-B34D-53547DE9B17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299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3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01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7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23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1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7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2018/12/22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7680" y="6356350"/>
            <a:ext cx="5074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altLang="ja-JP"/>
              <a:t>20220122 NGK2022S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59A7-4AF7-C946-B34D-53547DE9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7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awsug-nagoya.doorkeeper.j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50419" y="1573983"/>
            <a:ext cx="865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rgbClr val="575757"/>
                </a:solidFill>
                <a:latin typeface="+mj-ea"/>
                <a:ea typeface="+mj-ea"/>
              </a:rPr>
              <a:t>JAWS-UG</a:t>
            </a:r>
            <a:r>
              <a:rPr lang="ja-JP" altLang="en-US" sz="5400" b="1">
                <a:solidFill>
                  <a:srgbClr val="575757"/>
                </a:solidFill>
                <a:latin typeface="+mj-ea"/>
                <a:ea typeface="+mj-ea"/>
              </a:rPr>
              <a:t>名古屋の紹介</a:t>
            </a:r>
            <a:endParaRPr lang="en-US" altLang="ja-JP" sz="5400" b="1" dirty="0">
              <a:solidFill>
                <a:srgbClr val="575757"/>
              </a:solidFill>
              <a:latin typeface="+mj-ea"/>
              <a:ea typeface="+mj-ea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12160" y="6494373"/>
            <a:ext cx="5730240" cy="399633"/>
          </a:xfrm>
        </p:spPr>
        <p:txBody>
          <a:bodyPr/>
          <a:lstStyle/>
          <a:p>
            <a:r>
              <a:rPr kumimoji="1" lang="de-DE" altLang="ja-JP"/>
              <a:t>20220122 NGK2022S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>
          <a:xfrm>
            <a:off x="9231703" y="6494373"/>
            <a:ext cx="2743200" cy="365125"/>
          </a:xfrm>
        </p:spPr>
        <p:txBody>
          <a:bodyPr/>
          <a:lstStyle/>
          <a:p>
            <a:fld id="{4C6F59A7-4AF7-C946-B34D-53547DE9B17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A39BA8-D15D-7B4C-9B2A-5E4567F53D54}"/>
              </a:ext>
            </a:extLst>
          </p:cNvPr>
          <p:cNvSpPr txBox="1"/>
          <p:nvPr/>
        </p:nvSpPr>
        <p:spPr>
          <a:xfrm>
            <a:off x="374814" y="5836225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575757"/>
                </a:solidFill>
              </a:rPr>
              <a:t>#NGK2022S</a:t>
            </a:r>
            <a:endParaRPr kumimoji="1" lang="ja-JP" altLang="en-US" sz="2800" dirty="0">
              <a:solidFill>
                <a:srgbClr val="575757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D57A9BA-2985-364A-BA29-1AA067832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12" y="2981945"/>
            <a:ext cx="2417064" cy="2417064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522565B-1315-9D4E-8411-A4EDEB0E47FE}"/>
              </a:ext>
            </a:extLst>
          </p:cNvPr>
          <p:cNvSpPr/>
          <p:nvPr/>
        </p:nvSpPr>
        <p:spPr>
          <a:xfrm>
            <a:off x="5578254" y="2928082"/>
            <a:ext cx="374589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DoorKeeper</a:t>
            </a:r>
            <a:endParaRPr lang="en-US" altLang="ja-JP" dirty="0"/>
          </a:p>
          <a:p>
            <a:r>
              <a:rPr lang="ja-JP" altLang="en-US">
                <a:hlinkClick r:id="rId4"/>
              </a:rPr>
              <a:t>https://jawsug-nagoya.doorkeeper.jp/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Twitter</a:t>
            </a:r>
          </a:p>
          <a:p>
            <a:r>
              <a:rPr lang="en-US" altLang="ja-JP" dirty="0"/>
              <a:t>@JAWSUG_NAGOYA</a:t>
            </a:r>
          </a:p>
          <a:p>
            <a:r>
              <a:rPr lang="en-US" altLang="ja-JP" dirty="0"/>
              <a:t>#</a:t>
            </a:r>
            <a:r>
              <a:rPr lang="en-US" altLang="ja-JP" dirty="0" err="1"/>
              <a:t>jawsug_nagoya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Facebook</a:t>
            </a:r>
            <a:r>
              <a:rPr lang="ja-JP" altLang="en-US"/>
              <a:t>ページ</a:t>
            </a:r>
            <a:endParaRPr lang="en-US" altLang="ja-JP" dirty="0"/>
          </a:p>
          <a:p>
            <a:r>
              <a:rPr lang="en-US" altLang="ja-JP" dirty="0"/>
              <a:t>@</a:t>
            </a:r>
            <a:r>
              <a:rPr lang="en-US" altLang="ja-JP" dirty="0" err="1"/>
              <a:t>jawsug.nagoya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564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j-ea"/>
              </a:rPr>
              <a:t>JAWS-UG</a:t>
            </a:r>
            <a:r>
              <a:rPr lang="ja-JP" altLang="en-US">
                <a:latin typeface="+mj-ea"/>
              </a:rPr>
              <a:t>名古屋について</a:t>
            </a:r>
            <a:endParaRPr kumimoji="1" lang="ja-JP" altLang="en-US" sz="1800" dirty="0">
              <a:latin typeface="+mj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20220122 NGK2022S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3B8DC19-47AF-5548-8633-AC1D64A4319D}"/>
              </a:ext>
            </a:extLst>
          </p:cNvPr>
          <p:cNvSpPr txBox="1">
            <a:spLocks/>
          </p:cNvSpPr>
          <p:nvPr/>
        </p:nvSpPr>
        <p:spPr>
          <a:xfrm>
            <a:off x="185928" y="1384748"/>
            <a:ext cx="11875008" cy="485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44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32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8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0">
                <a:latin typeface="+mn-ea"/>
              </a:rPr>
              <a:t>・</a:t>
            </a:r>
            <a:r>
              <a:rPr lang="en-US" altLang="ja-JP" b="0" dirty="0">
                <a:latin typeface="+mn-ea"/>
              </a:rPr>
              <a:t>AWS</a:t>
            </a:r>
            <a:r>
              <a:rPr lang="ja-JP" altLang="en-US" b="0">
                <a:latin typeface="+mn-ea"/>
              </a:rPr>
              <a:t>（</a:t>
            </a:r>
            <a:r>
              <a:rPr lang="en-US" altLang="ja-JP" b="0" dirty="0">
                <a:latin typeface="+mn-ea"/>
              </a:rPr>
              <a:t>Amazon Web Services</a:t>
            </a:r>
            <a:r>
              <a:rPr lang="ja-JP" altLang="en-US" b="0">
                <a:latin typeface="+mn-ea"/>
              </a:rPr>
              <a:t>）</a:t>
            </a:r>
            <a:r>
              <a:rPr lang="en-US" altLang="ja-JP" b="0" dirty="0">
                <a:latin typeface="+mn-ea"/>
              </a:rPr>
              <a:t> </a:t>
            </a:r>
            <a:r>
              <a:rPr lang="ja-JP" altLang="en-US" b="0">
                <a:latin typeface="+mn-ea"/>
              </a:rPr>
              <a:t>が提供するクラウドコンピューティングに興味ある方が集まるコミュニティ（</a:t>
            </a:r>
            <a:r>
              <a:rPr lang="en-US" altLang="ja-JP" b="0" dirty="0">
                <a:latin typeface="+mn-ea"/>
              </a:rPr>
              <a:t>JAWS-UG</a:t>
            </a:r>
            <a:r>
              <a:rPr lang="ja-JP" altLang="en-US" b="0">
                <a:latin typeface="+mn-ea"/>
              </a:rPr>
              <a:t>）の名古屋支部です。</a:t>
            </a:r>
            <a:endParaRPr lang="en-US" altLang="ja-JP" b="0" dirty="0">
              <a:latin typeface="+mn-ea"/>
            </a:endParaRPr>
          </a:p>
          <a:p>
            <a:pPr marL="0" indent="0">
              <a:buNone/>
            </a:pPr>
            <a:r>
              <a:rPr lang="ja-JP" altLang="en-US" b="0">
                <a:latin typeface="+mn-ea"/>
              </a:rPr>
              <a:t>・コロナ以前は、オフラインで毎月勉強会開催していました。</a:t>
            </a:r>
            <a:endParaRPr lang="en-US" altLang="ja-JP" b="0" dirty="0">
              <a:latin typeface="+mn-ea"/>
            </a:endParaRPr>
          </a:p>
          <a:p>
            <a:pPr marL="0" indent="0">
              <a:buNone/>
            </a:pPr>
            <a:r>
              <a:rPr lang="ja-JP" altLang="en-US" b="0">
                <a:latin typeface="+mn-ea"/>
              </a:rPr>
              <a:t>・最近は、オンラインで開催しています。</a:t>
            </a:r>
            <a:endParaRPr lang="en-US" altLang="ja-JP" sz="2400" b="0" dirty="0">
              <a:latin typeface="+mn-ea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D2930AC-885F-A040-B831-0934FB43E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" y="297020"/>
            <a:ext cx="652272" cy="65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直近の勉強会テーマ</a:t>
            </a:r>
            <a:endParaRPr kumimoji="1" lang="ja-JP" altLang="en-US" sz="18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20220122 NGK2022S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3B8DC19-47AF-5548-8633-AC1D64A4319D}"/>
              </a:ext>
            </a:extLst>
          </p:cNvPr>
          <p:cNvSpPr txBox="1">
            <a:spLocks/>
          </p:cNvSpPr>
          <p:nvPr/>
        </p:nvSpPr>
        <p:spPr>
          <a:xfrm>
            <a:off x="185928" y="1384748"/>
            <a:ext cx="11902440" cy="4850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44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32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8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0">
                <a:latin typeface="+mn-ea"/>
              </a:rPr>
              <a:t>・</a:t>
            </a:r>
            <a:r>
              <a:rPr lang="en-US" altLang="ja-JP" b="0" dirty="0">
                <a:latin typeface="+mn-ea"/>
              </a:rPr>
              <a:t>2021</a:t>
            </a:r>
            <a:r>
              <a:rPr lang="ja-JP" altLang="en-US" b="0">
                <a:latin typeface="+mn-ea"/>
              </a:rPr>
              <a:t>年 </a:t>
            </a:r>
            <a:r>
              <a:rPr lang="en-US" altLang="ja-JP" b="0" dirty="0">
                <a:latin typeface="+mn-ea"/>
              </a:rPr>
              <a:t>"</a:t>
            </a:r>
            <a:r>
              <a:rPr lang="en-US" altLang="ja-JP" b="0" dirty="0" err="1">
                <a:latin typeface="+mn-ea"/>
              </a:rPr>
              <a:t>re:Invent</a:t>
            </a:r>
            <a:r>
              <a:rPr lang="en-US" altLang="ja-JP" b="0" dirty="0">
                <a:latin typeface="+mn-ea"/>
              </a:rPr>
              <a:t>"</a:t>
            </a:r>
            <a:r>
              <a:rPr lang="ja-JP" altLang="en-US" b="0">
                <a:latin typeface="+mn-ea"/>
              </a:rPr>
              <a:t>の復習</a:t>
            </a:r>
            <a:endParaRPr lang="en-US" altLang="ja-JP" b="0" dirty="0">
              <a:latin typeface="+mn-ea"/>
            </a:endParaRPr>
          </a:p>
          <a:p>
            <a:pPr marL="0" indent="0">
              <a:buNone/>
            </a:pPr>
            <a:r>
              <a:rPr lang="ja-JP" altLang="en-US" b="0">
                <a:latin typeface="+mn-ea"/>
              </a:rPr>
              <a:t>・エンジニアに特化しない</a:t>
            </a:r>
            <a:r>
              <a:rPr lang="en-US" altLang="ja-JP" b="0" dirty="0">
                <a:latin typeface="+mn-ea"/>
              </a:rPr>
              <a:t>~</a:t>
            </a:r>
            <a:r>
              <a:rPr lang="ja-JP" altLang="en-US" b="0">
                <a:latin typeface="+mn-ea"/>
              </a:rPr>
              <a:t>ユーザー目線で</a:t>
            </a:r>
            <a:r>
              <a:rPr lang="en-US" altLang="ja-JP" b="0" dirty="0">
                <a:latin typeface="+mn-ea"/>
              </a:rPr>
              <a:t>AWS</a:t>
            </a:r>
            <a:r>
              <a:rPr lang="ja-JP" altLang="en-US" b="0">
                <a:latin typeface="+mn-ea"/>
              </a:rPr>
              <a:t>を語ろう</a:t>
            </a:r>
            <a:r>
              <a:rPr lang="en-US" altLang="ja-JP" b="0" dirty="0">
                <a:latin typeface="+mn-ea"/>
              </a:rPr>
              <a:t>~</a:t>
            </a:r>
          </a:p>
          <a:p>
            <a:pPr marL="0" indent="0">
              <a:buNone/>
            </a:pPr>
            <a:r>
              <a:rPr lang="ja-JP" altLang="en-US" b="0">
                <a:latin typeface="+mn-ea"/>
              </a:rPr>
              <a:t>・コンテナサービスを学ぶ</a:t>
            </a:r>
            <a:endParaRPr lang="en-US" altLang="ja-JP" b="0" dirty="0">
              <a:latin typeface="+mn-ea"/>
            </a:endParaRPr>
          </a:p>
          <a:p>
            <a:pPr marL="0" indent="0">
              <a:buNone/>
            </a:pPr>
            <a:r>
              <a:rPr lang="ja-JP" altLang="en-US" b="0">
                <a:latin typeface="+mn-ea"/>
              </a:rPr>
              <a:t>・</a:t>
            </a:r>
            <a:r>
              <a:rPr lang="en-US" altLang="ja-JP" b="0" dirty="0">
                <a:latin typeface="+mn-ea"/>
              </a:rPr>
              <a:t>Infrastructure as Code</a:t>
            </a:r>
            <a:r>
              <a:rPr lang="ja-JP" altLang="en-US" b="0">
                <a:latin typeface="+mn-ea"/>
              </a:rPr>
              <a:t>について学ぶ</a:t>
            </a:r>
            <a:endParaRPr lang="en-US" altLang="ja-JP" b="0" dirty="0">
              <a:latin typeface="+mn-ea"/>
            </a:endParaRPr>
          </a:p>
          <a:p>
            <a:pPr marL="0" indent="0">
              <a:buNone/>
            </a:pPr>
            <a:r>
              <a:rPr lang="ja-JP" altLang="en-US" b="0">
                <a:latin typeface="+mn-ea"/>
              </a:rPr>
              <a:t>・データ分析を学ぶ</a:t>
            </a:r>
            <a:endParaRPr lang="en-US" altLang="ja-JP" b="0" dirty="0">
              <a:latin typeface="+mn-ea"/>
            </a:endParaRPr>
          </a:p>
          <a:p>
            <a:pPr marL="0" indent="0">
              <a:buNone/>
            </a:pPr>
            <a:r>
              <a:rPr lang="ja-JP" altLang="en-US" b="0">
                <a:latin typeface="+mn-ea"/>
              </a:rPr>
              <a:t>・</a:t>
            </a:r>
            <a:r>
              <a:rPr lang="en-US" altLang="ja-JP" b="0" dirty="0">
                <a:latin typeface="+mn-ea"/>
              </a:rPr>
              <a:t>S3 &amp; EC2 </a:t>
            </a:r>
            <a:r>
              <a:rPr lang="ja-JP" altLang="en-US" b="0">
                <a:latin typeface="+mn-ea"/>
              </a:rPr>
              <a:t>初心者向けハンズオン</a:t>
            </a:r>
            <a:endParaRPr lang="en-US" altLang="ja-JP" b="0" dirty="0">
              <a:latin typeface="+mn-ea"/>
            </a:endParaRPr>
          </a:p>
          <a:p>
            <a:pPr marL="0" indent="0">
              <a:buNone/>
            </a:pPr>
            <a:r>
              <a:rPr lang="ja-JP" altLang="en-US" b="0">
                <a:latin typeface="+mn-ea"/>
              </a:rPr>
              <a:t>ハンズオン形式、登壇形式、</a:t>
            </a:r>
            <a:r>
              <a:rPr lang="en-US" altLang="ja-JP" b="0" dirty="0">
                <a:latin typeface="+mn-ea"/>
              </a:rPr>
              <a:t>LT</a:t>
            </a:r>
            <a:r>
              <a:rPr lang="ja-JP" altLang="en-US" b="0">
                <a:latin typeface="+mn-ea"/>
              </a:rPr>
              <a:t>あります。</a:t>
            </a:r>
            <a:endParaRPr lang="en-US" altLang="ja-JP" b="0" dirty="0">
              <a:latin typeface="+mn-ea"/>
            </a:endParaRPr>
          </a:p>
          <a:p>
            <a:pPr marL="0" indent="0">
              <a:buNone/>
            </a:pPr>
            <a:r>
              <a:rPr lang="ja-JP" altLang="en-US" b="0">
                <a:latin typeface="+mn-ea"/>
              </a:rPr>
              <a:t>毎回</a:t>
            </a:r>
            <a:r>
              <a:rPr lang="en-US" altLang="ja-JP" b="0" dirty="0">
                <a:latin typeface="+mn-ea"/>
              </a:rPr>
              <a:t>LT</a:t>
            </a:r>
            <a:r>
              <a:rPr lang="ja-JP" altLang="en-US" b="0">
                <a:latin typeface="+mn-ea"/>
              </a:rPr>
              <a:t>枠も用意しているので、登壇できる方募集中。</a:t>
            </a:r>
            <a:endParaRPr lang="en-US" altLang="ja-JP" b="0" dirty="0">
              <a:latin typeface="+mn-ea"/>
            </a:endParaRPr>
          </a:p>
          <a:p>
            <a:pPr marL="0" indent="0">
              <a:buNone/>
            </a:pPr>
            <a:endParaRPr lang="en-US" altLang="ja-JP" b="0" dirty="0">
              <a:latin typeface="+mn-ea"/>
            </a:endParaRPr>
          </a:p>
          <a:p>
            <a:pPr marL="0" indent="0">
              <a:buNone/>
            </a:pPr>
            <a:r>
              <a:rPr lang="ja-JP" altLang="en-US" b="0">
                <a:latin typeface="+mn-ea"/>
              </a:rPr>
              <a:t>次回、</a:t>
            </a:r>
            <a:r>
              <a:rPr lang="en-US" altLang="ja-JP" b="0" dirty="0">
                <a:latin typeface="+mn-ea"/>
              </a:rPr>
              <a:t>1/28</a:t>
            </a:r>
            <a:r>
              <a:rPr lang="ja-JP" altLang="en-US" b="0">
                <a:latin typeface="+mn-ea"/>
              </a:rPr>
              <a:t>（金）開催予定。詳細は、</a:t>
            </a:r>
            <a:r>
              <a:rPr lang="en-US" altLang="ja-JP" b="0" dirty="0">
                <a:latin typeface="+mn-ea"/>
              </a:rPr>
              <a:t>1</a:t>
            </a:r>
            <a:r>
              <a:rPr lang="ja-JP" altLang="en-US" b="0">
                <a:latin typeface="+mn-ea"/>
              </a:rPr>
              <a:t>月会担当川路さん</a:t>
            </a:r>
            <a:r>
              <a:rPr lang="en-US" altLang="ja-JP" b="0" dirty="0">
                <a:latin typeface="+mn-ea"/>
              </a:rPr>
              <a:t>LT</a:t>
            </a:r>
            <a:r>
              <a:rPr lang="ja-JP" altLang="en-US" b="0">
                <a:latin typeface="+mn-ea"/>
              </a:rPr>
              <a:t>で。</a:t>
            </a:r>
            <a:endParaRPr lang="en-US" altLang="ja-JP" b="0" dirty="0">
              <a:latin typeface="+mn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CA68728-9091-DE4F-BD79-11B9CB78A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" y="297020"/>
            <a:ext cx="652272" cy="65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運営スタッフ募集中</a:t>
            </a:r>
            <a:endParaRPr kumimoji="1" lang="ja-JP" altLang="en-US" sz="18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20220122 NGK2022S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59A7-4AF7-C946-B34D-53547DE9B171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3B8DC19-47AF-5548-8633-AC1D64A4319D}"/>
              </a:ext>
            </a:extLst>
          </p:cNvPr>
          <p:cNvSpPr txBox="1">
            <a:spLocks/>
          </p:cNvSpPr>
          <p:nvPr/>
        </p:nvSpPr>
        <p:spPr>
          <a:xfrm>
            <a:off x="185928" y="1384748"/>
            <a:ext cx="11902440" cy="485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44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32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8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b="1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0">
                <a:latin typeface="+mn-ea"/>
              </a:rPr>
              <a:t>・年度単位で挙手制</a:t>
            </a:r>
            <a:r>
              <a:rPr lang="ja-JP" altLang="en-US" sz="3600" b="0">
                <a:latin typeface="+mn-ea"/>
              </a:rPr>
              <a:t>（今年は無理とか言いやすい）</a:t>
            </a:r>
            <a:endParaRPr lang="en-US" altLang="ja-JP" sz="3600" b="0" dirty="0">
              <a:latin typeface="+mn-ea"/>
            </a:endParaRPr>
          </a:p>
          <a:p>
            <a:pPr marL="0" indent="0">
              <a:buNone/>
            </a:pPr>
            <a:r>
              <a:rPr lang="ja-JP" altLang="en-US" b="0">
                <a:latin typeface="+mn-ea"/>
              </a:rPr>
              <a:t>・</a:t>
            </a:r>
            <a:r>
              <a:rPr lang="en-US" altLang="ja-JP" b="0" dirty="0">
                <a:latin typeface="+mn-ea"/>
              </a:rPr>
              <a:t>2021</a:t>
            </a:r>
            <a:r>
              <a:rPr lang="ja-JP" altLang="en-US" b="0">
                <a:latin typeface="+mn-ea"/>
              </a:rPr>
              <a:t>年度は、</a:t>
            </a:r>
            <a:r>
              <a:rPr lang="en-US" altLang="ja-JP" b="0" dirty="0">
                <a:latin typeface="+mn-ea"/>
              </a:rPr>
              <a:t>8</a:t>
            </a:r>
            <a:r>
              <a:rPr lang="ja-JP" altLang="en-US" b="0">
                <a:latin typeface="+mn-ea"/>
              </a:rPr>
              <a:t>名体制</a:t>
            </a:r>
            <a:r>
              <a:rPr lang="ja-JP" altLang="en-US" sz="3600" b="0">
                <a:latin typeface="+mn-ea"/>
              </a:rPr>
              <a:t>（理想</a:t>
            </a:r>
            <a:r>
              <a:rPr lang="en-US" altLang="ja-JP" sz="3600" b="0" dirty="0">
                <a:latin typeface="+mn-ea"/>
              </a:rPr>
              <a:t>12</a:t>
            </a:r>
            <a:r>
              <a:rPr lang="ja-JP" altLang="en-US" sz="3600" b="0">
                <a:latin typeface="+mn-ea"/>
              </a:rPr>
              <a:t>名体制）</a:t>
            </a:r>
            <a:endParaRPr lang="en-US" altLang="ja-JP" sz="3600" b="0" dirty="0">
              <a:latin typeface="+mn-ea"/>
            </a:endParaRPr>
          </a:p>
          <a:p>
            <a:pPr marL="0" indent="0">
              <a:buNone/>
            </a:pPr>
            <a:r>
              <a:rPr lang="ja-JP" altLang="en-US" b="0">
                <a:latin typeface="+mn-ea"/>
              </a:rPr>
              <a:t>・月担当は、自分の興味あるテーマ決定権</a:t>
            </a:r>
            <a:endParaRPr lang="en-US" altLang="ja-JP" b="0" dirty="0">
              <a:latin typeface="+mn-ea"/>
            </a:endParaRPr>
          </a:p>
          <a:p>
            <a:pPr marL="0" indent="0">
              <a:buNone/>
            </a:pPr>
            <a:r>
              <a:rPr lang="ja-JP" altLang="en-US" b="0">
                <a:latin typeface="+mn-ea"/>
              </a:rPr>
              <a:t>・他スタッフも協力して登壇者集め、周知</a:t>
            </a:r>
            <a:endParaRPr lang="en-US" altLang="ja-JP" b="0" dirty="0">
              <a:latin typeface="+mn-ea"/>
            </a:endParaRPr>
          </a:p>
          <a:p>
            <a:pPr marL="0" indent="0">
              <a:buNone/>
            </a:pPr>
            <a:r>
              <a:rPr lang="ja-JP" altLang="en-US" b="0">
                <a:latin typeface="+mn-ea"/>
              </a:rPr>
              <a:t>・スタッフに負荷のでない運営方針</a:t>
            </a:r>
            <a:endParaRPr lang="en-US" altLang="ja-JP" b="0" dirty="0">
              <a:latin typeface="+mn-ea"/>
            </a:endParaRPr>
          </a:p>
          <a:p>
            <a:pPr marL="0" indent="0">
              <a:buNone/>
            </a:pPr>
            <a:r>
              <a:rPr lang="ja-JP" altLang="en-US" b="0">
                <a:latin typeface="+mn-ea"/>
              </a:rPr>
              <a:t>（良い意味で、アドレナリンが出ない！）　</a:t>
            </a:r>
            <a:endParaRPr lang="en-US" altLang="ja-JP" b="0" dirty="0">
              <a:latin typeface="+mn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CA68728-9091-DE4F-BD79-11B9CB78A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" y="297020"/>
            <a:ext cx="652272" cy="65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2293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4400" b="1" dirty="0" smtClean="0">
            <a:solidFill>
              <a:srgbClr val="575757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6419</TotalTime>
  <Words>259</Words>
  <Application>Microsoft Macintosh PowerPoint</Application>
  <PresentationFormat>ワイド画面</PresentationFormat>
  <Paragraphs>42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Yu Gothic</vt:lpstr>
      <vt:lpstr>Arial</vt:lpstr>
      <vt:lpstr>Calibri</vt:lpstr>
      <vt:lpstr>ホワイト</vt:lpstr>
      <vt:lpstr>PowerPoint プレゼンテーション</vt:lpstr>
      <vt:lpstr>JAWS-UG名古屋について</vt:lpstr>
      <vt:lpstr>直近の勉強会テーマ</vt:lpstr>
      <vt:lpstr>運営スタッフ募集中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筒井 孝典</dc:creator>
  <cp:lastModifiedBy>Microsoft Office User</cp:lastModifiedBy>
  <cp:revision>242</cp:revision>
  <dcterms:created xsi:type="dcterms:W3CDTF">2018-11-15T10:30:01Z</dcterms:created>
  <dcterms:modified xsi:type="dcterms:W3CDTF">2022-01-09T04:13:03Z</dcterms:modified>
</cp:coreProperties>
</file>