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8B91F0-9C1D-8C41-93BF-789F25FE954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EC0"/>
    <a:srgbClr val="575757"/>
    <a:srgbClr val="E5E8EA"/>
    <a:srgbClr val="536570"/>
    <a:srgbClr val="D6D8D7"/>
    <a:srgbClr val="5C6B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3"/>
    <p:restoredTop sz="93302"/>
  </p:normalViewPr>
  <p:slideViewPr>
    <p:cSldViewPr snapToGrid="0" snapToObjects="1">
      <p:cViewPr varScale="1">
        <p:scale>
          <a:sx n="139" d="100"/>
          <a:sy n="13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50142-0110-8043-94C0-52E534B0E64D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FC9B-114B-6C43-86E8-5D404BEB1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0990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FB383-5895-DB4F-AD16-88AE1EEA9958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F2E12-FBBA-9F4F-BB83-C1708AF13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81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F2E12-FBBA-9F4F-BB83-C1708AF1352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575757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757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6429659"/>
            <a:ext cx="12240000" cy="453133"/>
          </a:xfrm>
          <a:prstGeom prst="rect">
            <a:avLst/>
          </a:prstGeom>
          <a:solidFill>
            <a:srgbClr val="53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161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2018/12/22</a:t>
            </a:r>
            <a:endParaRPr lang="ja-JP" altLang="en-US" dirty="0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91066" y="6516173"/>
            <a:ext cx="5971591" cy="3814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9109" y="649984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6F59A7-4AF7-C946-B34D-53547DE9B1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93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7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29659"/>
            <a:ext cx="12240000" cy="453133"/>
          </a:xfrm>
          <a:prstGeom prst="rect">
            <a:avLst/>
          </a:prstGeom>
          <a:solidFill>
            <a:srgbClr val="53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936"/>
            <a:ext cx="10515600" cy="970171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575757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84748"/>
            <a:ext cx="10515600" cy="4351338"/>
          </a:xfrm>
        </p:spPr>
        <p:txBody>
          <a:bodyPr/>
          <a:lstStyle>
            <a:lvl1pPr>
              <a:defRPr sz="4400" b="1">
                <a:solidFill>
                  <a:srgbClr val="575757"/>
                </a:solidFill>
              </a:defRPr>
            </a:lvl1pPr>
            <a:lvl2pPr>
              <a:defRPr sz="3200" b="1">
                <a:solidFill>
                  <a:srgbClr val="575757"/>
                </a:solidFill>
              </a:defRPr>
            </a:lvl2pPr>
            <a:lvl3pPr>
              <a:defRPr sz="2800" b="1">
                <a:solidFill>
                  <a:srgbClr val="575757"/>
                </a:solidFill>
              </a:defRPr>
            </a:lvl3pPr>
            <a:lvl4pPr>
              <a:defRPr sz="2400" b="1">
                <a:solidFill>
                  <a:srgbClr val="575757"/>
                </a:solidFill>
              </a:defRPr>
            </a:lvl4pPr>
            <a:lvl5pPr>
              <a:defRPr sz="2000" b="1">
                <a:solidFill>
                  <a:srgbClr val="575757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161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2018/12/22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72408" y="6499844"/>
            <a:ext cx="6000717" cy="3992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9109" y="649984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6F59A7-4AF7-C946-B34D-53547DE9B1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76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29659"/>
            <a:ext cx="12240000" cy="453133"/>
          </a:xfrm>
          <a:prstGeom prst="rect">
            <a:avLst/>
          </a:prstGeom>
          <a:solidFill>
            <a:srgbClr val="53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161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2018/12/22</a:t>
            </a:r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53747" y="6466981"/>
            <a:ext cx="6038040" cy="46796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9109" y="649984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6F59A7-4AF7-C946-B34D-53547DE9B1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29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0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2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7680" y="6356350"/>
            <a:ext cx="507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awsug-nagoya.doorkeeper.j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0419" y="313644"/>
            <a:ext cx="865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rgbClr val="575757"/>
                </a:solidFill>
                <a:latin typeface="+mj-ea"/>
                <a:ea typeface="+mj-ea"/>
              </a:rPr>
              <a:t>JAWS-UG</a:t>
            </a:r>
            <a:r>
              <a:rPr lang="ja-JP" altLang="en-US" sz="5400" b="1">
                <a:solidFill>
                  <a:srgbClr val="575757"/>
                </a:solidFill>
                <a:latin typeface="+mj-ea"/>
                <a:ea typeface="+mj-ea"/>
              </a:rPr>
              <a:t>名古屋の紹介</a:t>
            </a:r>
            <a:endParaRPr lang="en-US" altLang="ja-JP" sz="5400" b="1" dirty="0">
              <a:solidFill>
                <a:srgbClr val="575757"/>
              </a:solidFill>
              <a:latin typeface="+mj-ea"/>
              <a:ea typeface="+mj-ea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12160" y="6494373"/>
            <a:ext cx="5730240" cy="399633"/>
          </a:xfrm>
        </p:spPr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9231703" y="6494373"/>
            <a:ext cx="2743200" cy="365125"/>
          </a:xfrm>
        </p:spPr>
        <p:txBody>
          <a:bodyPr/>
          <a:lstStyle/>
          <a:p>
            <a:fld id="{4C6F59A7-4AF7-C946-B34D-53547DE9B17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57A9BA-2985-364A-BA29-1AA06783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" y="1236974"/>
            <a:ext cx="1765665" cy="176566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522565B-1315-9D4E-8411-A4EDEB0E47FE}"/>
              </a:ext>
            </a:extLst>
          </p:cNvPr>
          <p:cNvSpPr/>
          <p:nvPr/>
        </p:nvSpPr>
        <p:spPr>
          <a:xfrm>
            <a:off x="2734056" y="1453053"/>
            <a:ext cx="84947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err="1"/>
              <a:t>DoorKeeper</a:t>
            </a:r>
            <a:r>
              <a:rPr lang="ja-JP" altLang="en-US" sz="2800"/>
              <a:t>：</a:t>
            </a:r>
            <a:r>
              <a:rPr lang="ja-JP" altLang="en-US" sz="2800" dirty="0"/>
              <a:t>　</a:t>
            </a:r>
            <a:r>
              <a:rPr lang="ja-JP" altLang="en-US" sz="2800">
                <a:hlinkClick r:id="rId4"/>
              </a:rPr>
              <a:t>https://jawsug-nagoya.doorkeeper.jp/</a:t>
            </a:r>
            <a:endParaRPr lang="en-US" altLang="ja-JP" sz="2800" dirty="0"/>
          </a:p>
          <a:p>
            <a:r>
              <a:rPr lang="en-US" altLang="ja-JP" sz="2800" dirty="0"/>
              <a:t>Twitter</a:t>
            </a:r>
            <a:r>
              <a:rPr lang="ja-JP" altLang="en-US" sz="2800"/>
              <a:t>　　：　</a:t>
            </a:r>
            <a:r>
              <a:rPr lang="en-US" altLang="ja-JP" sz="2800" dirty="0"/>
              <a:t>@JAWSUG_NAGOYA</a:t>
            </a:r>
            <a:r>
              <a:rPr lang="ja-JP" altLang="en-US" sz="2800"/>
              <a:t>　</a:t>
            </a:r>
            <a:r>
              <a:rPr lang="en-US" altLang="ja-JP" sz="2800" dirty="0"/>
              <a:t>#</a:t>
            </a:r>
            <a:r>
              <a:rPr lang="en-US" altLang="ja-JP" sz="2800" dirty="0" err="1"/>
              <a:t>jawsug_nagoya</a:t>
            </a:r>
            <a:endParaRPr lang="en-US" altLang="ja-JP" sz="2800" dirty="0"/>
          </a:p>
          <a:p>
            <a:r>
              <a:rPr lang="en-US" altLang="ja-JP" sz="2800" dirty="0"/>
              <a:t>Facebook</a:t>
            </a:r>
            <a:r>
              <a:rPr lang="ja-JP" altLang="en-US" sz="2800"/>
              <a:t>　：</a:t>
            </a:r>
            <a:r>
              <a:rPr lang="ja-JP" altLang="en-US" sz="2800" dirty="0"/>
              <a:t>　</a:t>
            </a:r>
            <a:r>
              <a:rPr lang="en-US" altLang="ja-JP" sz="2800" dirty="0"/>
              <a:t>@</a:t>
            </a:r>
            <a:r>
              <a:rPr lang="en-US" altLang="ja-JP" sz="2800" dirty="0" err="1"/>
              <a:t>jawsug.nagoya</a:t>
            </a:r>
            <a:endParaRPr lang="en-US" altLang="ja-JP" sz="28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62C2E97-1ACF-5E42-AB05-E9C8EE82F210}"/>
              </a:ext>
            </a:extLst>
          </p:cNvPr>
          <p:cNvSpPr txBox="1">
            <a:spLocks/>
          </p:cNvSpPr>
          <p:nvPr/>
        </p:nvSpPr>
        <p:spPr>
          <a:xfrm>
            <a:off x="239776" y="3237681"/>
            <a:ext cx="11875008" cy="32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4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32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8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b="0">
                <a:latin typeface="+mn-ea"/>
              </a:rPr>
              <a:t>・</a:t>
            </a:r>
            <a:r>
              <a:rPr lang="en-US" altLang="ja-JP" sz="3600" b="0" dirty="0">
                <a:latin typeface="+mn-ea"/>
              </a:rPr>
              <a:t>AWS</a:t>
            </a:r>
            <a:r>
              <a:rPr lang="ja-JP" altLang="en-US" sz="3600" b="0">
                <a:latin typeface="+mn-ea"/>
              </a:rPr>
              <a:t>やクラウドに興味ある方が集まるコミュニティ（</a:t>
            </a:r>
            <a:r>
              <a:rPr lang="en-US" altLang="ja-JP" sz="3600" b="0" dirty="0">
                <a:latin typeface="+mn-ea"/>
              </a:rPr>
              <a:t>JAWS-UG</a:t>
            </a:r>
            <a:r>
              <a:rPr lang="ja-JP" altLang="en-US" sz="3600" b="0">
                <a:latin typeface="+mn-ea"/>
              </a:rPr>
              <a:t>）の名古屋支部です。</a:t>
            </a:r>
            <a:endParaRPr lang="en-US" altLang="ja-JP" sz="3600" b="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b="0">
                <a:latin typeface="+mn-ea"/>
              </a:rPr>
              <a:t>・毎月開催目標（最近は、オンラインがメイン）</a:t>
            </a:r>
            <a:endParaRPr lang="en-US" altLang="ja-JP" sz="3600" b="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b="0">
                <a:latin typeface="+mn-ea"/>
              </a:rPr>
              <a:t>・次回、</a:t>
            </a:r>
            <a:r>
              <a:rPr lang="en-US" altLang="ja-JP" sz="3600" b="0" dirty="0">
                <a:latin typeface="+mn-ea"/>
              </a:rPr>
              <a:t>1/28</a:t>
            </a:r>
            <a:r>
              <a:rPr lang="ja-JP" altLang="en-US" sz="3600" b="0">
                <a:latin typeface="+mn-ea"/>
              </a:rPr>
              <a:t>（金）開催</a:t>
            </a:r>
            <a:endParaRPr lang="en-US" altLang="ja-JP" sz="3600" b="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b="0">
                <a:latin typeface="+mn-ea"/>
              </a:rPr>
              <a:t>・運営スタッフ募集中</a:t>
            </a:r>
            <a:endParaRPr lang="en-US" altLang="ja-JP" sz="36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4132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4400" b="1" dirty="0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53</Words>
  <Application>Microsoft Macintosh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Yu Gothic</vt:lpstr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筒井 孝典</dc:creator>
  <cp:lastModifiedBy>Microsoft Office User</cp:lastModifiedBy>
  <cp:revision>244</cp:revision>
  <dcterms:created xsi:type="dcterms:W3CDTF">2018-11-15T10:30:01Z</dcterms:created>
  <dcterms:modified xsi:type="dcterms:W3CDTF">2022-01-10T02:51:14Z</dcterms:modified>
</cp:coreProperties>
</file>