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77F9-5232-7945-B28A-138E409C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FB52C-97AE-AA45-827A-5DC588BE4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8EF6-EAAC-2047-BD9D-0FA2E8A7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81B0-4F04-734F-960E-7621EFB6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6213-17E2-1847-9005-B5F3878B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004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CC57-06A2-7D48-80EE-73C94BC2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B6-ABFD-634C-98BC-810ED75E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B3AB-53EB-3544-BAC2-4B030C43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9EF9-D9F2-6C40-989A-24F8B575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4529-CF68-5F43-AA2F-5280A5D9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72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620D1-2D1E-8040-B6EF-3453A109E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60D8-5FFD-CF46-B591-AFD62B07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EE39-0E00-654B-8E5A-F581068A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775D-4095-5948-8F98-4C3AAE8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D909-1FC9-954F-B583-6A67C303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085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FCBC-AFD9-7D48-A398-94BEFF29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ED61-1D5D-EA40-9F90-CCBB56BA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C154-1773-4D4F-941F-46314BC7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24FA-1675-7E48-981A-26D3FA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A3B7-373A-C242-B7A0-CF4C604C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8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B0ED-AFCC-AF4E-9A40-ABB0199E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2308-A6F2-4D4E-9125-7BA2C0CA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33B0-A605-924C-BB3A-56A437E5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4E92-70BF-C547-AC55-1E7BF02E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7EB7-CB22-9F42-994B-BA3B5C7D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26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075A-D14A-9E42-AF7F-11979EC8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A77-B92A-2F49-9A66-2A078360A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9C5C5-6FAB-C34B-9AE5-D3B021D3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A547F-F42D-7C4A-A59C-C3B9FE6E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037B-7DF4-8F4E-99E1-FDB240D6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FE42-AD48-264C-9D4C-3C619EC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510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0C53-E71F-1F4A-96EC-C4E030B3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2B36-9227-7041-919F-E7E77213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A059-0A60-5E4A-9F1C-FBE2CEE8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C5259-1C41-7F4D-8DB0-BD94ECE9F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2FED2-F3D5-C943-98C8-5646092D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55711-9AAC-5742-9CF1-F4F490CA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7B1A9-21C5-9E4E-88CD-2B87DC45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DCD8A-539B-5F49-9DB4-358E3F4C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20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AA6D-F222-064F-935F-D4F6C660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FC725-BA84-4F4C-B6EB-7797199A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7F6CF-17E9-1B4B-993A-BDBDF752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F9008-F5D6-C245-A02E-2B9CD28E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704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33C08-EF0C-EE42-B6B1-4D2F8D4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3CCFA-266E-E346-B336-1B546AC0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E9BF-49D2-4E4C-A281-81EE97D6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9219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50D7-DFAE-5248-B58F-9A63588F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57A2-FC18-D841-AFE2-0258AE79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1AB91-ADB6-1D47-B164-5C10F6F2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4B28-FF9F-9146-B628-6332F97B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ABBC-805F-D749-BB9C-7328AD45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0836D-5532-F34E-998B-558038C5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53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DCAE-C043-4C44-BA8D-0058C25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2E602-BCDC-5C47-9C53-4863BAD6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AFFC-5A40-3E4F-87CD-A0735577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D788-704B-9B45-B8F3-F6638547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DDE2-8E48-974B-905A-5835C26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3C2C9-DCA3-1247-9A79-07015B1F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40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1C9F2-A616-6A44-9985-F7C8A5D9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EB90-67B8-0A47-B016-6876589B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275D-4D73-BB4D-8326-2196A0095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4C5C-0C1B-3B4E-B9E5-18ABE3589025}" type="datetimeFigureOut">
              <a:rPr lang="en-JP" smtClean="0"/>
              <a:t>2022/01/17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EC44-133B-FE44-8F67-9221D639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890C-E54B-CA4C-BC31-4ED474536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BBA2-7EE7-A44E-9F97-F853D82FD63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5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832432E-2F43-A645-BE20-354E8654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長谷川　滉</dc:creator>
  <cp:lastModifiedBy>長谷川　滉</cp:lastModifiedBy>
  <cp:revision>1</cp:revision>
  <dcterms:created xsi:type="dcterms:W3CDTF">2022-01-17T02:46:50Z</dcterms:created>
  <dcterms:modified xsi:type="dcterms:W3CDTF">2022-01-17T02:49:32Z</dcterms:modified>
</cp:coreProperties>
</file>