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61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9719-CEFE-4812-BD6A-875A2674F12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DF8E-9DB6-45C3-901C-2FAF2CF7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2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B8F45-2B39-4B48-B382-B22A33EE1A93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CF6D3-92E8-41A2-991A-A799391BA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EC2A-7F05-49D8-B4DA-8DAF55DC2034}" type="datetime1">
              <a:rPr kumimoji="1" lang="ja-JP" altLang="en-US" smtClean="0"/>
              <a:t>2022/1/14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0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C658-DCCD-4953-918E-941EA0162B16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87889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F341-196C-4453-B39A-47B8B6276848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6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1166327"/>
            <a:ext cx="11252719" cy="50106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1D5-58E6-418E-B563-163ECB7F646B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5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9F1-648B-4778-ACF7-4922F436FAD9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FF96-BA09-4A64-B0B9-9B5A26284305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43C2-C916-4CE0-991A-154EA4B8AC72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3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A253-5E43-49E3-8A25-AF0772EEF1F3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58E0-054B-45FF-9CA3-3A2346DDF313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C658-DCCD-4953-918E-941EA0162B16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97396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3A7C-AB01-4ACF-97F5-4FFAFC8EA006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C658-DCCD-4953-918E-941EA0162B16}" type="datetime1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オープニング</a:t>
            </a:r>
            <a:r>
              <a:rPr kumimoji="1" lang="en-US" altLang="ja-JP"/>
              <a:t>/</a:t>
            </a:r>
            <a:r>
              <a:rPr kumimoji="1" lang="ja-JP" altLang="en-US"/>
              <a:t>クロージング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9CFD-7A2F-4AD8-9C44-1C905AD2F1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5E86F2A-6386-4B16-8A50-00D01F3BA56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1899" y="6201176"/>
            <a:ext cx="874160" cy="6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名古屋アジャイル勉強会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2007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から活動しています。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アジャイル開発の考え方や方法を体験的に学び、職場で活かすことを応援するコミュニティです。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事前知識なし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で参加できる勉強会開催をモットーとしています。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9CFD-7A2F-4AD8-9C44-1C905AD2F10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6" name="Picture 2" descr="Photo">
            <a:extLst>
              <a:ext uri="{FF2B5EF4-FFF2-40B4-BE49-F238E27FC236}">
                <a16:creationId xmlns:a16="http://schemas.microsoft.com/office/drawing/2014/main" id="{308E2514-3D52-4C3A-B7FB-DAA7B4F5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02" y="2541754"/>
            <a:ext cx="5754995" cy="431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0622D6-BADB-4710-BC60-46B485A6113F}"/>
              </a:ext>
            </a:extLst>
          </p:cNvPr>
          <p:cNvSpPr/>
          <p:nvPr/>
        </p:nvSpPr>
        <p:spPr>
          <a:xfrm>
            <a:off x="5168606" y="3320324"/>
            <a:ext cx="3143250" cy="2800354"/>
          </a:xfrm>
          <a:prstGeom prst="rect">
            <a:avLst/>
          </a:prstGeom>
          <a:noFill/>
          <a:ln w="666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D635423-A0F4-4631-804E-96116858668F}"/>
              </a:ext>
            </a:extLst>
          </p:cNvPr>
          <p:cNvSpPr/>
          <p:nvPr/>
        </p:nvSpPr>
        <p:spPr>
          <a:xfrm>
            <a:off x="684489" y="2565081"/>
            <a:ext cx="3814426" cy="2237748"/>
          </a:xfrm>
          <a:prstGeom prst="wedgeRoundRectCallout">
            <a:avLst>
              <a:gd name="adj1" fmla="val 72125"/>
              <a:gd name="adj2" fmla="val -152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名古屋アジャイル勉強会が主に扱う技術要素は、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ネットの情報や読書だけでは学べない、経験則に基づく手法やその考え方です。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5C574D-84A3-4D6D-A99A-ACEEB5A5C422}"/>
              </a:ext>
            </a:extLst>
          </p:cNvPr>
          <p:cNvSpPr/>
          <p:nvPr/>
        </p:nvSpPr>
        <p:spPr>
          <a:xfrm>
            <a:off x="2131047" y="6305977"/>
            <a:ext cx="282195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http://blogs.itmedia.co.jp/hiranabe/2012/09/</a:t>
            </a:r>
            <a:endParaRPr lang="en-US" altLang="ja-JP" sz="1050" dirty="0"/>
          </a:p>
          <a:p>
            <a:pPr algn="ctr"/>
            <a:r>
              <a:rPr lang="ja-JP" altLang="en-US" sz="1050" dirty="0"/>
              <a:t>rightwing-and-leftwing-of-agile.html</a:t>
            </a:r>
            <a:endParaRPr lang="en-US" altLang="ja-JP" sz="1050" dirty="0"/>
          </a:p>
        </p:txBody>
      </p:sp>
      <p:sp>
        <p:nvSpPr>
          <p:cNvPr id="12" name="スクロール: 横 11">
            <a:extLst>
              <a:ext uri="{FF2B5EF4-FFF2-40B4-BE49-F238E27FC236}">
                <a16:creationId xmlns:a16="http://schemas.microsoft.com/office/drawing/2014/main" id="{7BA7C433-2240-48D5-A2F3-9AA25DFFF8EB}"/>
              </a:ext>
            </a:extLst>
          </p:cNvPr>
          <p:cNvSpPr/>
          <p:nvPr/>
        </p:nvSpPr>
        <p:spPr>
          <a:xfrm>
            <a:off x="684489" y="4802829"/>
            <a:ext cx="3814426" cy="1189039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New!</a:t>
            </a:r>
            <a:r>
              <a:rPr kumimoji="1" lang="en-US" altLang="ja-JP" i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これまで面着でのイベント開催を行っていましたが、そろそろオンライン読書会等を開催すべく準備中です。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736148-7DDA-4857-889B-39ABFB61D197}"/>
              </a:ext>
            </a:extLst>
          </p:cNvPr>
          <p:cNvSpPr txBox="1"/>
          <p:nvPr/>
        </p:nvSpPr>
        <p:spPr>
          <a:xfrm>
            <a:off x="5792755" y="1161543"/>
            <a:ext cx="5561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</a:rPr>
              <a:t>https://sites.google.com/site/nagoyaagile/</a:t>
            </a:r>
          </a:p>
        </p:txBody>
      </p:sp>
      <p:pic>
        <p:nvPicPr>
          <p:cNvPr id="18" name="図 17" descr="座る, 探す, 暗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769B414-34E3-4ED6-959B-813BA032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6"/>
            <a:ext cx="1190812" cy="656727"/>
          </a:xfrm>
          <a:prstGeom prst="rect">
            <a:avLst/>
          </a:prstGeom>
        </p:spPr>
      </p:pic>
      <p:pic>
        <p:nvPicPr>
          <p:cNvPr id="19" name="図 18" descr="座る, 探す, 暗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1C7ECE3-AEBC-4C90-86AD-4D9EDCBA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246" y="368232"/>
            <a:ext cx="1190812" cy="6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名古屋アジャイル勉強会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2015-06-20T16:55:55Z</dcterms:created>
  <dcterms:modified xsi:type="dcterms:W3CDTF">2022-01-14T12:02:26Z</dcterms:modified>
</cp:coreProperties>
</file>