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C4788-9777-41CD-B83B-B331EB1B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FF80D-D349-4360-8E49-32F1E160F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702F6-BB39-4ED4-97C7-6619955F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3230-E4B4-4D33-9F97-25F40089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58952-31FE-4AE7-A2C6-9680414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27E36-16C2-4D64-8176-D770F4A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D83E9D-ED39-48EC-AAC5-A2083DC5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59AC9-2554-4B17-A459-22F88611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CF86B-E7A4-4932-BFFF-9C322202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A6568-B9FF-4B52-AB04-3243639E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37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FBC9E6-0AE5-448E-9214-B0AA967E6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4802CD-134A-4FF8-A401-35D4D840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A49DF-D320-4B8C-8159-726E8E9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E4447-48F6-41AF-8A4B-E5CEAF2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1549D-144C-442A-9E02-00B81C03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A3271-B7D9-42C0-8337-78F12D1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76A8C-E2E4-4B3F-997A-18B1DFB7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B4FEC-A933-4AE9-8ABD-02FAA20A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B01B67-1ADC-4F0B-AB7F-657C8236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F404ED-2D31-4B08-B681-DAAEF2D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8B481-4F08-4E72-961D-F8487D1A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080053-E7B1-4857-BB0C-0FC861C3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47B0B-6872-4CAF-99D1-0BEB8C4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7269C-F9B0-4C01-BDDD-733C948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9F229-B9BE-4219-9928-1A15D8E3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52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3224E-F635-40B1-9956-D5E5CFD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1934B-AA66-4A9E-9914-9EC58DCB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022FE-54DE-4792-9BA4-1BAA73DB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1AD0C-74A7-42D4-8D99-4423A575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E2A5F-22DD-478B-90C9-9DBF01FF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9CB85-155F-4ADE-ADA4-85E21BE5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2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0F5C5-66B4-4533-94BD-2C5CC579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8066B-222C-4A63-A9F0-6ABF7CA3C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DE707-7EDB-4DC0-995E-F26340D1E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2EF20E-9179-4BA3-AED1-2EA08C79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6906C-2DCE-4F5B-806D-16507E973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5BDF20-5B29-4046-9243-ADB170B5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01A366-459C-4484-9CCE-23DF320C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240B73-F701-4FC3-B25C-5E4C0A95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949B7-7EF7-4D47-9FB2-8BB0A5B1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3BD5EC-04DB-4DB0-A70D-A338545A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499503-CCC2-4E0D-9F20-A275B9F2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728122-419F-4839-9DBF-487C2B9D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4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B26F56-26DC-4F11-8500-A8F3803F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CA750B-A6C3-451C-9983-13104CF1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426062-EE5E-4002-A7B3-F6B07DF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1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6DD39-2564-4CDA-B92F-EFE8DD50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71FA6-EEA1-45C2-B345-20BF78C8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D90596-3A1C-407B-9354-AA78F4EC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9E72-D259-4F0E-A78F-8B37C496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7A2F48-1B3B-4EB9-B06B-D90816C8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AD9A7-3377-4208-A431-247DD41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1C9FC-D61B-457E-ABFE-D50637D6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79EE8A-938A-4D8C-8CD1-08CF258A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12AD2-4698-47E2-800B-4B5780B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F62AC-6A61-4965-B9E5-6454F276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5B3A81-89FE-4E88-A5D6-71E7E90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20C6-D307-4DA2-87FF-1F7DED7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44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7AB3A-82C6-418E-92BA-26B8B3D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09DEC-BD3D-48AE-87ED-7BFC1AD3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0B56B-C077-4908-86FD-3BB370F84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FE8-5B5A-466A-BA28-A1E0C0A5731C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24FFC-F0F1-4F62-AF12-C937A021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F730B-2833-4CE6-AE7B-3C2FB904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DD3F-FD12-41B5-9836-071A0AF29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54CAC6-7F93-490C-904F-7E6EC573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0776" y="0"/>
            <a:ext cx="11008355" cy="880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4BEC6088-B4BB-47FF-8A0B-55313E529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3520" y="6079547"/>
            <a:ext cx="2874652" cy="58550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FCCF5A7-0BBC-498F-9675-F6431B2A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91" y="1893007"/>
            <a:ext cx="651600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BCB05D-7294-4327-A7AB-8D9B2541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5" y="1852472"/>
            <a:ext cx="11595875" cy="449852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FE060B-6D2B-4DFE-AEFA-8DF752BD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0" y="427646"/>
            <a:ext cx="3134162" cy="68589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FF061-8ADB-449B-B64A-66ABCE15FD4B}"/>
              </a:ext>
            </a:extLst>
          </p:cNvPr>
          <p:cNvSpPr txBox="1"/>
          <p:nvPr/>
        </p:nvSpPr>
        <p:spPr>
          <a:xfrm>
            <a:off x="458965" y="1161708"/>
            <a:ext cx="5440913" cy="753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792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2022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年春 パブリックリリース予定</a:t>
            </a:r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16000" indent="-216000" defTabSz="792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現在は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クローズドでアーリーアクセス版を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社に提供中</a:t>
            </a:r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78BD08F-BAC4-4395-B707-C98D4F60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3520" y="6079547"/>
            <a:ext cx="2874652" cy="5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terurou</dc:creator>
  <cp:lastModifiedBy>terurou</cp:lastModifiedBy>
  <cp:revision>1</cp:revision>
  <dcterms:created xsi:type="dcterms:W3CDTF">2022-01-19T03:56:57Z</dcterms:created>
  <dcterms:modified xsi:type="dcterms:W3CDTF">2022-01-19T04:25:35Z</dcterms:modified>
</cp:coreProperties>
</file>