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Kosugi Maru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KosugiMar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カスタム レイアウト 7">
  <p:cSld name="CUSTOM_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048077" y="0"/>
            <a:ext cx="6096000" cy="5143500"/>
          </a:xfrm>
          <a:prstGeom prst="rect">
            <a:avLst/>
          </a:prstGeom>
          <a:solidFill>
            <a:srgbClr val="4575B4"/>
          </a:solidFill>
          <a:ln>
            <a:noFill/>
          </a:ln>
        </p:spPr>
        <p:txBody>
          <a:bodyPr anchorCtr="0" anchor="ctr" bIns="52750" lIns="52750" spcFirstLastPara="1" rIns="52750" wrap="square" tIns="5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EFEDE8"/>
          </a:solidFill>
          <a:ln>
            <a:noFill/>
          </a:ln>
        </p:spPr>
        <p:txBody>
          <a:bodyPr anchorCtr="0" anchor="ctr" bIns="52750" lIns="52750" spcFirstLastPara="1" rIns="52750" wrap="square" tIns="5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26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862308" y="1788725"/>
            <a:ext cx="42567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06199" y="193875"/>
            <a:ext cx="1665668" cy="7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00" y="0"/>
            <a:ext cx="9144000" cy="618000"/>
          </a:xfrm>
          <a:prstGeom prst="rect">
            <a:avLst/>
          </a:prstGeom>
          <a:solidFill>
            <a:srgbClr val="FFB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9277" y="1067700"/>
            <a:ext cx="4217325" cy="21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263450" y="1152450"/>
            <a:ext cx="588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Kosugi Maru"/>
              <a:buChar char="●"/>
            </a:pPr>
            <a:r>
              <a:rPr lang="ja" sz="1800">
                <a:solidFill>
                  <a:srgbClr val="808080"/>
                </a:solidFill>
                <a:latin typeface="Kosugi Maru"/>
                <a:ea typeface="Kosugi Maru"/>
                <a:cs typeface="Kosugi Maru"/>
                <a:sym typeface="Kosugi Maru"/>
              </a:rPr>
              <a:t>名古屋のエンジニア・デザイナーが集まり、</a:t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>
                <a:solidFill>
                  <a:srgbClr val="808080"/>
                </a:solidFill>
                <a:latin typeface="Kosugi Maru"/>
                <a:ea typeface="Kosugi Maru"/>
                <a:cs typeface="Kosugi Maru"/>
                <a:sym typeface="Kosugi Maru"/>
              </a:rPr>
              <a:t>相談・交流ができるコミュニティです</a:t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Kosugi Maru"/>
              <a:buChar char="●"/>
            </a:pPr>
            <a:r>
              <a:rPr lang="ja" sz="1800">
                <a:solidFill>
                  <a:srgbClr val="808080"/>
                </a:solidFill>
                <a:latin typeface="Kosugi Maru"/>
                <a:ea typeface="Kosugi Maru"/>
                <a:cs typeface="Kosugi Maru"/>
                <a:sym typeface="Kosugi Maru"/>
              </a:rPr>
              <a:t>オンラインLT、転職イベント etc..</a:t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Kosugi Maru"/>
              <a:buChar char="●"/>
            </a:pPr>
            <a:r>
              <a:rPr lang="ja" sz="1800">
                <a:solidFill>
                  <a:srgbClr val="808080"/>
                </a:solidFill>
                <a:latin typeface="Kosugi Maru"/>
                <a:ea typeface="Kosugi Maru"/>
                <a:cs typeface="Kosugi Maru"/>
                <a:sym typeface="Kosugi Maru"/>
              </a:rPr>
              <a:t>Twitter(@misokatsu_web)で告知やイベント実況もやってます！👍</a:t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Kosugi Maru"/>
              <a:buChar char="●"/>
            </a:pPr>
            <a:r>
              <a:rPr lang="ja" sz="1800">
                <a:solidFill>
                  <a:srgbClr val="808080"/>
                </a:solidFill>
                <a:latin typeface="Kosugi Maru"/>
                <a:ea typeface="Kosugi Maru"/>
                <a:cs typeface="Kosugi Maru"/>
                <a:sym typeface="Kosugi Maru"/>
              </a:rPr>
              <a:t>興味のある方はconnpassからslackグループへ</a:t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>
                <a:solidFill>
                  <a:srgbClr val="808080"/>
                </a:solidFill>
                <a:latin typeface="Kosugi Maru"/>
                <a:ea typeface="Kosugi Maru"/>
                <a:cs typeface="Kosugi Maru"/>
                <a:sym typeface="Kosugi Maru"/>
              </a:rPr>
              <a:t>どうぞ🎉</a:t>
            </a:r>
            <a:endParaRPr sz="1800">
              <a:solidFill>
                <a:srgbClr val="80808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600"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7750" y="3105600"/>
            <a:ext cx="1463276" cy="14632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51150"/>
            <a:ext cx="6412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400">
                <a:solidFill>
                  <a:srgbClr val="F8F8F8"/>
                </a:solidFill>
                <a:latin typeface="Kosugi Maru"/>
                <a:ea typeface="Kosugi Maru"/>
                <a:cs typeface="Kosugi Maru"/>
                <a:sym typeface="Kosugi Maru"/>
              </a:rPr>
              <a:t>みそかつウェブ</a:t>
            </a:r>
            <a:endParaRPr sz="2400">
              <a:solidFill>
                <a:srgbClr val="F8F8F8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78675" y="0"/>
            <a:ext cx="17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F8F8F8"/>
                </a:solidFill>
                <a:latin typeface="Kosugi Maru"/>
                <a:ea typeface="Kosugi Maru"/>
                <a:cs typeface="Kosugi Maru"/>
                <a:sym typeface="Kosugi Maru"/>
              </a:rPr>
              <a:t>#みそかつウェブ</a:t>
            </a:r>
            <a:endParaRPr b="0" i="0" sz="1400" u="none" cap="none" strike="noStrike">
              <a:solidFill>
                <a:srgbClr val="F8F8F8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