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A40BA-7E07-4F79-B15F-BC91F05676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654002-9A54-43A0-96C2-9B0EBF7B32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BB83A-6596-430E-BD86-06E0B5D773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F5D40-DE34-48B3-AACC-D5195B7A41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7FF3C0-4F0D-4135-8178-0DE3007C95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AE9DDD-A4BD-4951-AD43-6C44585C73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AF92EC-9648-4C21-958A-5E7C9A7BDB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F37034-1880-4EE9-BAA4-2E323E5775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A498C0-142F-4EE0-82D9-506A7F3D9D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4D991F-F470-4DE3-8D9D-4C3DA8C8A8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4470AC-A1C5-4CAD-A0A7-DD4474E96B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F93C7-A160-469A-B116-E9C5BC02AA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79E527-BB72-4885-B904-3CC588144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4BC01D-F38A-4011-8873-771489CDAB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8A1CB-AC8E-43A7-BB83-38F2F4A9AC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060E54-ECB2-41BE-B74F-DEB835929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D659F0-E08B-4480-ADE3-228EB06E9B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C78DB-EEF3-4A26-9BB3-7C31F4A05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DF41CD-8082-4F0C-888B-F5DD38FEED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2B023-42AB-4B99-B61F-ECB23D4CB1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2760B-41B1-4F64-A259-3D64B019B9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FCF82-F7B3-4F85-B9E6-6BA74B2D33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A506DC-99FF-4344-B1BC-F943529F02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56672-7A45-4461-89E5-8EA323E0AB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マスター タイトルの書式設定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IPAmjMinch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IPAmjMincho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PAmjMincho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IPAmjMinch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9C5050-6484-4041-BF92-02D0B752D6C3}" type="slidenum">
              <a:rPr b="0" lang="en-US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IPAmjMinch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820000" y="5400000"/>
            <a:ext cx="2880000" cy="896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マスター タイトルの書式設定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</a:rPr>
              <a:t>マスター テキストの書式設定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IPAmjMinch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IPAmjMincho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IPAmjMincho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IPAmjMinch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34A3C2-8172-4BF6-BA8C-5962C9F215E9}" type="slidenum">
              <a:rPr b="0" lang="en-US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IPAmjMinch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1080000" y="2188800"/>
            <a:ext cx="9540000" cy="411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ChuNOG</a:t>
            </a: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（読み方：ちゅのぐ） 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: Chubu Network Operators' Group</a:t>
            </a:r>
            <a:br>
              <a:rPr sz="2200"/>
            </a:br>
            <a:br>
              <a:rPr sz="2200"/>
            </a:b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主たる活動場所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: 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chubu-nog.slack.com</a:t>
            </a:r>
            <a:br>
              <a:rPr sz="2200"/>
            </a:br>
            <a:br>
              <a:rPr sz="2200"/>
            </a:b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昨年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11</a:t>
            </a: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月に発足したばかりで活動はこれからです。</a:t>
            </a:r>
            <a:br>
              <a:rPr sz="2200"/>
            </a:b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中部のネットワーク技術者同士つながりあいましょう。</a:t>
            </a:r>
            <a:br>
              <a:rPr sz="2200"/>
            </a:b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ネットワークに関わる事項は何でも扱います。セキュリティ関連の議論も歓迎です。</a:t>
            </a:r>
            <a:br>
              <a:rPr sz="2200"/>
            </a:br>
            <a:endParaRPr b="0" lang="en-US" sz="22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ChuNOG 1 Meeting 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のご案内</a:t>
            </a:r>
            <a:endParaRPr b="0" lang="en-US" sz="24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日時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: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　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2023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年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月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9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日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(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木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) 13:00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～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17:10</a:t>
            </a:r>
            <a:endParaRPr b="0" lang="en-US" sz="24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参加申込締切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: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　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1/25 23:30 (1/26 </a:t>
            </a:r>
            <a:r>
              <a:rPr b="0" lang="ja-JP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抽選</a:t>
            </a:r>
            <a:r>
              <a:rPr b="0" lang="en-US" sz="24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参加申込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URL:</a:t>
            </a:r>
            <a:r>
              <a:rPr b="0" lang="ja-JP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　</a:t>
            </a:r>
            <a:r>
              <a:rPr b="0" lang="en-US" sz="2200" spc="-1" strike="noStrike">
                <a:solidFill>
                  <a:srgbClr val="000000"/>
                </a:solidFill>
                <a:latin typeface="IPA モナー UIゴシック"/>
                <a:ea typeface="IPA モナー UIゴシック"/>
              </a:rPr>
              <a:t>https://chunog.connpass.com/event/270158/</a:t>
            </a:r>
            <a:endParaRPr b="0" lang="en-US" sz="22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IPA モナー UIゴシック"/>
              <a:ea typeface="IPA モナー UIゴシック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9108000" y="4474800"/>
            <a:ext cx="1800000" cy="18252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972000" y="252000"/>
            <a:ext cx="5544000" cy="172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ウィスプ</Template>
  <TotalTime>1574</TotalTime>
  <Application>LibreOffice/7.4.2.3$FreeBSD_X86_64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2022-11-03T03:28:41Z</dcterms:created>
  <dc:creator>温子</dc:creator>
  <dc:description/>
  <dc:language>ja-JP</dc:language>
  <cp:lastModifiedBy/>
  <dcterms:modified xsi:type="dcterms:W3CDTF">2023-01-08T18:33:12Z</dcterms:modified>
  <cp:revision>44</cp:revision>
  <dc:subject/>
  <dc:title>ChuNOG 0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8</vt:i4>
  </property>
</Properties>
</file>