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000"/>
    <a:srgbClr val="C4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F92-3193-437E-52DE-E6CF9F12E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946C4F-6019-0E87-E67B-1511F4E14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0946A8-F878-C587-3F40-8567E347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396C9-99D7-72D5-DB5D-27B2A5ED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132EC-4E88-36B9-856B-DFE53F9B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02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D6DFD-1E93-FC98-38B9-519D8783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AA67D2-E76C-098E-8FDE-8547D6C6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F4958-115E-D6A8-C4AD-637DA665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45F1A-36FB-1EB1-6427-90EAB924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C2A4E4-3D98-81A6-CF0A-26C9DEEC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6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90880D2-1F95-8DE7-D875-FEAB45AB8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6588E3-9982-EC2C-0AC6-6F686E49E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8B9B0-7A3B-50A1-B303-396FCDAE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3D04E-8A0C-E4B5-7572-EE82158C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D431B-BE49-A7A3-04F5-846427EB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42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AA115-301B-E059-A6D4-E3123D35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F746B-617C-EE92-DA69-BF642DF3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8BE6E-E99D-CA67-FFEE-3486AF95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AC5D26-0937-189B-B2B3-78F09CC2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6A1021-C0FF-6C37-4771-3FE33F7B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47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0DFAD-F59B-525A-0EFB-652C4578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4CC95F-8BA3-5674-3842-B5E41EAE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C06CC4-90D7-FB7A-104E-7E6DF51D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38090-30BB-D1E3-BF73-44B946BC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3FDC14-8E96-609E-D79A-F82BBB70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4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36026-DA78-3263-96B8-C653A149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3F1BC2-2BD4-2080-22F6-9AB62FBEA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600620-F8D5-673E-3268-AA06B488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6D2F4-F142-995F-2322-B0EC2BA4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098EBB-653F-B24A-7A89-B2866EE7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6A32E0-8811-CE81-1B9E-15DD81D7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73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67F12-5DB3-F3B0-FC39-FCF62880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A1666C-679E-46C1-0E66-57DE4938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C06926-1036-247C-7EA7-02B580DF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E870B8-EFCE-E04B-02EA-B2BCDF391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5D642F-ABC2-01F4-CA2D-E7FF7C1DC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E509F4-DCD3-8CD9-E466-89CBEDDC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541EACE-9C1C-9062-68CD-0D514406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6308E9-B5BA-7A0A-AA4A-B979BC08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76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834AB-D260-7669-B9FE-A40E13FE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E37C85-2C96-243A-8E00-0CB5FB9F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15568F-D159-DEAC-8FD5-27EC1090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7B37D3-DCDF-1BAD-82A9-DBFE7745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7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6BEB4A-F25D-681A-512E-63C87CB8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FD5359-D4DB-4B54-50FB-F63A25E4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04DE3F-4066-6B4D-1740-080A0404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7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BA16A-29AD-9DE4-54D6-4A52915D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F484B-473D-8D92-7932-A1A9353C3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2C4366-498A-22F7-9F69-CF88173AA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62A9C3-7BF0-261B-B7AE-8E820EF0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83330-6564-7E18-DB72-27C5141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0AC947-9F22-C51B-FF4F-245A4400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7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75891-A652-39E3-E9CC-4288D78D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BF4621-4A63-0EE0-F871-8F5DAEEF6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3C4DFE-B4F6-B20E-AD4A-114B1997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9637A0-6677-D7B4-94FE-8F5F09F6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396507-F980-EA78-FF6E-84C8DB33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B4D794-1ABF-2028-12EA-3F641CA7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08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953962C-3CEB-93FB-1A35-E8850F17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5310D2-8380-ABFB-1291-A99E7EF7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1FF86-7D4E-FC41-AFB6-7C7091EE8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EFFE-A122-4A71-8E6D-9CB8E8F7E897}" type="datetimeFigureOut">
              <a:rPr kumimoji="1" lang="ja-JP" altLang="en-US" smtClean="0"/>
              <a:t>2023/1/20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383187-F229-1CCE-1D61-720AE2505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1F0ADF-9E52-0705-2E65-43A65B58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C908-79CE-419C-8BF4-F555F2E922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3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F1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AF5BB3-D0DE-41B8-83D3-C7CF0B7F8F93}"/>
              </a:ext>
            </a:extLst>
          </p:cNvPr>
          <p:cNvSpPr/>
          <p:nvPr/>
        </p:nvSpPr>
        <p:spPr>
          <a:xfrm>
            <a:off x="1517601" y="119535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sz="4400" u="sng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SORACOM</a:t>
            </a:r>
            <a:r>
              <a:rPr lang="ja-JP" altLang="en-US" sz="4400" u="sng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4400" u="sng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UG</a:t>
            </a:r>
            <a:r>
              <a:rPr lang="ja-JP" altLang="en-US" sz="4400" u="sng" dirty="0">
                <a:solidFill>
                  <a:prstClr val="black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東海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CBDB49A-0462-2C71-FE66-F3A6A9B8B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599" y="3263435"/>
            <a:ext cx="5358930" cy="357694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77AB9B7-974A-3C0E-21DB-09CA19A97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30" y="1088942"/>
            <a:ext cx="1998475" cy="19984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8C2BAFD-1E0C-3FE0-F046-50720393C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189"/>
            <a:ext cx="1310836" cy="104866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581DD8-E7ED-07E4-56C7-C61538E341BE}"/>
              </a:ext>
            </a:extLst>
          </p:cNvPr>
          <p:cNvSpPr txBox="1"/>
          <p:nvPr/>
        </p:nvSpPr>
        <p:spPr>
          <a:xfrm>
            <a:off x="1289675" y="922044"/>
            <a:ext cx="8807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IoT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IoT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プラットフォーム 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SORACOM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について関心のある</a:t>
            </a:r>
            <a:endParaRPr lang="en-US" altLang="ja-JP" sz="2400" b="0" i="0" dirty="0">
              <a:solidFill>
                <a:srgbClr val="333333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個人</a:t>
            </a:r>
            <a:r>
              <a:rPr lang="ja-JP" altLang="en-US" sz="2400" dirty="0">
                <a:solidFill>
                  <a:srgbClr val="333333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ビジネスを問わず誰でも参加することが出来る</a:t>
            </a:r>
            <a:endParaRPr lang="en-US" altLang="ja-JP" sz="2400" b="0" i="0" dirty="0">
              <a:solidFill>
                <a:srgbClr val="333333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コミュニティです。様々なバックグラウンド、経験を持った方が</a:t>
            </a:r>
            <a:endParaRPr lang="en-US" altLang="ja-JP" sz="2400" b="0" i="0" dirty="0">
              <a:solidFill>
                <a:srgbClr val="333333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集まり、互いに学び合い、交流し合う場</a:t>
            </a:r>
            <a:r>
              <a:rPr lang="ja-JP" altLang="en-US" sz="2400" dirty="0">
                <a:solidFill>
                  <a:srgbClr val="333333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となっています。</a:t>
            </a:r>
            <a:endParaRPr lang="en-US" altLang="ja-JP" sz="2400" b="0" i="0" dirty="0">
              <a:solidFill>
                <a:srgbClr val="333333"/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次回のイベントは以下となります。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46BE4C-F09D-EB4F-B6A1-72647679B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87" y="3263435"/>
            <a:ext cx="6266840" cy="36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7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000">
            <a:alpha val="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40C436-CFA9-E34E-29A2-32E573773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" y="0"/>
            <a:ext cx="1564640" cy="15646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D17C38CC-06D2-D1A0-3E56-9936B42069E9}"/>
              </a:ext>
            </a:extLst>
          </p:cNvPr>
          <p:cNvSpPr>
            <a:spLocks noGrp="1"/>
          </p:cNvSpPr>
          <p:nvPr/>
        </p:nvSpPr>
        <p:spPr>
          <a:xfrm>
            <a:off x="2450355" y="272263"/>
            <a:ext cx="7291289" cy="12858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5400" b="1" u="sng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Node-RED</a:t>
            </a:r>
            <a:r>
              <a:rPr lang="ja-JP" altLang="en-US" sz="5400" b="1" u="sng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5400" b="1" u="sng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UG</a:t>
            </a:r>
            <a:r>
              <a:rPr lang="ja-JP" altLang="en-US" sz="5400" b="1" u="sng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5400" b="1" u="sng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Tokai</a:t>
            </a:r>
            <a:endParaRPr lang="en-US" sz="3200" b="1" u="sng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11">
            <a:extLst>
              <a:ext uri="{FF2B5EF4-FFF2-40B4-BE49-F238E27FC236}">
                <a16:creationId xmlns:a16="http://schemas.microsoft.com/office/drawing/2014/main" id="{8A93AE22-FBA6-C965-15EF-EC73F49BCFEA}"/>
              </a:ext>
            </a:extLst>
          </p:cNvPr>
          <p:cNvSpPr txBox="1"/>
          <p:nvPr/>
        </p:nvSpPr>
        <p:spPr>
          <a:xfrm>
            <a:off x="1475258" y="4458178"/>
            <a:ext cx="9959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buFont typeface="Arial" panose="020B0604020202020204" pitchFamily="34" charset="0"/>
              <a:buChar char="•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東海開催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　１～２回／年（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2023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年はオフラインのリブートも行いたい）</a:t>
            </a:r>
            <a:endParaRPr lang="en-US" altLang="ja-JP" sz="2400" b="0" i="0" dirty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ja-JP" altLang="en-US" sz="24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本会など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・・・　</a:t>
            </a:r>
            <a:r>
              <a:rPr lang="ja-JP" altLang="en-US" sz="2400" dirty="0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おおむね毎月</a:t>
            </a:r>
            <a:endParaRPr lang="en-US" altLang="ja-JP" sz="2400" b="0" i="0" dirty="0">
              <a:solidFill>
                <a:srgbClr val="333333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51BA9A-CECC-AA42-ED3B-8B39859B7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1" y="1789646"/>
            <a:ext cx="4896626" cy="2289199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EA157A-53EA-9C2E-7B3A-53C8E06DCAD2}"/>
              </a:ext>
            </a:extLst>
          </p:cNvPr>
          <p:cNvSpPr txBox="1"/>
          <p:nvPr/>
        </p:nvSpPr>
        <p:spPr>
          <a:xfrm>
            <a:off x="629921" y="1789646"/>
            <a:ext cx="6807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の一部としてハードウェアデバイス、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、オンライン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サービスを相互に接続するために開発された、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ビジュアルプログラミング用のフローベースの開発ツール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Node-RED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について知識や経験を増やしていく場として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作成されたコミュニティとなります。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全国では本会、大阪、東海のコミュニティがあります。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94D6C3F-5359-2E7F-E02D-2ED1B7017BFD}"/>
              </a:ext>
            </a:extLst>
          </p:cNvPr>
          <p:cNvGrpSpPr/>
          <p:nvPr/>
        </p:nvGrpSpPr>
        <p:grpSpPr>
          <a:xfrm>
            <a:off x="696614" y="5596228"/>
            <a:ext cx="11495386" cy="1023394"/>
            <a:chOff x="696613" y="5465274"/>
            <a:chExt cx="11495386" cy="1023394"/>
          </a:xfrm>
        </p:grpSpPr>
        <p:sp>
          <p:nvSpPr>
            <p:cNvPr id="3" name="テキスト ボックス 3">
              <a:extLst>
                <a:ext uri="{FF2B5EF4-FFF2-40B4-BE49-F238E27FC236}">
                  <a16:creationId xmlns:a16="http://schemas.microsoft.com/office/drawing/2014/main" id="{DB3C4998-53AD-A713-B409-A28C2BDBADAA}"/>
                </a:ext>
              </a:extLst>
            </p:cNvPr>
            <p:cNvSpPr txBox="1"/>
            <p:nvPr/>
          </p:nvSpPr>
          <p:spPr>
            <a:xfrm>
              <a:off x="696613" y="5657671"/>
              <a:ext cx="7218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ご参加は こちらから</a:t>
              </a:r>
              <a:endPara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endPara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8C17C7A0-86AF-A918-0D3D-594A3D7E27D5}"/>
                </a:ext>
              </a:extLst>
            </p:cNvPr>
            <p:cNvGrpSpPr/>
            <p:nvPr/>
          </p:nvGrpSpPr>
          <p:grpSpPr>
            <a:xfrm>
              <a:off x="3362960" y="5465274"/>
              <a:ext cx="8829039" cy="904205"/>
              <a:chOff x="4198722" y="5439758"/>
              <a:chExt cx="6291477" cy="904205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70B9BF0-7CE6-F983-F3C5-F0BC6C274305}"/>
                  </a:ext>
                </a:extLst>
              </p:cNvPr>
              <p:cNvSpPr txBox="1"/>
              <p:nvPr/>
            </p:nvSpPr>
            <p:spPr>
              <a:xfrm>
                <a:off x="4198722" y="5882298"/>
                <a:ext cx="62914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https://www.facebook.com/groups/395435834464600/</a:t>
                </a: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4D7F5E4-9531-F98F-B483-F3D8A3EFF807}"/>
                  </a:ext>
                </a:extLst>
              </p:cNvPr>
              <p:cNvSpPr txBox="1"/>
              <p:nvPr/>
            </p:nvSpPr>
            <p:spPr>
              <a:xfrm>
                <a:off x="4198722" y="5439758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https://nodered.jp/</a:t>
                </a:r>
              </a:p>
            </p:txBody>
          </p:sp>
        </p:grp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19D444DC-BE69-F8F7-E354-D8FFC2F2D1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887" y="0"/>
            <a:ext cx="1564640" cy="1564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08B76B-8F08-91B9-7C1E-0BB5D89261B8}"/>
              </a:ext>
            </a:extLst>
          </p:cNvPr>
          <p:cNvSpPr/>
          <p:nvPr/>
        </p:nvSpPr>
        <p:spPr>
          <a:xfrm>
            <a:off x="0" y="6619622"/>
            <a:ext cx="12192000" cy="238378"/>
          </a:xfrm>
          <a:prstGeom prst="rect">
            <a:avLst/>
          </a:prstGeom>
          <a:solidFill>
            <a:srgbClr val="8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10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136348-9AB4-B74A-5885-060B942A95C3}"/>
              </a:ext>
            </a:extLst>
          </p:cNvPr>
          <p:cNvSpPr txBox="1"/>
          <p:nvPr/>
        </p:nvSpPr>
        <p:spPr>
          <a:xfrm>
            <a:off x="5448198" y="1505859"/>
            <a:ext cx="63535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Seeed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サービスの情報交換し、ユーザー間のコミュニケーションを活性化することを目的とした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ユーザーグループです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E20CA23-FC5D-0688-7C96-D82B1737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5" y="1645738"/>
            <a:ext cx="5103377" cy="3177575"/>
          </a:xfrm>
          <a:prstGeom prst="rect">
            <a:avLst/>
          </a:prstGeom>
        </p:spPr>
      </p:pic>
      <p:sp>
        <p:nvSpPr>
          <p:cNvPr id="4" name="PlaceHolder 1">
            <a:extLst>
              <a:ext uri="{FF2B5EF4-FFF2-40B4-BE49-F238E27FC236}">
                <a16:creationId xmlns:a16="http://schemas.microsoft.com/office/drawing/2014/main" id="{F9CA2312-CF3A-1A6A-CBEF-95641A838739}"/>
              </a:ext>
            </a:extLst>
          </p:cNvPr>
          <p:cNvSpPr>
            <a:spLocks noGrp="1"/>
          </p:cNvSpPr>
          <p:nvPr/>
        </p:nvSpPr>
        <p:spPr>
          <a:xfrm>
            <a:off x="2583669" y="-30014"/>
            <a:ext cx="7291289" cy="12858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ja-JP" sz="5400" b="1" u="sng" spc="-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SeeedJP</a:t>
            </a:r>
            <a:r>
              <a:rPr lang="ja-JP" altLang="en-US" sz="5400" b="1" u="sng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5400" b="1" u="sng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UG</a:t>
            </a:r>
            <a:endParaRPr lang="en-US" sz="3200" b="1" u="sng" strike="noStrike" spc="-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11">
            <a:extLst>
              <a:ext uri="{FF2B5EF4-FFF2-40B4-BE49-F238E27FC236}">
                <a16:creationId xmlns:a16="http://schemas.microsoft.com/office/drawing/2014/main" id="{240F5F5B-8191-C23C-B27B-E6822F13A59D}"/>
              </a:ext>
            </a:extLst>
          </p:cNvPr>
          <p:cNvSpPr txBox="1"/>
          <p:nvPr/>
        </p:nvSpPr>
        <p:spPr>
          <a:xfrm>
            <a:off x="1696201" y="4966656"/>
            <a:ext cx="906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開催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・・・　１～２回／年（</a:t>
            </a:r>
            <a:r>
              <a: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2023</a:t>
            </a:r>
            <a:r>
              <a:rPr lang="ja-JP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年はオフラインのリブートも行いたい）</a:t>
            </a:r>
            <a:endParaRPr lang="en-US" altLang="ja-JP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A3D93A6-39F0-F34B-8D96-6796781A2DA4}"/>
              </a:ext>
            </a:extLst>
          </p:cNvPr>
          <p:cNvGrpSpPr/>
          <p:nvPr/>
        </p:nvGrpSpPr>
        <p:grpSpPr>
          <a:xfrm>
            <a:off x="696614" y="5596228"/>
            <a:ext cx="11495386" cy="1023394"/>
            <a:chOff x="696613" y="5465274"/>
            <a:chExt cx="11495386" cy="1023394"/>
          </a:xfrm>
        </p:grpSpPr>
        <p:sp>
          <p:nvSpPr>
            <p:cNvPr id="7" name="テキスト ボックス 3">
              <a:extLst>
                <a:ext uri="{FF2B5EF4-FFF2-40B4-BE49-F238E27FC236}">
                  <a16:creationId xmlns:a16="http://schemas.microsoft.com/office/drawing/2014/main" id="{95575041-61CD-F001-3D04-594E3FCDDCA8}"/>
                </a:ext>
              </a:extLst>
            </p:cNvPr>
            <p:cNvSpPr txBox="1"/>
            <p:nvPr/>
          </p:nvSpPr>
          <p:spPr>
            <a:xfrm>
              <a:off x="696613" y="5657671"/>
              <a:ext cx="7218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rPr>
                <a:t>ご参加は こちらから</a:t>
              </a:r>
              <a:endPara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endParaRPr lang="en-US" altLang="ja-JP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DD8E7DCA-4DBC-E885-8E4A-4084DC167B2D}"/>
                </a:ext>
              </a:extLst>
            </p:cNvPr>
            <p:cNvGrpSpPr/>
            <p:nvPr/>
          </p:nvGrpSpPr>
          <p:grpSpPr>
            <a:xfrm>
              <a:off x="3362960" y="5465274"/>
              <a:ext cx="8829039" cy="904205"/>
              <a:chOff x="4198722" y="5439758"/>
              <a:chExt cx="6291477" cy="904205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71B88-554A-8335-EE84-237D5E4DE747}"/>
                  </a:ext>
                </a:extLst>
              </p:cNvPr>
              <p:cNvSpPr txBox="1"/>
              <p:nvPr/>
            </p:nvSpPr>
            <p:spPr>
              <a:xfrm>
                <a:off x="4198722" y="5882298"/>
                <a:ext cx="62914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eiryo UI" panose="020B0604030504040204" pitchFamily="50" charset="-128"/>
                    <a:ea typeface="Meiryo UI" panose="020B0604030504040204" pitchFamily="50" charset="-128"/>
                  </a:rPr>
                  <a:t>https://www.facebook.com/groups/128115027864614</a:t>
                </a:r>
                <a:endParaRPr lang="ja-JP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428FB0D-FB4F-019E-4A4F-6936440E1F3C}"/>
                  </a:ext>
                </a:extLst>
              </p:cNvPr>
              <p:cNvSpPr txBox="1"/>
              <p:nvPr/>
            </p:nvSpPr>
            <p:spPr>
              <a:xfrm>
                <a:off x="4198722" y="5439758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eiryo UI" panose="020B0604030504040204" pitchFamily="50" charset="-128"/>
                    <a:ea typeface="Meiryo UI" panose="020B0604030504040204" pitchFamily="50" charset="-128"/>
                  </a:rPr>
                  <a:t>https://seeed.connpass.com/</a:t>
                </a:r>
                <a:endParaRPr lang="ja-JP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AD0436-A874-0428-BCCB-5701D0C80828}"/>
              </a:ext>
            </a:extLst>
          </p:cNvPr>
          <p:cNvSpPr txBox="1"/>
          <p:nvPr/>
        </p:nvSpPr>
        <p:spPr>
          <a:xfrm>
            <a:off x="4727276" y="955451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つ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076" name="Picture 4" descr="Seeed K.K. エンジニアブログ">
            <a:extLst>
              <a:ext uri="{FF2B5EF4-FFF2-40B4-BE49-F238E27FC236}">
                <a16:creationId xmlns:a16="http://schemas.microsoft.com/office/drawing/2014/main" id="{744EB335-BA89-4B6B-5E8F-5C83C68B5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68" y="-96199"/>
            <a:ext cx="2198461" cy="15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4B5D2B2-CF06-1EC0-6A9F-C4E86A3628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18" y="2806870"/>
            <a:ext cx="3971329" cy="19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1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242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BIZ UDPゴシック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Ueda Shigeo</dc:creator>
  <cp:lastModifiedBy>Ueda Shigeo</cp:lastModifiedBy>
  <cp:revision>13</cp:revision>
  <dcterms:created xsi:type="dcterms:W3CDTF">2023-01-19T13:24:16Z</dcterms:created>
  <dcterms:modified xsi:type="dcterms:W3CDTF">2023-01-19T15:15:56Z</dcterms:modified>
</cp:coreProperties>
</file>