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sldIdLst>
    <p:sldId id="260" r:id="rId2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8"/>
    <a:srgbClr val="FF8000"/>
    <a:srgbClr val="E9EDF4"/>
    <a:srgbClr val="D62E4E"/>
    <a:srgbClr val="598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170C0-B65D-45C6-B32F-5E8A6F66CC55}" v="86" dt="2023-01-12T00:11:31.147"/>
    <p1510:client id="{28532BEC-7F72-4BD6-90E8-0121235DE8D8}" v="43" dt="2023-01-11T13:39:59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g.tri.111386@gmail.com" userId="630618fa8c2f4200" providerId="LiveId" clId="{D999EDCE-110F-4CBA-ABDA-710C6B69C2E4}"/>
    <pc:docChg chg="modSld">
      <pc:chgData name="thg.tri.111386@gmail.com" userId="630618fa8c2f4200" providerId="LiveId" clId="{D999EDCE-110F-4CBA-ABDA-710C6B69C2E4}" dt="2022-10-05T15:21:25.914" v="119" actId="403"/>
      <pc:docMkLst>
        <pc:docMk/>
      </pc:docMkLst>
      <pc:sldChg chg="addSp modSp mod">
        <pc:chgData name="thg.tri.111386@gmail.com" userId="630618fa8c2f4200" providerId="LiveId" clId="{D999EDCE-110F-4CBA-ABDA-710C6B69C2E4}" dt="2022-10-05T15:14:30.244" v="117" actId="1076"/>
        <pc:sldMkLst>
          <pc:docMk/>
          <pc:sldMk cId="0" sldId="256"/>
        </pc:sldMkLst>
        <pc:spChg chg="mod">
          <ac:chgData name="thg.tri.111386@gmail.com" userId="630618fa8c2f4200" providerId="LiveId" clId="{D999EDCE-110F-4CBA-ABDA-710C6B69C2E4}" dt="2022-10-05T15:14:24.674" v="115" actId="1076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thg.tri.111386@gmail.com" userId="630618fa8c2f4200" providerId="LiveId" clId="{D999EDCE-110F-4CBA-ABDA-710C6B69C2E4}" dt="2022-10-05T15:13:41.251" v="111" actId="207"/>
          <ac:spMkLst>
            <pc:docMk/>
            <pc:sldMk cId="0" sldId="256"/>
            <ac:spMk id="143" creationId="{00000000-0000-0000-0000-000000000000}"/>
          </ac:spMkLst>
        </pc:spChg>
        <pc:picChg chg="add mod">
          <ac:chgData name="thg.tri.111386@gmail.com" userId="630618fa8c2f4200" providerId="LiveId" clId="{D999EDCE-110F-4CBA-ABDA-710C6B69C2E4}" dt="2022-10-05T15:14:30.244" v="117" actId="1076"/>
          <ac:picMkLst>
            <pc:docMk/>
            <pc:sldMk cId="0" sldId="256"/>
            <ac:picMk id="3" creationId="{FFEFB089-2C75-1A87-CEB4-9388F1D5BA9D}"/>
          </ac:picMkLst>
        </pc:picChg>
      </pc:sldChg>
      <pc:sldChg chg="modSp mod">
        <pc:chgData name="thg.tri.111386@gmail.com" userId="630618fa8c2f4200" providerId="LiveId" clId="{D999EDCE-110F-4CBA-ABDA-710C6B69C2E4}" dt="2022-10-05T15:21:25.914" v="119" actId="403"/>
        <pc:sldMkLst>
          <pc:docMk/>
          <pc:sldMk cId="0" sldId="260"/>
        </pc:sldMkLst>
        <pc:spChg chg="mod">
          <ac:chgData name="thg.tri.111386@gmail.com" userId="630618fa8c2f4200" providerId="LiveId" clId="{D999EDCE-110F-4CBA-ABDA-710C6B69C2E4}" dt="2022-10-05T15:21:25.914" v="119" actId="403"/>
          <ac:spMkLst>
            <pc:docMk/>
            <pc:sldMk cId="0" sldId="260"/>
            <ac:spMk id="193" creationId="{00000000-0000-0000-0000-000000000000}"/>
          </ac:spMkLst>
        </pc:spChg>
      </pc:sldChg>
      <pc:sldChg chg="modSp mod">
        <pc:chgData name="thg.tri.111386@gmail.com" userId="630618fa8c2f4200" providerId="LiveId" clId="{D999EDCE-110F-4CBA-ABDA-710C6B69C2E4}" dt="2022-10-05T15:11:24.865" v="22" actId="20577"/>
        <pc:sldMkLst>
          <pc:docMk/>
          <pc:sldMk cId="0" sldId="263"/>
        </pc:sldMkLst>
        <pc:spChg chg="mod">
          <ac:chgData name="thg.tri.111386@gmail.com" userId="630618fa8c2f4200" providerId="LiveId" clId="{D999EDCE-110F-4CBA-ABDA-710C6B69C2E4}" dt="2022-10-05T15:11:24.865" v="22" actId="20577"/>
          <ac:spMkLst>
            <pc:docMk/>
            <pc:sldMk cId="0" sldId="263"/>
            <ac:spMk id="199" creationId="{00000000-0000-0000-0000-000000000000}"/>
          </ac:spMkLst>
        </pc:spChg>
      </pc:sldChg>
      <pc:sldChg chg="modSp mod">
        <pc:chgData name="thg.tri.111386@gmail.com" userId="630618fa8c2f4200" providerId="LiveId" clId="{D999EDCE-110F-4CBA-ABDA-710C6B69C2E4}" dt="2022-10-05T15:11:35.770" v="50" actId="20577"/>
        <pc:sldMkLst>
          <pc:docMk/>
          <pc:sldMk cId="0" sldId="264"/>
        </pc:sldMkLst>
        <pc:spChg chg="mod">
          <ac:chgData name="thg.tri.111386@gmail.com" userId="630618fa8c2f4200" providerId="LiveId" clId="{D999EDCE-110F-4CBA-ABDA-710C6B69C2E4}" dt="2022-10-05T15:11:02.308" v="5" actId="20577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thg.tri.111386@gmail.com" userId="630618fa8c2f4200" providerId="LiveId" clId="{D999EDCE-110F-4CBA-ABDA-710C6B69C2E4}" dt="2022-10-05T15:11:35.770" v="50" actId="20577"/>
          <ac:spMkLst>
            <pc:docMk/>
            <pc:sldMk cId="0" sldId="264"/>
            <ac:spMk id="203" creationId="{00000000-0000-0000-0000-000000000000}"/>
          </ac:spMkLst>
        </pc:spChg>
      </pc:sldChg>
      <pc:sldChg chg="modSp mod">
        <pc:chgData name="thg.tri.111386@gmail.com" userId="630618fa8c2f4200" providerId="LiveId" clId="{D999EDCE-110F-4CBA-ABDA-710C6B69C2E4}" dt="2022-10-05T15:12:00.473" v="78" actId="20577"/>
        <pc:sldMkLst>
          <pc:docMk/>
          <pc:sldMk cId="0" sldId="265"/>
        </pc:sldMkLst>
        <pc:spChg chg="mod">
          <ac:chgData name="thg.tri.111386@gmail.com" userId="630618fa8c2f4200" providerId="LiveId" clId="{D999EDCE-110F-4CBA-ABDA-710C6B69C2E4}" dt="2022-10-05T15:12:00.473" v="78" actId="20577"/>
          <ac:spMkLst>
            <pc:docMk/>
            <pc:sldMk cId="0" sldId="265"/>
            <ac:spMk id="205" creationId="{00000000-0000-0000-0000-000000000000}"/>
          </ac:spMkLst>
        </pc:spChg>
      </pc:sldChg>
    </pc:docChg>
  </pc:docChgLst>
  <pc:docChgLst>
    <pc:chgData name="thg.tri.111386@gmail.com" userId="630618fa8c2f4200" providerId="LiveId" clId="{8C630109-8410-4869-A750-FFA220085F13}"/>
    <pc:docChg chg="undo custSel modSld">
      <pc:chgData name="thg.tri.111386@gmail.com" userId="630618fa8c2f4200" providerId="LiveId" clId="{8C630109-8410-4869-A750-FFA220085F13}" dt="2022-10-05T00:51:39.407" v="1700" actId="20577"/>
      <pc:docMkLst>
        <pc:docMk/>
      </pc:docMkLst>
      <pc:sldChg chg="addSp delSp modSp mod">
        <pc:chgData name="thg.tri.111386@gmail.com" userId="630618fa8c2f4200" providerId="LiveId" clId="{8C630109-8410-4869-A750-FFA220085F13}" dt="2022-10-05T00:20:16.453" v="806" actId="1035"/>
        <pc:sldMkLst>
          <pc:docMk/>
          <pc:sldMk cId="0" sldId="258"/>
        </pc:sldMkLst>
        <pc:spChg chg="add mod">
          <ac:chgData name="thg.tri.111386@gmail.com" userId="630618fa8c2f4200" providerId="LiveId" clId="{8C630109-8410-4869-A750-FFA220085F13}" dt="2022-10-05T00:20:16.453" v="806" actId="1035"/>
          <ac:spMkLst>
            <pc:docMk/>
            <pc:sldMk cId="0" sldId="258"/>
            <ac:spMk id="5" creationId="{661088A8-6B24-EEEB-266C-8E51B0BA9454}"/>
          </ac:spMkLst>
        </pc:spChg>
        <pc:spChg chg="mod">
          <ac:chgData name="thg.tri.111386@gmail.com" userId="630618fa8c2f4200" providerId="LiveId" clId="{8C630109-8410-4869-A750-FFA220085F13}" dt="2022-10-05T00:20:16.453" v="806" actId="1035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thg.tri.111386@gmail.com" userId="630618fa8c2f4200" providerId="LiveId" clId="{8C630109-8410-4869-A750-FFA220085F13}" dt="2022-10-05T00:20:16.453" v="806" actId="1035"/>
          <ac:spMkLst>
            <pc:docMk/>
            <pc:sldMk cId="0" sldId="258"/>
            <ac:spMk id="151" creationId="{00000000-0000-0000-0000-000000000000}"/>
          </ac:spMkLst>
        </pc:spChg>
        <pc:graphicFrameChg chg="add del mod modGraphic">
          <ac:chgData name="thg.tri.111386@gmail.com" userId="630618fa8c2f4200" providerId="LiveId" clId="{8C630109-8410-4869-A750-FFA220085F13}" dt="2022-10-05T00:20:16.453" v="806" actId="1035"/>
          <ac:graphicFrameMkLst>
            <pc:docMk/>
            <pc:sldMk cId="0" sldId="258"/>
            <ac:graphicFrameMk id="2" creationId="{9029B9DF-F877-44B7-8F76-850BCB894CBF}"/>
          </ac:graphicFrameMkLst>
        </pc:graphicFrameChg>
        <pc:graphicFrameChg chg="add mod modGraphic">
          <ac:chgData name="thg.tri.111386@gmail.com" userId="630618fa8c2f4200" providerId="LiveId" clId="{8C630109-8410-4869-A750-FFA220085F13}" dt="2022-10-05T00:20:16.453" v="806" actId="1035"/>
          <ac:graphicFrameMkLst>
            <pc:docMk/>
            <pc:sldMk cId="0" sldId="258"/>
            <ac:graphicFrameMk id="3" creationId="{E571B24B-961A-B1AC-D209-F6F22B523559}"/>
          </ac:graphicFrameMkLst>
        </pc:graphicFrameChg>
        <pc:graphicFrameChg chg="add mod modGraphic">
          <ac:chgData name="thg.tri.111386@gmail.com" userId="630618fa8c2f4200" providerId="LiveId" clId="{8C630109-8410-4869-A750-FFA220085F13}" dt="2022-10-05T00:20:16.453" v="806" actId="1035"/>
          <ac:graphicFrameMkLst>
            <pc:docMk/>
            <pc:sldMk cId="0" sldId="258"/>
            <ac:graphicFrameMk id="4" creationId="{A3D7B4A7-2AAB-A146-E7BD-72E407D2E9C2}"/>
          </ac:graphicFrameMkLst>
        </pc:graphicFrameChg>
      </pc:sldChg>
      <pc:sldChg chg="modSp mod">
        <pc:chgData name="thg.tri.111386@gmail.com" userId="630618fa8c2f4200" providerId="LiveId" clId="{8C630109-8410-4869-A750-FFA220085F13}" dt="2022-10-05T00:37:10.887" v="1214" actId="20577"/>
        <pc:sldMkLst>
          <pc:docMk/>
          <pc:sldMk cId="0" sldId="259"/>
        </pc:sldMkLst>
        <pc:spChg chg="mod">
          <ac:chgData name="thg.tri.111386@gmail.com" userId="630618fa8c2f4200" providerId="LiveId" clId="{8C630109-8410-4869-A750-FFA220085F13}" dt="2022-10-05T00:37:10.887" v="1214" actId="20577"/>
          <ac:spMkLst>
            <pc:docMk/>
            <pc:sldMk cId="0" sldId="259"/>
            <ac:spMk id="187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51:30.438" v="1675" actId="14100"/>
        <pc:sldMkLst>
          <pc:docMk/>
          <pc:sldMk cId="0" sldId="262"/>
        </pc:sldMkLst>
        <pc:spChg chg="mod">
          <ac:chgData name="thg.tri.111386@gmail.com" userId="630618fa8c2f4200" providerId="LiveId" clId="{8C630109-8410-4869-A750-FFA220085F13}" dt="2022-10-05T00:51:30.438" v="1675" actId="14100"/>
          <ac:spMkLst>
            <pc:docMk/>
            <pc:sldMk cId="0" sldId="262"/>
            <ac:spMk id="197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51:39.407" v="1700" actId="20577"/>
        <pc:sldMkLst>
          <pc:docMk/>
          <pc:sldMk cId="0" sldId="263"/>
        </pc:sldMkLst>
        <pc:spChg chg="mod">
          <ac:chgData name="thg.tri.111386@gmail.com" userId="630618fa8c2f4200" providerId="LiveId" clId="{8C630109-8410-4869-A750-FFA220085F13}" dt="2022-10-05T00:51:39.407" v="1700" actId="20577"/>
          <ac:spMkLst>
            <pc:docMk/>
            <pc:sldMk cId="0" sldId="263"/>
            <ac:spMk id="199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42:17.499" v="1529" actId="20577"/>
        <pc:sldMkLst>
          <pc:docMk/>
          <pc:sldMk cId="0" sldId="264"/>
        </pc:sldMkLst>
        <pc:spChg chg="mod">
          <ac:chgData name="thg.tri.111386@gmail.com" userId="630618fa8c2f4200" providerId="LiveId" clId="{8C630109-8410-4869-A750-FFA220085F13}" dt="2022-10-05T00:42:17.499" v="1529" actId="20577"/>
          <ac:spMkLst>
            <pc:docMk/>
            <pc:sldMk cId="0" sldId="264"/>
            <ac:spMk id="203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35:09.746" v="1139" actId="20577"/>
        <pc:sldMkLst>
          <pc:docMk/>
          <pc:sldMk cId="0" sldId="265"/>
        </pc:sldMkLst>
        <pc:spChg chg="mod">
          <ac:chgData name="thg.tri.111386@gmail.com" userId="630618fa8c2f4200" providerId="LiveId" clId="{8C630109-8410-4869-A750-FFA220085F13}" dt="2022-10-05T00:35:09.746" v="1139" actId="20577"/>
          <ac:spMkLst>
            <pc:docMk/>
            <pc:sldMk cId="0" sldId="265"/>
            <ac:spMk id="205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47:02.690" v="1635" actId="20577"/>
        <pc:sldMkLst>
          <pc:docMk/>
          <pc:sldMk cId="0" sldId="266"/>
        </pc:sldMkLst>
        <pc:spChg chg="mod">
          <ac:chgData name="thg.tri.111386@gmail.com" userId="630618fa8c2f4200" providerId="LiveId" clId="{8C630109-8410-4869-A750-FFA220085F13}" dt="2022-10-05T00:47:02.690" v="1635" actId="20577"/>
          <ac:spMkLst>
            <pc:docMk/>
            <pc:sldMk cId="0" sldId="266"/>
            <ac:spMk id="207" creationId="{00000000-0000-0000-0000-000000000000}"/>
          </ac:spMkLst>
        </pc:spChg>
      </pc:sldChg>
      <pc:sldChg chg="modSp mod">
        <pc:chgData name="thg.tri.111386@gmail.com" userId="630618fa8c2f4200" providerId="LiveId" clId="{8C630109-8410-4869-A750-FFA220085F13}" dt="2022-10-05T00:22:29.880" v="815" actId="14100"/>
        <pc:sldMkLst>
          <pc:docMk/>
          <pc:sldMk cId="1790401259" sldId="269"/>
        </pc:sldMkLst>
        <pc:spChg chg="mod">
          <ac:chgData name="thg.tri.111386@gmail.com" userId="630618fa8c2f4200" providerId="LiveId" clId="{8C630109-8410-4869-A750-FFA220085F13}" dt="2022-10-05T00:22:29.880" v="815" actId="14100"/>
          <ac:spMkLst>
            <pc:docMk/>
            <pc:sldMk cId="1790401259" sldId="269"/>
            <ac:spMk id="190" creationId="{00000000-0000-0000-0000-000000000000}"/>
          </ac:spMkLst>
        </pc:spChg>
      </pc:sldChg>
    </pc:docChg>
  </pc:docChgLst>
  <pc:docChgLst>
    <pc:chgData name="thg.tri.111386@gmail.com" userId="630618fa8c2f4200" providerId="LiveId" clId="{108170C0-B65D-45C6-B32F-5E8A6F66CC55}"/>
    <pc:docChg chg="undo redo custSel modSld modMainMaster">
      <pc:chgData name="thg.tri.111386@gmail.com" userId="630618fa8c2f4200" providerId="LiveId" clId="{108170C0-B65D-45C6-B32F-5E8A6F66CC55}" dt="2023-01-12T03:50:27.553" v="546" actId="20577"/>
      <pc:docMkLst>
        <pc:docMk/>
      </pc:docMkLst>
      <pc:sldChg chg="addSp delSp modSp mod">
        <pc:chgData name="thg.tri.111386@gmail.com" userId="630618fa8c2f4200" providerId="LiveId" clId="{108170C0-B65D-45C6-B32F-5E8A6F66CC55}" dt="2023-01-12T03:50:27.553" v="546" actId="20577"/>
        <pc:sldMkLst>
          <pc:docMk/>
          <pc:sldMk cId="0" sldId="260"/>
        </pc:sldMkLst>
        <pc:spChg chg="add mod ord">
          <ac:chgData name="thg.tri.111386@gmail.com" userId="630618fa8c2f4200" providerId="LiveId" clId="{108170C0-B65D-45C6-B32F-5E8A6F66CC55}" dt="2023-01-12T00:09:25.855" v="481" actId="1076"/>
          <ac:spMkLst>
            <pc:docMk/>
            <pc:sldMk cId="0" sldId="260"/>
            <ac:spMk id="2" creationId="{64841D1B-9BB9-8B21-A87F-CA86F87DD61C}"/>
          </ac:spMkLst>
        </pc:spChg>
        <pc:spChg chg="mod">
          <ac:chgData name="thg.tri.111386@gmail.com" userId="630618fa8c2f4200" providerId="LiveId" clId="{108170C0-B65D-45C6-B32F-5E8A6F66CC55}" dt="2023-01-12T00:07:41.781" v="412" actId="1076"/>
          <ac:spMkLst>
            <pc:docMk/>
            <pc:sldMk cId="0" sldId="260"/>
            <ac:spMk id="4" creationId="{DB3C4998-53AD-A713-B409-A28C2BDBADAA}"/>
          </ac:spMkLst>
        </pc:spChg>
        <pc:spChg chg="add del mod">
          <ac:chgData name="thg.tri.111386@gmail.com" userId="630618fa8c2f4200" providerId="LiveId" clId="{108170C0-B65D-45C6-B32F-5E8A6F66CC55}" dt="2023-01-12T00:07:55.031" v="420"/>
          <ac:spMkLst>
            <pc:docMk/>
            <pc:sldMk cId="0" sldId="260"/>
            <ac:spMk id="8" creationId="{016162DB-DEC9-D660-1E48-7EA0EC6FBAE6}"/>
          </ac:spMkLst>
        </pc:spChg>
        <pc:spChg chg="add mod">
          <ac:chgData name="thg.tri.111386@gmail.com" userId="630618fa8c2f4200" providerId="LiveId" clId="{108170C0-B65D-45C6-B32F-5E8A6F66CC55}" dt="2023-01-12T00:11:31.146" v="500" actId="1036"/>
          <ac:spMkLst>
            <pc:docMk/>
            <pc:sldMk cId="0" sldId="260"/>
            <ac:spMk id="11" creationId="{33861E29-96CA-6F2A-3428-27B412C82C16}"/>
          </ac:spMkLst>
        </pc:spChg>
        <pc:spChg chg="add mod">
          <ac:chgData name="thg.tri.111386@gmail.com" userId="630618fa8c2f4200" providerId="LiveId" clId="{108170C0-B65D-45C6-B32F-5E8A6F66CC55}" dt="2023-01-12T00:12:51.854" v="531" actId="179"/>
          <ac:spMkLst>
            <pc:docMk/>
            <pc:sldMk cId="0" sldId="260"/>
            <ac:spMk id="12" creationId="{8A93AE22-FBA6-C965-15EF-EC73F49BCFEA}"/>
          </ac:spMkLst>
        </pc:spChg>
        <pc:spChg chg="mod">
          <ac:chgData name="thg.tri.111386@gmail.com" userId="630618fa8c2f4200" providerId="LiveId" clId="{108170C0-B65D-45C6-B32F-5E8A6F66CC55}" dt="2023-01-12T03:50:27.553" v="546" actId="20577"/>
          <ac:spMkLst>
            <pc:docMk/>
            <pc:sldMk cId="0" sldId="260"/>
            <ac:spMk id="193" creationId="{00000000-0000-0000-0000-000000000000}"/>
          </ac:spMkLst>
        </pc:spChg>
        <pc:picChg chg="add del mod ord">
          <ac:chgData name="thg.tri.111386@gmail.com" userId="630618fa8c2f4200" providerId="LiveId" clId="{108170C0-B65D-45C6-B32F-5E8A6F66CC55}" dt="2023-01-12T00:12:22.741" v="523" actId="14100"/>
          <ac:picMkLst>
            <pc:docMk/>
            <pc:sldMk cId="0" sldId="260"/>
            <ac:picMk id="3" creationId="{2963CDA3-7C02-F94D-9288-7C68FE87D19F}"/>
          </ac:picMkLst>
        </pc:picChg>
        <pc:picChg chg="del mod">
          <ac:chgData name="thg.tri.111386@gmail.com" userId="630618fa8c2f4200" providerId="LiveId" clId="{108170C0-B65D-45C6-B32F-5E8A6F66CC55}" dt="2023-01-11T13:47:33.628" v="13" actId="478"/>
          <ac:picMkLst>
            <pc:docMk/>
            <pc:sldMk cId="0" sldId="260"/>
            <ac:picMk id="6" creationId="{B97E726F-18E8-D7FB-9365-BAD4387DB268}"/>
          </ac:picMkLst>
        </pc:picChg>
        <pc:picChg chg="add del mod">
          <ac:chgData name="thg.tri.111386@gmail.com" userId="630618fa8c2f4200" providerId="LiveId" clId="{108170C0-B65D-45C6-B32F-5E8A6F66CC55}" dt="2023-01-12T00:07:45.221" v="417" actId="22"/>
          <ac:picMkLst>
            <pc:docMk/>
            <pc:sldMk cId="0" sldId="260"/>
            <ac:picMk id="6" creationId="{CB413776-29D8-C9A7-D8B0-86EE8C25B73C}"/>
          </ac:picMkLst>
        </pc:picChg>
        <pc:picChg chg="add mod">
          <ac:chgData name="thg.tri.111386@gmail.com" userId="630618fa8c2f4200" providerId="LiveId" clId="{108170C0-B65D-45C6-B32F-5E8A6F66CC55}" dt="2023-01-11T13:58:20.896" v="210" actId="1035"/>
          <ac:picMkLst>
            <pc:docMk/>
            <pc:sldMk cId="0" sldId="260"/>
            <ac:picMk id="7" creationId="{10D8DD22-ED00-F3B7-A91A-BF451F8FD27F}"/>
          </ac:picMkLst>
        </pc:picChg>
        <pc:picChg chg="add del">
          <ac:chgData name="thg.tri.111386@gmail.com" userId="630618fa8c2f4200" providerId="LiveId" clId="{108170C0-B65D-45C6-B32F-5E8A6F66CC55}" dt="2023-01-11T13:49:41.295" v="34" actId="478"/>
          <ac:picMkLst>
            <pc:docMk/>
            <pc:sldMk cId="0" sldId="260"/>
            <ac:picMk id="9" creationId="{C7DEA5C3-5D95-76FA-8AF9-B197208151D0}"/>
          </ac:picMkLst>
        </pc:picChg>
        <pc:picChg chg="add mod">
          <ac:chgData name="thg.tri.111386@gmail.com" userId="630618fa8c2f4200" providerId="LiveId" clId="{108170C0-B65D-45C6-B32F-5E8A6F66CC55}" dt="2023-01-12T00:11:31.146" v="500" actId="1036"/>
          <ac:picMkLst>
            <pc:docMk/>
            <pc:sldMk cId="0" sldId="260"/>
            <ac:picMk id="10" creationId="{4B8197C0-2177-90EC-62D9-D2E57F516D6E}"/>
          </ac:picMkLst>
        </pc:picChg>
        <pc:picChg chg="add mod">
          <ac:chgData name="thg.tri.111386@gmail.com" userId="630618fa8c2f4200" providerId="LiveId" clId="{108170C0-B65D-45C6-B32F-5E8A6F66CC55}" dt="2023-01-12T00:14:33.190" v="539" actId="1035"/>
          <ac:picMkLst>
            <pc:docMk/>
            <pc:sldMk cId="0" sldId="260"/>
            <ac:picMk id="13" creationId="{429D98E0-17D4-96B4-6E65-82B8C5B9276D}"/>
          </ac:picMkLst>
        </pc:picChg>
      </pc:sldChg>
      <pc:sldMasterChg chg="delSp mod">
        <pc:chgData name="thg.tri.111386@gmail.com" userId="630618fa8c2f4200" providerId="LiveId" clId="{108170C0-B65D-45C6-B32F-5E8A6F66CC55}" dt="2023-01-11T13:44:35.158" v="0" actId="478"/>
        <pc:sldMasterMkLst>
          <pc:docMk/>
          <pc:sldMasterMk cId="0" sldId="2147483674"/>
        </pc:sldMasterMkLst>
        <pc:grpChg chg="del">
          <ac:chgData name="thg.tri.111386@gmail.com" userId="630618fa8c2f4200" providerId="LiveId" clId="{108170C0-B65D-45C6-B32F-5E8A6F66CC55}" dt="2023-01-11T13:44:35.158" v="0" actId="478"/>
          <ac:grpSpMkLst>
            <pc:docMk/>
            <pc:sldMasterMk cId="0" sldId="2147483674"/>
            <ac:grpSpMk id="2" creationId="{8838027D-17A8-8D7C-3671-49931304A002}"/>
          </ac:grpSpMkLst>
        </pc:grpChg>
      </pc:sldMasterChg>
    </pc:docChg>
  </pc:docChgLst>
  <pc:docChgLst>
    <pc:chgData name="thg.tri.111386@gmail.com" userId="630618fa8c2f4200" providerId="LiveId" clId="{28532BEC-7F72-4BD6-90E8-0121235DE8D8}"/>
    <pc:docChg chg="undo redo custSel delSld modSld delMainMaster modMainMaster">
      <pc:chgData name="thg.tri.111386@gmail.com" userId="630618fa8c2f4200" providerId="LiveId" clId="{28532BEC-7F72-4BD6-90E8-0121235DE8D8}" dt="2023-01-11T13:42:42.461" v="344" actId="207"/>
      <pc:docMkLst>
        <pc:docMk/>
      </pc:docMkLst>
      <pc:sldChg chg="del">
        <pc:chgData name="thg.tri.111386@gmail.com" userId="630618fa8c2f4200" providerId="LiveId" clId="{28532BEC-7F72-4BD6-90E8-0121235DE8D8}" dt="2023-01-11T13:30:34.054" v="0" actId="2696"/>
        <pc:sldMkLst>
          <pc:docMk/>
          <pc:sldMk cId="0" sldId="256"/>
        </pc:sldMkLst>
      </pc:sldChg>
      <pc:sldChg chg="del">
        <pc:chgData name="thg.tri.111386@gmail.com" userId="630618fa8c2f4200" providerId="LiveId" clId="{28532BEC-7F72-4BD6-90E8-0121235DE8D8}" dt="2023-01-11T13:30:34.054" v="0" actId="2696"/>
        <pc:sldMkLst>
          <pc:docMk/>
          <pc:sldMk cId="0" sldId="257"/>
        </pc:sldMkLst>
      </pc:sldChg>
      <pc:sldChg chg="del">
        <pc:chgData name="thg.tri.111386@gmail.com" userId="630618fa8c2f4200" providerId="LiveId" clId="{28532BEC-7F72-4BD6-90E8-0121235DE8D8}" dt="2023-01-11T13:30:34.054" v="0" actId="2696"/>
        <pc:sldMkLst>
          <pc:docMk/>
          <pc:sldMk cId="0" sldId="258"/>
        </pc:sldMkLst>
      </pc:sldChg>
      <pc:sldChg chg="del">
        <pc:chgData name="thg.tri.111386@gmail.com" userId="630618fa8c2f4200" providerId="LiveId" clId="{28532BEC-7F72-4BD6-90E8-0121235DE8D8}" dt="2023-01-11T13:30:34.054" v="0" actId="2696"/>
        <pc:sldMkLst>
          <pc:docMk/>
          <pc:sldMk cId="0" sldId="259"/>
        </pc:sldMkLst>
      </pc:sldChg>
      <pc:sldChg chg="addSp modSp mod modClrScheme chgLayout">
        <pc:chgData name="thg.tri.111386@gmail.com" userId="630618fa8c2f4200" providerId="LiveId" clId="{28532BEC-7F72-4BD6-90E8-0121235DE8D8}" dt="2023-01-11T13:42:42.461" v="344" actId="207"/>
        <pc:sldMkLst>
          <pc:docMk/>
          <pc:sldMk cId="0" sldId="260"/>
        </pc:sldMkLst>
        <pc:spChg chg="add mod">
          <ac:chgData name="thg.tri.111386@gmail.com" userId="630618fa8c2f4200" providerId="LiveId" clId="{28532BEC-7F72-4BD6-90E8-0121235DE8D8}" dt="2023-01-11T13:40:11.477" v="281" actId="1076"/>
          <ac:spMkLst>
            <pc:docMk/>
            <pc:sldMk cId="0" sldId="260"/>
            <ac:spMk id="4" creationId="{DB3C4998-53AD-A713-B409-A28C2BDBADAA}"/>
          </ac:spMkLst>
        </pc:spChg>
        <pc:spChg chg="mod ord">
          <ac:chgData name="thg.tri.111386@gmail.com" userId="630618fa8c2f4200" providerId="LiveId" clId="{28532BEC-7F72-4BD6-90E8-0121235DE8D8}" dt="2023-01-11T13:42:42.461" v="344" actId="207"/>
          <ac:spMkLst>
            <pc:docMk/>
            <pc:sldMk cId="0" sldId="260"/>
            <ac:spMk id="193" creationId="{00000000-0000-0000-0000-000000000000}"/>
          </ac:spMkLst>
        </pc:spChg>
        <pc:picChg chg="add mod">
          <ac:chgData name="thg.tri.111386@gmail.com" userId="630618fa8c2f4200" providerId="LiveId" clId="{28532BEC-7F72-4BD6-90E8-0121235DE8D8}" dt="2023-01-11T13:37:06.625" v="91" actId="1076"/>
          <ac:picMkLst>
            <pc:docMk/>
            <pc:sldMk cId="0" sldId="260"/>
            <ac:picMk id="3" creationId="{2963CDA3-7C02-F94D-9288-7C68FE87D19F}"/>
          </ac:picMkLst>
        </pc:picChg>
        <pc:picChg chg="add mod">
          <ac:chgData name="thg.tri.111386@gmail.com" userId="630618fa8c2f4200" providerId="LiveId" clId="{28532BEC-7F72-4BD6-90E8-0121235DE8D8}" dt="2023-01-11T13:41:39.545" v="329" actId="1076"/>
          <ac:picMkLst>
            <pc:docMk/>
            <pc:sldMk cId="0" sldId="260"/>
            <ac:picMk id="6" creationId="{B97E726F-18E8-D7FB-9365-BAD4387DB268}"/>
          </ac:picMkLst>
        </pc:picChg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1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2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3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4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5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0" sldId="266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4065132284" sldId="267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1790401259" sldId="269"/>
        </pc:sldMkLst>
      </pc:sldChg>
      <pc:sldChg chg="del">
        <pc:chgData name="thg.tri.111386@gmail.com" userId="630618fa8c2f4200" providerId="LiveId" clId="{28532BEC-7F72-4BD6-90E8-0121235DE8D8}" dt="2023-01-11T13:30:39.326" v="1" actId="2696"/>
        <pc:sldMkLst>
          <pc:docMk/>
          <pc:sldMk cId="3836994239" sldId="270"/>
        </pc:sldMkLst>
      </pc:sldChg>
      <pc:sldMasterChg chg="del delSldLayout">
        <pc:chgData name="thg.tri.111386@gmail.com" userId="630618fa8c2f4200" providerId="LiveId" clId="{28532BEC-7F72-4BD6-90E8-0121235DE8D8}" dt="2023-01-11T13:30:34.054" v="0" actId="2696"/>
        <pc:sldMasterMkLst>
          <pc:docMk/>
          <pc:sldMasterMk cId="0" sldId="2147483648"/>
        </pc:sldMasterMkLst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hg.tri.111386@gmail.com" userId="630618fa8c2f4200" providerId="LiveId" clId="{28532BEC-7F72-4BD6-90E8-0121235DE8D8}" dt="2023-01-11T13:30:34.054" v="0" actId="2696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thg.tri.111386@gmail.com" userId="630618fa8c2f4200" providerId="LiveId" clId="{28532BEC-7F72-4BD6-90E8-0121235DE8D8}" dt="2023-01-11T13:30:39.326" v="1" actId="2696"/>
        <pc:sldMasterMkLst>
          <pc:docMk/>
          <pc:sldMasterMk cId="0" sldId="2147483661"/>
        </pc:sldMasterMkLst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hg.tri.111386@gmail.com" userId="630618fa8c2f4200" providerId="LiveId" clId="{28532BEC-7F72-4BD6-90E8-0121235DE8D8}" dt="2023-01-11T13:30:39.326" v="1" actId="2696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addSp delSp modSp mod">
        <pc:chgData name="thg.tri.111386@gmail.com" userId="630618fa8c2f4200" providerId="LiveId" clId="{28532BEC-7F72-4BD6-90E8-0121235DE8D8}" dt="2023-01-11T13:37:54.380" v="208" actId="1035"/>
        <pc:sldMasterMkLst>
          <pc:docMk/>
          <pc:sldMasterMk cId="0" sldId="2147483674"/>
        </pc:sldMasterMkLst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97" creationId="{00000000-0000-0000-0000-000000000000}"/>
          </ac:spMkLst>
        </pc:spChg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98" creationId="{00000000-0000-0000-0000-000000000000}"/>
          </ac:spMkLst>
        </pc:spChg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99" creationId="{00000000-0000-0000-0000-000000000000}"/>
          </ac:spMkLst>
        </pc:spChg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100" creationId="{00000000-0000-0000-0000-000000000000}"/>
          </ac:spMkLst>
        </pc:spChg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101" creationId="{00000000-0000-0000-0000-000000000000}"/>
          </ac:spMkLst>
        </pc:spChg>
        <pc:spChg chg="mod topLvl">
          <ac:chgData name="thg.tri.111386@gmail.com" userId="630618fa8c2f4200" providerId="LiveId" clId="{28532BEC-7F72-4BD6-90E8-0121235DE8D8}" dt="2023-01-11T13:37:35.381" v="92" actId="164"/>
          <ac:spMkLst>
            <pc:docMk/>
            <pc:sldMasterMk cId="0" sldId="2147483674"/>
            <ac:spMk id="102" creationId="{00000000-0000-0000-0000-000000000000}"/>
          </ac:spMkLst>
        </pc:spChg>
        <pc:grpChg chg="add mod">
          <ac:chgData name="thg.tri.111386@gmail.com" userId="630618fa8c2f4200" providerId="LiveId" clId="{28532BEC-7F72-4BD6-90E8-0121235DE8D8}" dt="2023-01-11T13:37:54.380" v="208" actId="1035"/>
          <ac:grpSpMkLst>
            <pc:docMk/>
            <pc:sldMasterMk cId="0" sldId="2147483674"/>
            <ac:grpSpMk id="2" creationId="{8838027D-17A8-8D7C-3671-49931304A002}"/>
          </ac:grpSpMkLst>
        </pc:grpChg>
        <pc:grpChg chg="del mod">
          <ac:chgData name="thg.tri.111386@gmail.com" userId="630618fa8c2f4200" providerId="LiveId" clId="{28532BEC-7F72-4BD6-90E8-0121235DE8D8}" dt="2023-01-11T13:32:53.767" v="44" actId="165"/>
          <ac:grpSpMkLst>
            <pc:docMk/>
            <pc:sldMasterMk cId="0" sldId="2147483674"/>
            <ac:grpSpMk id="96" creationId="{00000000-0000-0000-0000-000000000000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6F50-F496-4AA2-A0A6-F74FF628EA5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E5015-76D2-4ACB-A690-7CC79AF35E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78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E5015-76D2-4ACB-A690-7CC79AF35E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フリーフォーム 102"/>
          <p:cNvSpPr/>
          <p:nvPr/>
        </p:nvSpPr>
        <p:spPr>
          <a:xfrm>
            <a:off x="10800" y="5669640"/>
            <a:ext cx="10068480" cy="10080"/>
          </a:xfrm>
          <a:custGeom>
            <a:avLst/>
            <a:gdLst/>
            <a:ahLst/>
            <a:cxnLst/>
            <a:rect l="l" t="t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ja-JP" sz="4400" b="0" strike="noStrike" spc="-1">
                <a:latin typeface="Arial"/>
              </a:rPr>
              <a:t>クリックしてタイトルテキストを編集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latin typeface="Arial"/>
              </a:rPr>
              <a:t>クリックしてアウトラインのテキストを編集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</a:t>
            </a:r>
            <a:r>
              <a:rPr lang="ja-JP" sz="2800" b="0" strike="noStrike" spc="-1">
                <a:latin typeface="Arial"/>
              </a:rPr>
              <a:t>レベル目のアウトライン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</a:t>
            </a:r>
            <a:r>
              <a:rPr lang="ja-JP" sz="2400" b="0" strike="noStrike" spc="-1">
                <a:latin typeface="Arial"/>
              </a:rPr>
              <a:t>レベル目のアウトライン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</a:t>
            </a:r>
            <a:r>
              <a:rPr lang="ja-JP" sz="2000" b="0" strike="noStrike" spc="-1">
                <a:latin typeface="Arial"/>
              </a:rPr>
              <a:t>レベル目のアウトライン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play.jp/community/tableau-chubu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841D1B-9BB9-8B21-A87F-CA86F87DD61C}"/>
              </a:ext>
            </a:extLst>
          </p:cNvPr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F8F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PlaceHolder 1"/>
          <p:cNvSpPr>
            <a:spLocks noGrp="1"/>
          </p:cNvSpPr>
          <p:nvPr>
            <p:ph type="subTitle" idx="4294967295"/>
          </p:nvPr>
        </p:nvSpPr>
        <p:spPr>
          <a:xfrm>
            <a:off x="2378868" y="291088"/>
            <a:ext cx="7291289" cy="12858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None/>
            </a:pPr>
            <a:r>
              <a:rPr lang="ja-JP" altLang="en-US" sz="5400" b="1" strike="noStrike" spc="-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中部</a:t>
            </a:r>
            <a:r>
              <a:rPr lang="en-US" altLang="ja-JP" sz="5400" b="1" strike="noStrike" spc="-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Tableau</a:t>
            </a:r>
            <a:r>
              <a:rPr lang="ja-JP" altLang="en-US" sz="5400" b="1" strike="noStrike" spc="-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ユーザー会</a:t>
            </a:r>
            <a:endParaRPr lang="en-US" sz="3200" b="1" strike="noStrike" spc="-1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3C4998-53AD-A713-B409-A28C2BDBADAA}"/>
              </a:ext>
            </a:extLst>
          </p:cNvPr>
          <p:cNvSpPr txBox="1"/>
          <p:nvPr/>
        </p:nvSpPr>
        <p:spPr>
          <a:xfrm>
            <a:off x="410467" y="4378295"/>
            <a:ext cx="721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ご参加は </a:t>
            </a:r>
            <a:r>
              <a:rPr kumimoji="1"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TECK PLAY </a:t>
            </a:r>
            <a:r>
              <a:rPr kumimoji="1"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から！！</a:t>
            </a:r>
            <a:endParaRPr kumimoji="1"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https://techplay.jp/community/tableau-chubu</a:t>
            </a:r>
            <a:endParaRPr kumimoji="1" lang="ja-JP" alt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D8DD22-ED00-F3B7-A91A-BF451F8F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7" y="-134002"/>
            <a:ext cx="1864648" cy="207830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861E29-96CA-6F2A-3428-27B412C82C16}"/>
              </a:ext>
            </a:extLst>
          </p:cNvPr>
          <p:cNvSpPr txBox="1"/>
          <p:nvPr/>
        </p:nvSpPr>
        <p:spPr>
          <a:xfrm>
            <a:off x="410467" y="1736066"/>
            <a:ext cx="94073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ja-JP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BI</a:t>
            </a:r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ツール                         　の地域</a:t>
            </a:r>
            <a:r>
              <a:rPr lang="ja-JP" altLang="en-US" sz="240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ユーザー</a:t>
            </a:r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会です。 </a:t>
            </a:r>
            <a:endParaRPr lang="en-US" altLang="ja-JP" sz="2400" b="0" i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中部地区に関わりのある方やご興味のある方に向けて、</a:t>
            </a:r>
            <a:endParaRPr lang="en-US" altLang="ja-JP" sz="2400" b="0" i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Tableau</a:t>
            </a:r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に関するイベントを企画・開催しております。</a:t>
            </a:r>
            <a:endParaRPr lang="en-US" altLang="ja-JP" sz="2400" b="0" i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B8197C0-2177-90EC-62D9-D2E57F51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74" y="1729087"/>
            <a:ext cx="2403083" cy="4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93AE22-FBA6-C965-15EF-EC73F49BCFEA}"/>
              </a:ext>
            </a:extLst>
          </p:cNvPr>
          <p:cNvSpPr txBox="1"/>
          <p:nvPr/>
        </p:nvSpPr>
        <p:spPr>
          <a:xfrm>
            <a:off x="473395" y="3241492"/>
            <a:ext cx="79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本会　　　　 ・・・　１～２回／年</a:t>
            </a:r>
            <a:endParaRPr lang="en-US" altLang="ja-JP" sz="2400" b="0" i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ja-JP" altLang="en-US" sz="2400" b="0" i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わいわい会　・・・　隔月（オンライン・オフライン交互開催）</a:t>
            </a:r>
            <a:endParaRPr lang="en-US" altLang="ja-JP" sz="2400" b="0" i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29D98E0-17D4-96B4-6E65-82B8C5B92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997" y="3512106"/>
            <a:ext cx="1908979" cy="19089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963CDA3-7C02-F94D-9288-7C68FE87D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301" y="1643431"/>
            <a:ext cx="2438894" cy="1641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75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Symbol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</dc:title>
  <dc:subject/>
  <dc:creator>Keisuke Kurashige</dc:creator>
  <dc:description/>
  <cp:lastModifiedBy>thg.tri.111386@gmail.com</cp:lastModifiedBy>
  <cp:revision>9</cp:revision>
  <dcterms:created xsi:type="dcterms:W3CDTF">2022-09-19T15:20:14Z</dcterms:created>
  <dcterms:modified xsi:type="dcterms:W3CDTF">2023-01-12T03:50:29Z</dcterms:modified>
  <dc:language>ja-JP</dc:language>
</cp:coreProperties>
</file>