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3bc2cfa6f_13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3bc2cfa6f_13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2c0164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2c0164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ベーシック">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17072605" y="9499702"/>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
        <p:nvSpPr>
          <p:cNvPr id="52" name="Google Shape;52;p13"/>
          <p:cNvSpPr/>
          <p:nvPr/>
        </p:nvSpPr>
        <p:spPr>
          <a:xfrm>
            <a:off x="0" y="0"/>
            <a:ext cx="14612400" cy="94200"/>
          </a:xfrm>
          <a:prstGeom prst="rect">
            <a:avLst/>
          </a:prstGeom>
          <a:solidFill>
            <a:srgbClr val="4575B4"/>
          </a:solidFill>
          <a:ln>
            <a:noFill/>
          </a:ln>
        </p:spPr>
        <p:txBody>
          <a:bodyPr anchorCtr="0" anchor="ctr" bIns="105500" lIns="105500" spcFirstLastPara="1" rIns="105500" wrap="square" tIns="105500">
            <a:noAutofit/>
          </a:bodyPr>
          <a:lstStyle/>
          <a:p>
            <a:pPr indent="0" lvl="0" marL="0" rtl="0" algn="l">
              <a:spcBef>
                <a:spcPts val="0"/>
              </a:spcBef>
              <a:spcAft>
                <a:spcPts val="0"/>
              </a:spcAft>
              <a:buNone/>
            </a:pPr>
            <a:r>
              <a:t/>
            </a:r>
            <a:endParaRPr sz="1600"/>
          </a:p>
        </p:txBody>
      </p:sp>
      <p:sp>
        <p:nvSpPr>
          <p:cNvPr id="53" name="Google Shape;53;p13"/>
          <p:cNvSpPr/>
          <p:nvPr/>
        </p:nvSpPr>
        <p:spPr>
          <a:xfrm>
            <a:off x="14612831" y="0"/>
            <a:ext cx="3675600" cy="94200"/>
          </a:xfrm>
          <a:prstGeom prst="rect">
            <a:avLst/>
          </a:prstGeom>
          <a:solidFill>
            <a:srgbClr val="EFEDE8"/>
          </a:solidFill>
          <a:ln>
            <a:noFill/>
          </a:ln>
        </p:spPr>
        <p:txBody>
          <a:bodyPr anchorCtr="0" anchor="ctr" bIns="105500" lIns="105500" spcFirstLastPara="1" rIns="105500" wrap="square" tIns="105500">
            <a:noAutofit/>
          </a:bodyPr>
          <a:lstStyle/>
          <a:p>
            <a:pPr indent="0" lvl="0" marL="0" rtl="0" algn="l">
              <a:spcBef>
                <a:spcPts val="0"/>
              </a:spcBef>
              <a:spcAft>
                <a:spcPts val="0"/>
              </a:spcAft>
              <a:buNone/>
            </a:pPr>
            <a:r>
              <a:t/>
            </a:r>
            <a:endParaRPr sz="1600">
              <a:solidFill>
                <a:srgbClr val="26BFBF"/>
              </a:solidFill>
            </a:endParaRPr>
          </a:p>
        </p:txBody>
      </p:sp>
      <p:pic>
        <p:nvPicPr>
          <p:cNvPr id="54" name="Google Shape;54;p13"/>
          <p:cNvPicPr preferRelativeResize="0"/>
          <p:nvPr/>
        </p:nvPicPr>
        <p:blipFill>
          <a:blip r:embed="rId2">
            <a:alphaModFix/>
          </a:blip>
          <a:stretch>
            <a:fillRect/>
          </a:stretch>
        </p:blipFill>
        <p:spPr>
          <a:xfrm>
            <a:off x="14612399" y="387750"/>
            <a:ext cx="3331252" cy="1436587"/>
          </a:xfrm>
          <a:prstGeom prst="rect">
            <a:avLst/>
          </a:prstGeom>
          <a:noFill/>
          <a:ln>
            <a:noFill/>
          </a:ln>
        </p:spPr>
      </p:pic>
      <p:sp>
        <p:nvSpPr>
          <p:cNvPr id="55" name="Google Shape;55;p13"/>
          <p:cNvSpPr txBox="1"/>
          <p:nvPr>
            <p:ph type="title"/>
          </p:nvPr>
        </p:nvSpPr>
        <p:spPr>
          <a:xfrm>
            <a:off x="460750" y="616450"/>
            <a:ext cx="14152200" cy="787200"/>
          </a:xfrm>
          <a:prstGeom prst="rect">
            <a:avLst/>
          </a:prstGeom>
        </p:spPr>
        <p:txBody>
          <a:bodyPr anchorCtr="0" anchor="ctr" bIns="182850" lIns="182850" spcFirstLastPara="1" rIns="182850" wrap="square" tIns="182850">
            <a:normAutofit/>
          </a:bodyPr>
          <a:lstStyle>
            <a:lvl1pPr lvl="0" rtl="0">
              <a:spcBef>
                <a:spcPts val="0"/>
              </a:spcBef>
              <a:spcAft>
                <a:spcPts val="0"/>
              </a:spcAft>
              <a:buNone/>
              <a:defRPr sz="4800">
                <a:solidFill>
                  <a:srgbClr val="4575B4"/>
                </a:solidFill>
                <a:latin typeface="HiraKakuPro-W3"/>
                <a:ea typeface="HiraKakuPro-W3"/>
                <a:cs typeface="HiraKakuPro-W3"/>
                <a:sym typeface="HiraKakuPro-W3"/>
              </a:defRPr>
            </a:lvl1pPr>
            <a:lvl2pPr lvl="1" rtl="0">
              <a:spcBef>
                <a:spcPts val="0"/>
              </a:spcBef>
              <a:spcAft>
                <a:spcPts val="0"/>
              </a:spcAft>
              <a:buNone/>
              <a:defRPr sz="4200">
                <a:solidFill>
                  <a:srgbClr val="4575B4"/>
                </a:solidFill>
                <a:latin typeface="HiraKakuPro-W3"/>
                <a:ea typeface="HiraKakuPro-W3"/>
                <a:cs typeface="HiraKakuPro-W3"/>
                <a:sym typeface="HiraKakuPro-W3"/>
              </a:defRPr>
            </a:lvl2pPr>
            <a:lvl3pPr lvl="2" rtl="0">
              <a:spcBef>
                <a:spcPts val="0"/>
              </a:spcBef>
              <a:spcAft>
                <a:spcPts val="0"/>
              </a:spcAft>
              <a:buNone/>
              <a:defRPr sz="4200">
                <a:solidFill>
                  <a:srgbClr val="4575B4"/>
                </a:solidFill>
                <a:latin typeface="HiraKakuPro-W3"/>
                <a:ea typeface="HiraKakuPro-W3"/>
                <a:cs typeface="HiraKakuPro-W3"/>
                <a:sym typeface="HiraKakuPro-W3"/>
              </a:defRPr>
            </a:lvl3pPr>
            <a:lvl4pPr lvl="3" rtl="0">
              <a:spcBef>
                <a:spcPts val="0"/>
              </a:spcBef>
              <a:spcAft>
                <a:spcPts val="0"/>
              </a:spcAft>
              <a:buNone/>
              <a:defRPr sz="4200">
                <a:solidFill>
                  <a:srgbClr val="4575B4"/>
                </a:solidFill>
                <a:latin typeface="HiraKakuPro-W3"/>
                <a:ea typeface="HiraKakuPro-W3"/>
                <a:cs typeface="HiraKakuPro-W3"/>
                <a:sym typeface="HiraKakuPro-W3"/>
              </a:defRPr>
            </a:lvl4pPr>
            <a:lvl5pPr lvl="4" rtl="0">
              <a:spcBef>
                <a:spcPts val="0"/>
              </a:spcBef>
              <a:spcAft>
                <a:spcPts val="0"/>
              </a:spcAft>
              <a:buNone/>
              <a:defRPr sz="4200">
                <a:solidFill>
                  <a:srgbClr val="4575B4"/>
                </a:solidFill>
                <a:latin typeface="HiraKakuPro-W3"/>
                <a:ea typeface="HiraKakuPro-W3"/>
                <a:cs typeface="HiraKakuPro-W3"/>
                <a:sym typeface="HiraKakuPro-W3"/>
              </a:defRPr>
            </a:lvl5pPr>
            <a:lvl6pPr lvl="5" rtl="0">
              <a:spcBef>
                <a:spcPts val="0"/>
              </a:spcBef>
              <a:spcAft>
                <a:spcPts val="0"/>
              </a:spcAft>
              <a:buNone/>
              <a:defRPr sz="4200">
                <a:solidFill>
                  <a:srgbClr val="4575B4"/>
                </a:solidFill>
                <a:latin typeface="HiraKakuPro-W3"/>
                <a:ea typeface="HiraKakuPro-W3"/>
                <a:cs typeface="HiraKakuPro-W3"/>
                <a:sym typeface="HiraKakuPro-W3"/>
              </a:defRPr>
            </a:lvl6pPr>
            <a:lvl7pPr lvl="6" rtl="0">
              <a:spcBef>
                <a:spcPts val="0"/>
              </a:spcBef>
              <a:spcAft>
                <a:spcPts val="0"/>
              </a:spcAft>
              <a:buNone/>
              <a:defRPr sz="4200">
                <a:solidFill>
                  <a:srgbClr val="4575B4"/>
                </a:solidFill>
                <a:latin typeface="HiraKakuPro-W3"/>
                <a:ea typeface="HiraKakuPro-W3"/>
                <a:cs typeface="HiraKakuPro-W3"/>
                <a:sym typeface="HiraKakuPro-W3"/>
              </a:defRPr>
            </a:lvl7pPr>
            <a:lvl8pPr lvl="7" rtl="0">
              <a:spcBef>
                <a:spcPts val="0"/>
              </a:spcBef>
              <a:spcAft>
                <a:spcPts val="0"/>
              </a:spcAft>
              <a:buNone/>
              <a:defRPr sz="4200">
                <a:solidFill>
                  <a:srgbClr val="4575B4"/>
                </a:solidFill>
                <a:latin typeface="HiraKakuPro-W3"/>
                <a:ea typeface="HiraKakuPro-W3"/>
                <a:cs typeface="HiraKakuPro-W3"/>
                <a:sym typeface="HiraKakuPro-W3"/>
              </a:defRPr>
            </a:lvl8pPr>
            <a:lvl9pPr lvl="8" rtl="0">
              <a:spcBef>
                <a:spcPts val="0"/>
              </a:spcBef>
              <a:spcAft>
                <a:spcPts val="0"/>
              </a:spcAft>
              <a:buNone/>
              <a:defRPr sz="4200">
                <a:solidFill>
                  <a:srgbClr val="4575B4"/>
                </a:solidFill>
                <a:latin typeface="HiraKakuPro-W3"/>
                <a:ea typeface="HiraKakuPro-W3"/>
                <a:cs typeface="HiraKakuPro-W3"/>
                <a:sym typeface="HiraKakuPro-W3"/>
              </a:defRPr>
            </a:lvl9pPr>
          </a:lstStyle>
          <a:p/>
        </p:txBody>
      </p:sp>
      <p:sp>
        <p:nvSpPr>
          <p:cNvPr id="56" name="Google Shape;56;p13"/>
          <p:cNvSpPr txBox="1"/>
          <p:nvPr>
            <p:ph idx="2" type="title"/>
          </p:nvPr>
        </p:nvSpPr>
        <p:spPr>
          <a:xfrm>
            <a:off x="492950" y="1536250"/>
            <a:ext cx="14119200" cy="1061400"/>
          </a:xfrm>
          <a:prstGeom prst="rect">
            <a:avLst/>
          </a:prstGeom>
        </p:spPr>
        <p:txBody>
          <a:bodyPr anchorCtr="0" anchor="t" bIns="182850" lIns="182850" spcFirstLastPara="1" rIns="182850" wrap="square" tIns="182850">
            <a:normAutofit/>
          </a:bodyPr>
          <a:lstStyle>
            <a:lvl1pPr lvl="0"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1pPr>
            <a:lvl2pPr lvl="1"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2pPr>
            <a:lvl3pPr lvl="2"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3pPr>
            <a:lvl4pPr lvl="3"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4pPr>
            <a:lvl5pPr lvl="4"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5pPr>
            <a:lvl6pPr lvl="5"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6pPr>
            <a:lvl7pPr lvl="6"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7pPr>
            <a:lvl8pPr lvl="7"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8pPr>
            <a:lvl9pPr lvl="8"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ベーシック 1 1">
  <p:cSld name="BLANK_2_1">
    <p:spTree>
      <p:nvGrpSpPr>
        <p:cNvPr id="57" name="Shape 57"/>
        <p:cNvGrpSpPr/>
        <p:nvPr/>
      </p:nvGrpSpPr>
      <p:grpSpPr>
        <a:xfrm>
          <a:off x="0" y="0"/>
          <a:ext cx="0" cy="0"/>
          <a:chOff x="0" y="0"/>
          <a:chExt cx="0" cy="0"/>
        </a:xfrm>
      </p:grpSpPr>
      <p:sp>
        <p:nvSpPr>
          <p:cNvPr id="58" name="Google Shape;58;p14"/>
          <p:cNvSpPr txBox="1"/>
          <p:nvPr>
            <p:ph idx="12" type="sldNum"/>
          </p:nvPr>
        </p:nvSpPr>
        <p:spPr>
          <a:xfrm>
            <a:off x="17072605" y="9499702"/>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
        <p:nvSpPr>
          <p:cNvPr id="59" name="Google Shape;59;p14"/>
          <p:cNvSpPr/>
          <p:nvPr/>
        </p:nvSpPr>
        <p:spPr>
          <a:xfrm>
            <a:off x="0" y="0"/>
            <a:ext cx="14612400" cy="94200"/>
          </a:xfrm>
          <a:prstGeom prst="rect">
            <a:avLst/>
          </a:prstGeom>
          <a:solidFill>
            <a:srgbClr val="4575B4"/>
          </a:solidFill>
          <a:ln>
            <a:noFill/>
          </a:ln>
        </p:spPr>
        <p:txBody>
          <a:bodyPr anchorCtr="0" anchor="ctr" bIns="103350" lIns="103350" spcFirstLastPara="1" rIns="103350" wrap="square" tIns="103350">
            <a:noAutofit/>
          </a:bodyPr>
          <a:lstStyle/>
          <a:p>
            <a:pPr indent="0" lvl="0" marL="0" rtl="0" algn="l">
              <a:spcBef>
                <a:spcPts val="0"/>
              </a:spcBef>
              <a:spcAft>
                <a:spcPts val="0"/>
              </a:spcAft>
              <a:buNone/>
            </a:pPr>
            <a:r>
              <a:t/>
            </a:r>
            <a:endParaRPr sz="1600"/>
          </a:p>
        </p:txBody>
      </p:sp>
      <p:sp>
        <p:nvSpPr>
          <p:cNvPr id="60" name="Google Shape;60;p14"/>
          <p:cNvSpPr/>
          <p:nvPr/>
        </p:nvSpPr>
        <p:spPr>
          <a:xfrm>
            <a:off x="14612831" y="0"/>
            <a:ext cx="3675600" cy="94200"/>
          </a:xfrm>
          <a:prstGeom prst="rect">
            <a:avLst/>
          </a:prstGeom>
          <a:solidFill>
            <a:srgbClr val="EFEDE8"/>
          </a:solidFill>
          <a:ln>
            <a:noFill/>
          </a:ln>
        </p:spPr>
        <p:txBody>
          <a:bodyPr anchorCtr="0" anchor="ctr" bIns="103350" lIns="103350" spcFirstLastPara="1" rIns="103350" wrap="square" tIns="103350">
            <a:noAutofit/>
          </a:bodyPr>
          <a:lstStyle/>
          <a:p>
            <a:pPr indent="0" lvl="0" marL="0" rtl="0" algn="l">
              <a:spcBef>
                <a:spcPts val="0"/>
              </a:spcBef>
              <a:spcAft>
                <a:spcPts val="0"/>
              </a:spcAft>
              <a:buNone/>
            </a:pPr>
            <a:r>
              <a:t/>
            </a:r>
            <a:endParaRPr sz="1600">
              <a:solidFill>
                <a:srgbClr val="26BFBF"/>
              </a:solidFill>
            </a:endParaRPr>
          </a:p>
        </p:txBody>
      </p:sp>
      <p:pic>
        <p:nvPicPr>
          <p:cNvPr id="61" name="Google Shape;61;p14"/>
          <p:cNvPicPr preferRelativeResize="0"/>
          <p:nvPr/>
        </p:nvPicPr>
        <p:blipFill>
          <a:blip r:embed="rId2">
            <a:alphaModFix/>
          </a:blip>
          <a:stretch>
            <a:fillRect/>
          </a:stretch>
        </p:blipFill>
        <p:spPr>
          <a:xfrm>
            <a:off x="14612399" y="387750"/>
            <a:ext cx="3229738" cy="1392811"/>
          </a:xfrm>
          <a:prstGeom prst="rect">
            <a:avLst/>
          </a:prstGeom>
          <a:noFill/>
          <a:ln>
            <a:noFill/>
          </a:ln>
        </p:spPr>
      </p:pic>
      <p:sp>
        <p:nvSpPr>
          <p:cNvPr id="62" name="Google Shape;62;p14"/>
          <p:cNvSpPr txBox="1"/>
          <p:nvPr>
            <p:ph type="title"/>
          </p:nvPr>
        </p:nvSpPr>
        <p:spPr>
          <a:xfrm>
            <a:off x="460750" y="616450"/>
            <a:ext cx="14152200" cy="787200"/>
          </a:xfrm>
          <a:prstGeom prst="rect">
            <a:avLst/>
          </a:prstGeom>
        </p:spPr>
        <p:txBody>
          <a:bodyPr anchorCtr="0" anchor="ctr" bIns="182850" lIns="182850" spcFirstLastPara="1" rIns="182850" wrap="square" tIns="182850">
            <a:normAutofit/>
          </a:bodyPr>
          <a:lstStyle>
            <a:lvl1pPr lvl="0" rtl="0">
              <a:spcBef>
                <a:spcPts val="0"/>
              </a:spcBef>
              <a:spcAft>
                <a:spcPts val="0"/>
              </a:spcAft>
              <a:buNone/>
              <a:defRPr sz="4400">
                <a:solidFill>
                  <a:srgbClr val="4575B4"/>
                </a:solidFill>
                <a:latin typeface="HiraKakuPro-W3"/>
                <a:ea typeface="HiraKakuPro-W3"/>
                <a:cs typeface="HiraKakuPro-W3"/>
                <a:sym typeface="HiraKakuPro-W3"/>
              </a:defRPr>
            </a:lvl1pPr>
            <a:lvl2pPr lvl="1" rtl="0">
              <a:spcBef>
                <a:spcPts val="0"/>
              </a:spcBef>
              <a:spcAft>
                <a:spcPts val="0"/>
              </a:spcAft>
              <a:buNone/>
              <a:defRPr sz="4200">
                <a:solidFill>
                  <a:srgbClr val="4575B4"/>
                </a:solidFill>
                <a:latin typeface="HiraKakuPro-W3"/>
                <a:ea typeface="HiraKakuPro-W3"/>
                <a:cs typeface="HiraKakuPro-W3"/>
                <a:sym typeface="HiraKakuPro-W3"/>
              </a:defRPr>
            </a:lvl2pPr>
            <a:lvl3pPr lvl="2" rtl="0">
              <a:spcBef>
                <a:spcPts val="0"/>
              </a:spcBef>
              <a:spcAft>
                <a:spcPts val="0"/>
              </a:spcAft>
              <a:buNone/>
              <a:defRPr sz="4200">
                <a:solidFill>
                  <a:srgbClr val="4575B4"/>
                </a:solidFill>
                <a:latin typeface="HiraKakuPro-W3"/>
                <a:ea typeface="HiraKakuPro-W3"/>
                <a:cs typeface="HiraKakuPro-W3"/>
                <a:sym typeface="HiraKakuPro-W3"/>
              </a:defRPr>
            </a:lvl3pPr>
            <a:lvl4pPr lvl="3" rtl="0">
              <a:spcBef>
                <a:spcPts val="0"/>
              </a:spcBef>
              <a:spcAft>
                <a:spcPts val="0"/>
              </a:spcAft>
              <a:buNone/>
              <a:defRPr sz="4200">
                <a:solidFill>
                  <a:srgbClr val="4575B4"/>
                </a:solidFill>
                <a:latin typeface="HiraKakuPro-W3"/>
                <a:ea typeface="HiraKakuPro-W3"/>
                <a:cs typeface="HiraKakuPro-W3"/>
                <a:sym typeface="HiraKakuPro-W3"/>
              </a:defRPr>
            </a:lvl4pPr>
            <a:lvl5pPr lvl="4" rtl="0">
              <a:spcBef>
                <a:spcPts val="0"/>
              </a:spcBef>
              <a:spcAft>
                <a:spcPts val="0"/>
              </a:spcAft>
              <a:buNone/>
              <a:defRPr sz="4200">
                <a:solidFill>
                  <a:srgbClr val="4575B4"/>
                </a:solidFill>
                <a:latin typeface="HiraKakuPro-W3"/>
                <a:ea typeface="HiraKakuPro-W3"/>
                <a:cs typeface="HiraKakuPro-W3"/>
                <a:sym typeface="HiraKakuPro-W3"/>
              </a:defRPr>
            </a:lvl5pPr>
            <a:lvl6pPr lvl="5" rtl="0">
              <a:spcBef>
                <a:spcPts val="0"/>
              </a:spcBef>
              <a:spcAft>
                <a:spcPts val="0"/>
              </a:spcAft>
              <a:buNone/>
              <a:defRPr sz="4200">
                <a:solidFill>
                  <a:srgbClr val="4575B4"/>
                </a:solidFill>
                <a:latin typeface="HiraKakuPro-W3"/>
                <a:ea typeface="HiraKakuPro-W3"/>
                <a:cs typeface="HiraKakuPro-W3"/>
                <a:sym typeface="HiraKakuPro-W3"/>
              </a:defRPr>
            </a:lvl6pPr>
            <a:lvl7pPr lvl="6" rtl="0">
              <a:spcBef>
                <a:spcPts val="0"/>
              </a:spcBef>
              <a:spcAft>
                <a:spcPts val="0"/>
              </a:spcAft>
              <a:buNone/>
              <a:defRPr sz="4200">
                <a:solidFill>
                  <a:srgbClr val="4575B4"/>
                </a:solidFill>
                <a:latin typeface="HiraKakuPro-W3"/>
                <a:ea typeface="HiraKakuPro-W3"/>
                <a:cs typeface="HiraKakuPro-W3"/>
                <a:sym typeface="HiraKakuPro-W3"/>
              </a:defRPr>
            </a:lvl7pPr>
            <a:lvl8pPr lvl="7" rtl="0">
              <a:spcBef>
                <a:spcPts val="0"/>
              </a:spcBef>
              <a:spcAft>
                <a:spcPts val="0"/>
              </a:spcAft>
              <a:buNone/>
              <a:defRPr sz="4200">
                <a:solidFill>
                  <a:srgbClr val="4575B4"/>
                </a:solidFill>
                <a:latin typeface="HiraKakuPro-W3"/>
                <a:ea typeface="HiraKakuPro-W3"/>
                <a:cs typeface="HiraKakuPro-W3"/>
                <a:sym typeface="HiraKakuPro-W3"/>
              </a:defRPr>
            </a:lvl8pPr>
            <a:lvl9pPr lvl="8" rtl="0">
              <a:spcBef>
                <a:spcPts val="0"/>
              </a:spcBef>
              <a:spcAft>
                <a:spcPts val="0"/>
              </a:spcAft>
              <a:buNone/>
              <a:defRPr sz="4200">
                <a:solidFill>
                  <a:srgbClr val="4575B4"/>
                </a:solidFill>
                <a:latin typeface="HiraKakuPro-W3"/>
                <a:ea typeface="HiraKakuPro-W3"/>
                <a:cs typeface="HiraKakuPro-W3"/>
                <a:sym typeface="HiraKakuPro-W3"/>
              </a:defRPr>
            </a:lvl9pPr>
          </a:lstStyle>
          <a:p/>
        </p:txBody>
      </p:sp>
      <p:sp>
        <p:nvSpPr>
          <p:cNvPr id="63" name="Google Shape;63;p14"/>
          <p:cNvSpPr txBox="1"/>
          <p:nvPr>
            <p:ph idx="2" type="title"/>
          </p:nvPr>
        </p:nvSpPr>
        <p:spPr>
          <a:xfrm>
            <a:off x="492950" y="1536250"/>
            <a:ext cx="14119200" cy="1061400"/>
          </a:xfrm>
          <a:prstGeom prst="rect">
            <a:avLst/>
          </a:prstGeom>
        </p:spPr>
        <p:txBody>
          <a:bodyPr anchorCtr="0" anchor="t" bIns="182850" lIns="182850" spcFirstLastPara="1" rIns="182850" wrap="square" tIns="182850">
            <a:normAutofit/>
          </a:bodyPr>
          <a:lstStyle>
            <a:lvl1pPr lvl="0"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1pPr>
            <a:lvl2pPr lvl="1"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2pPr>
            <a:lvl3pPr lvl="2"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3pPr>
            <a:lvl4pPr lvl="3"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4pPr>
            <a:lvl5pPr lvl="4"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5pPr>
            <a:lvl6pPr lvl="5"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6pPr>
            <a:lvl7pPr lvl="6"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7pPr>
            <a:lvl8pPr lvl="7"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8pPr>
            <a:lvl9pPr lvl="8"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ベーシック 1">
  <p:cSld name="BLANK_2">
    <p:spTree>
      <p:nvGrpSpPr>
        <p:cNvPr id="64" name="Shape 64"/>
        <p:cNvGrpSpPr/>
        <p:nvPr/>
      </p:nvGrpSpPr>
      <p:grpSpPr>
        <a:xfrm>
          <a:off x="0" y="0"/>
          <a:ext cx="0" cy="0"/>
          <a:chOff x="0" y="0"/>
          <a:chExt cx="0" cy="0"/>
        </a:xfrm>
      </p:grpSpPr>
      <p:sp>
        <p:nvSpPr>
          <p:cNvPr id="65" name="Google Shape;65;p15"/>
          <p:cNvSpPr txBox="1"/>
          <p:nvPr>
            <p:ph idx="12" type="sldNum"/>
          </p:nvPr>
        </p:nvSpPr>
        <p:spPr>
          <a:xfrm>
            <a:off x="17072605" y="9499702"/>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
        <p:nvSpPr>
          <p:cNvPr id="66" name="Google Shape;66;p15"/>
          <p:cNvSpPr/>
          <p:nvPr/>
        </p:nvSpPr>
        <p:spPr>
          <a:xfrm>
            <a:off x="0" y="0"/>
            <a:ext cx="14612400" cy="94200"/>
          </a:xfrm>
          <a:prstGeom prst="rect">
            <a:avLst/>
          </a:prstGeom>
          <a:solidFill>
            <a:srgbClr val="4575B4"/>
          </a:solidFill>
          <a:ln>
            <a:noFill/>
          </a:ln>
        </p:spPr>
        <p:txBody>
          <a:bodyPr anchorCtr="0" anchor="ctr" bIns="105500" lIns="105500" spcFirstLastPara="1" rIns="105500" wrap="square" tIns="105500">
            <a:noAutofit/>
          </a:bodyPr>
          <a:lstStyle/>
          <a:p>
            <a:pPr indent="0" lvl="0" marL="0" rtl="0" algn="l">
              <a:spcBef>
                <a:spcPts val="0"/>
              </a:spcBef>
              <a:spcAft>
                <a:spcPts val="0"/>
              </a:spcAft>
              <a:buNone/>
            </a:pPr>
            <a:r>
              <a:t/>
            </a:r>
            <a:endParaRPr sz="1600"/>
          </a:p>
        </p:txBody>
      </p:sp>
      <p:sp>
        <p:nvSpPr>
          <p:cNvPr id="67" name="Google Shape;67;p15"/>
          <p:cNvSpPr/>
          <p:nvPr/>
        </p:nvSpPr>
        <p:spPr>
          <a:xfrm>
            <a:off x="14612831" y="0"/>
            <a:ext cx="3675600" cy="94200"/>
          </a:xfrm>
          <a:prstGeom prst="rect">
            <a:avLst/>
          </a:prstGeom>
          <a:solidFill>
            <a:srgbClr val="EFEDE8"/>
          </a:solidFill>
          <a:ln>
            <a:noFill/>
          </a:ln>
        </p:spPr>
        <p:txBody>
          <a:bodyPr anchorCtr="0" anchor="ctr" bIns="105500" lIns="105500" spcFirstLastPara="1" rIns="105500" wrap="square" tIns="105500">
            <a:noAutofit/>
          </a:bodyPr>
          <a:lstStyle/>
          <a:p>
            <a:pPr indent="0" lvl="0" marL="0" rtl="0" algn="l">
              <a:spcBef>
                <a:spcPts val="0"/>
              </a:spcBef>
              <a:spcAft>
                <a:spcPts val="0"/>
              </a:spcAft>
              <a:buNone/>
            </a:pPr>
            <a:r>
              <a:t/>
            </a:r>
            <a:endParaRPr sz="1600">
              <a:solidFill>
                <a:srgbClr val="26BFBF"/>
              </a:solidFill>
            </a:endParaRPr>
          </a:p>
        </p:txBody>
      </p:sp>
      <p:pic>
        <p:nvPicPr>
          <p:cNvPr id="68" name="Google Shape;68;p15"/>
          <p:cNvPicPr preferRelativeResize="0"/>
          <p:nvPr/>
        </p:nvPicPr>
        <p:blipFill>
          <a:blip r:embed="rId2">
            <a:alphaModFix/>
          </a:blip>
          <a:stretch>
            <a:fillRect/>
          </a:stretch>
        </p:blipFill>
        <p:spPr>
          <a:xfrm>
            <a:off x="14612399" y="387750"/>
            <a:ext cx="3330670" cy="1436336"/>
          </a:xfrm>
          <a:prstGeom prst="rect">
            <a:avLst/>
          </a:prstGeom>
          <a:noFill/>
          <a:ln>
            <a:noFill/>
          </a:ln>
        </p:spPr>
      </p:pic>
      <p:sp>
        <p:nvSpPr>
          <p:cNvPr id="69" name="Google Shape;69;p15"/>
          <p:cNvSpPr txBox="1"/>
          <p:nvPr>
            <p:ph type="title"/>
          </p:nvPr>
        </p:nvSpPr>
        <p:spPr>
          <a:xfrm>
            <a:off x="460750" y="616450"/>
            <a:ext cx="14152200" cy="787200"/>
          </a:xfrm>
          <a:prstGeom prst="rect">
            <a:avLst/>
          </a:prstGeom>
        </p:spPr>
        <p:txBody>
          <a:bodyPr anchorCtr="0" anchor="ctr" bIns="182850" lIns="182850" spcFirstLastPara="1" rIns="182850" wrap="square" tIns="182850">
            <a:normAutofit/>
          </a:bodyPr>
          <a:lstStyle>
            <a:lvl1pPr lvl="0" rtl="0">
              <a:spcBef>
                <a:spcPts val="0"/>
              </a:spcBef>
              <a:spcAft>
                <a:spcPts val="0"/>
              </a:spcAft>
              <a:buNone/>
              <a:defRPr sz="4400">
                <a:solidFill>
                  <a:srgbClr val="4575B4"/>
                </a:solidFill>
                <a:latin typeface="HiraKakuPro-W3"/>
                <a:ea typeface="HiraKakuPro-W3"/>
                <a:cs typeface="HiraKakuPro-W3"/>
                <a:sym typeface="HiraKakuPro-W3"/>
              </a:defRPr>
            </a:lvl1pPr>
            <a:lvl2pPr lvl="1" rtl="0">
              <a:spcBef>
                <a:spcPts val="0"/>
              </a:spcBef>
              <a:spcAft>
                <a:spcPts val="0"/>
              </a:spcAft>
              <a:buNone/>
              <a:defRPr sz="4200">
                <a:solidFill>
                  <a:srgbClr val="4575B4"/>
                </a:solidFill>
                <a:latin typeface="HiraKakuPro-W3"/>
                <a:ea typeface="HiraKakuPro-W3"/>
                <a:cs typeface="HiraKakuPro-W3"/>
                <a:sym typeface="HiraKakuPro-W3"/>
              </a:defRPr>
            </a:lvl2pPr>
            <a:lvl3pPr lvl="2" rtl="0">
              <a:spcBef>
                <a:spcPts val="0"/>
              </a:spcBef>
              <a:spcAft>
                <a:spcPts val="0"/>
              </a:spcAft>
              <a:buNone/>
              <a:defRPr sz="4200">
                <a:solidFill>
                  <a:srgbClr val="4575B4"/>
                </a:solidFill>
                <a:latin typeface="HiraKakuPro-W3"/>
                <a:ea typeface="HiraKakuPro-W3"/>
                <a:cs typeface="HiraKakuPro-W3"/>
                <a:sym typeface="HiraKakuPro-W3"/>
              </a:defRPr>
            </a:lvl3pPr>
            <a:lvl4pPr lvl="3" rtl="0">
              <a:spcBef>
                <a:spcPts val="0"/>
              </a:spcBef>
              <a:spcAft>
                <a:spcPts val="0"/>
              </a:spcAft>
              <a:buNone/>
              <a:defRPr sz="4200">
                <a:solidFill>
                  <a:srgbClr val="4575B4"/>
                </a:solidFill>
                <a:latin typeface="HiraKakuPro-W3"/>
                <a:ea typeface="HiraKakuPro-W3"/>
                <a:cs typeface="HiraKakuPro-W3"/>
                <a:sym typeface="HiraKakuPro-W3"/>
              </a:defRPr>
            </a:lvl4pPr>
            <a:lvl5pPr lvl="4" rtl="0">
              <a:spcBef>
                <a:spcPts val="0"/>
              </a:spcBef>
              <a:spcAft>
                <a:spcPts val="0"/>
              </a:spcAft>
              <a:buNone/>
              <a:defRPr sz="4200">
                <a:solidFill>
                  <a:srgbClr val="4575B4"/>
                </a:solidFill>
                <a:latin typeface="HiraKakuPro-W3"/>
                <a:ea typeface="HiraKakuPro-W3"/>
                <a:cs typeface="HiraKakuPro-W3"/>
                <a:sym typeface="HiraKakuPro-W3"/>
              </a:defRPr>
            </a:lvl5pPr>
            <a:lvl6pPr lvl="5" rtl="0">
              <a:spcBef>
                <a:spcPts val="0"/>
              </a:spcBef>
              <a:spcAft>
                <a:spcPts val="0"/>
              </a:spcAft>
              <a:buNone/>
              <a:defRPr sz="4200">
                <a:solidFill>
                  <a:srgbClr val="4575B4"/>
                </a:solidFill>
                <a:latin typeface="HiraKakuPro-W3"/>
                <a:ea typeface="HiraKakuPro-W3"/>
                <a:cs typeface="HiraKakuPro-W3"/>
                <a:sym typeface="HiraKakuPro-W3"/>
              </a:defRPr>
            </a:lvl6pPr>
            <a:lvl7pPr lvl="6" rtl="0">
              <a:spcBef>
                <a:spcPts val="0"/>
              </a:spcBef>
              <a:spcAft>
                <a:spcPts val="0"/>
              </a:spcAft>
              <a:buNone/>
              <a:defRPr sz="4200">
                <a:solidFill>
                  <a:srgbClr val="4575B4"/>
                </a:solidFill>
                <a:latin typeface="HiraKakuPro-W3"/>
                <a:ea typeface="HiraKakuPro-W3"/>
                <a:cs typeface="HiraKakuPro-W3"/>
                <a:sym typeface="HiraKakuPro-W3"/>
              </a:defRPr>
            </a:lvl7pPr>
            <a:lvl8pPr lvl="7" rtl="0">
              <a:spcBef>
                <a:spcPts val="0"/>
              </a:spcBef>
              <a:spcAft>
                <a:spcPts val="0"/>
              </a:spcAft>
              <a:buNone/>
              <a:defRPr sz="4200">
                <a:solidFill>
                  <a:srgbClr val="4575B4"/>
                </a:solidFill>
                <a:latin typeface="HiraKakuPro-W3"/>
                <a:ea typeface="HiraKakuPro-W3"/>
                <a:cs typeface="HiraKakuPro-W3"/>
                <a:sym typeface="HiraKakuPro-W3"/>
              </a:defRPr>
            </a:lvl8pPr>
            <a:lvl9pPr lvl="8" rtl="0">
              <a:spcBef>
                <a:spcPts val="0"/>
              </a:spcBef>
              <a:spcAft>
                <a:spcPts val="0"/>
              </a:spcAft>
              <a:buNone/>
              <a:defRPr sz="4200">
                <a:solidFill>
                  <a:srgbClr val="4575B4"/>
                </a:solidFill>
                <a:latin typeface="HiraKakuPro-W3"/>
                <a:ea typeface="HiraKakuPro-W3"/>
                <a:cs typeface="HiraKakuPro-W3"/>
                <a:sym typeface="HiraKakuPro-W3"/>
              </a:defRPr>
            </a:lvl9pPr>
          </a:lstStyle>
          <a:p/>
        </p:txBody>
      </p:sp>
      <p:sp>
        <p:nvSpPr>
          <p:cNvPr id="70" name="Google Shape;70;p15"/>
          <p:cNvSpPr txBox="1"/>
          <p:nvPr>
            <p:ph idx="2" type="title"/>
          </p:nvPr>
        </p:nvSpPr>
        <p:spPr>
          <a:xfrm>
            <a:off x="492950" y="1536250"/>
            <a:ext cx="14119200" cy="1061400"/>
          </a:xfrm>
          <a:prstGeom prst="rect">
            <a:avLst/>
          </a:prstGeom>
        </p:spPr>
        <p:txBody>
          <a:bodyPr anchorCtr="0" anchor="t" bIns="182850" lIns="182850" spcFirstLastPara="1" rIns="182850" wrap="square" tIns="182850">
            <a:normAutofit/>
          </a:bodyPr>
          <a:lstStyle>
            <a:lvl1pPr lvl="0"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1pPr>
            <a:lvl2pPr lvl="1"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2pPr>
            <a:lvl3pPr lvl="2"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3pPr>
            <a:lvl4pPr lvl="3"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4pPr>
            <a:lvl5pPr lvl="4"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5pPr>
            <a:lvl6pPr lvl="5"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6pPr>
            <a:lvl7pPr lvl="6"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7pPr>
            <a:lvl8pPr lvl="7"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8pPr>
            <a:lvl9pPr lvl="8" rtl="0">
              <a:lnSpc>
                <a:spcPct val="115000"/>
              </a:lnSpc>
              <a:spcBef>
                <a:spcPts val="0"/>
              </a:spcBef>
              <a:spcAft>
                <a:spcPts val="0"/>
              </a:spcAft>
              <a:buNone/>
              <a:defRPr b="0" sz="2800">
                <a:solidFill>
                  <a:srgbClr val="595959"/>
                </a:solidFill>
                <a:latin typeface="HiraKakuPro-W3"/>
                <a:ea typeface="HiraKakuPro-W3"/>
                <a:cs typeface="HiraKakuPro-W3"/>
                <a:sym typeface="HiraKakuPro-W3"/>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0" y="0"/>
            <a:ext cx="18288000" cy="10287000"/>
          </a:xfrm>
          <a:prstGeom prst="rect">
            <a:avLst/>
          </a:prstGeom>
          <a:solidFill>
            <a:schemeClr val="l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b="1" lang="ja" sz="2800"/>
              <a:t>　</a:t>
            </a:r>
            <a:endParaRPr b="1" sz="2800"/>
          </a:p>
        </p:txBody>
      </p:sp>
      <p:pic>
        <p:nvPicPr>
          <p:cNvPr id="76" name="Google Shape;76;p16"/>
          <p:cNvPicPr preferRelativeResize="0"/>
          <p:nvPr/>
        </p:nvPicPr>
        <p:blipFill rotWithShape="1">
          <a:blip r:embed="rId3">
            <a:alphaModFix/>
          </a:blip>
          <a:srcRect b="0" l="0" r="0" t="0"/>
          <a:stretch/>
        </p:blipFill>
        <p:spPr>
          <a:xfrm>
            <a:off x="0" y="1"/>
            <a:ext cx="18288000" cy="10286997"/>
          </a:xfrm>
          <a:prstGeom prst="rect">
            <a:avLst/>
          </a:prstGeom>
          <a:noFill/>
          <a:ln>
            <a:noFill/>
          </a:ln>
        </p:spPr>
      </p:pic>
      <p:sp>
        <p:nvSpPr>
          <p:cNvPr id="77" name="Google Shape;77;p16"/>
          <p:cNvSpPr txBox="1"/>
          <p:nvPr/>
        </p:nvSpPr>
        <p:spPr>
          <a:xfrm>
            <a:off x="489850" y="0"/>
            <a:ext cx="7960200" cy="30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6000">
                <a:solidFill>
                  <a:srgbClr val="1E46AA"/>
                </a:solidFill>
                <a:latin typeface="Noto Sans JP"/>
                <a:ea typeface="Noto Sans JP"/>
                <a:cs typeface="Noto Sans JP"/>
                <a:sym typeface="Noto Sans JP"/>
              </a:rPr>
              <a:t>スモールビジネスを、</a:t>
            </a:r>
            <a:endParaRPr sz="6000">
              <a:solidFill>
                <a:srgbClr val="1E46AA"/>
              </a:solidFill>
              <a:latin typeface="Noto Sans JP"/>
              <a:ea typeface="Noto Sans JP"/>
              <a:cs typeface="Noto Sans JP"/>
              <a:sym typeface="Noto Sans JP"/>
            </a:endParaRPr>
          </a:p>
          <a:p>
            <a:pPr indent="0" lvl="0" marL="0" rtl="0" algn="l">
              <a:spcBef>
                <a:spcPts val="0"/>
              </a:spcBef>
              <a:spcAft>
                <a:spcPts val="0"/>
              </a:spcAft>
              <a:buNone/>
            </a:pPr>
            <a:r>
              <a:rPr lang="ja" sz="6000">
                <a:solidFill>
                  <a:srgbClr val="1E46AA"/>
                </a:solidFill>
                <a:latin typeface="Noto Sans JP"/>
                <a:ea typeface="Noto Sans JP"/>
                <a:cs typeface="Noto Sans JP"/>
                <a:sym typeface="Noto Sans JP"/>
              </a:rPr>
              <a:t>世界の主役に。</a:t>
            </a:r>
            <a:endParaRPr sz="6000">
              <a:solidFill>
                <a:srgbClr val="1E46AA"/>
              </a:solidFill>
              <a:latin typeface="Noto Sans JP"/>
              <a:ea typeface="Noto Sans JP"/>
              <a:cs typeface="Noto Sans JP"/>
              <a:sym typeface="Noto Sans JP"/>
            </a:endParaRPr>
          </a:p>
        </p:txBody>
      </p:sp>
      <p:sp>
        <p:nvSpPr>
          <p:cNvPr id="78" name="Google Shape;78;p16"/>
          <p:cNvSpPr txBox="1"/>
          <p:nvPr/>
        </p:nvSpPr>
        <p:spPr>
          <a:xfrm>
            <a:off x="487350" y="2479925"/>
            <a:ext cx="17313300" cy="27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600">
                <a:solidFill>
                  <a:srgbClr val="1E46AA"/>
                </a:solidFill>
                <a:latin typeface="Noto Sans JP"/>
                <a:ea typeface="Noto Sans JP"/>
                <a:cs typeface="Noto Sans JP"/>
                <a:sym typeface="Noto Sans JP"/>
              </a:rPr>
              <a:t>freeeは「スモールビジネスを、世界の主役に。」をミッションに掲げ、統合型経営プラットフォームを開発・提供し、だれもが自由に自然体で経営できる環境をつくっていきます。</a:t>
            </a:r>
            <a:endParaRPr sz="1600">
              <a:solidFill>
                <a:srgbClr val="1E46AA"/>
              </a:solidFill>
              <a:latin typeface="Noto Sans JP"/>
              <a:ea typeface="Noto Sans JP"/>
              <a:cs typeface="Noto Sans JP"/>
              <a:sym typeface="Noto Sans JP"/>
            </a:endParaRPr>
          </a:p>
          <a:p>
            <a:pPr indent="0" lvl="0" marL="0" rtl="0" algn="l">
              <a:spcBef>
                <a:spcPts val="0"/>
              </a:spcBef>
              <a:spcAft>
                <a:spcPts val="0"/>
              </a:spcAft>
              <a:buClr>
                <a:schemeClr val="dk1"/>
              </a:buClr>
              <a:buSzPts val="1100"/>
              <a:buFont typeface="Arial"/>
              <a:buNone/>
            </a:pPr>
            <a:r>
              <a:rPr lang="ja" sz="1600">
                <a:solidFill>
                  <a:srgbClr val="1E46AA"/>
                </a:solidFill>
                <a:latin typeface="Noto Sans JP"/>
                <a:ea typeface="Noto Sans JP"/>
                <a:cs typeface="Noto Sans JP"/>
                <a:sym typeface="Noto Sans JP"/>
              </a:rPr>
              <a:t>起業やビジネスを育てていくことを、もっと魅力的で気軽な行為に。個人事業や中小企業などのスモールビジネスに携わるすべての人が、じぶんらしく自信をもって経営できるように。</a:t>
            </a:r>
            <a:endParaRPr sz="1600">
              <a:solidFill>
                <a:srgbClr val="1E46AA"/>
              </a:solidFill>
              <a:latin typeface="Noto Sans JP"/>
              <a:ea typeface="Noto Sans JP"/>
              <a:cs typeface="Noto Sans JP"/>
              <a:sym typeface="Noto Sans JP"/>
            </a:endParaRPr>
          </a:p>
          <a:p>
            <a:pPr indent="0" lvl="0" marL="0" rtl="0" algn="l">
              <a:spcBef>
                <a:spcPts val="0"/>
              </a:spcBef>
              <a:spcAft>
                <a:spcPts val="0"/>
              </a:spcAft>
              <a:buClr>
                <a:schemeClr val="dk1"/>
              </a:buClr>
              <a:buSzPts val="1100"/>
              <a:buFont typeface="Arial"/>
              <a:buNone/>
            </a:pPr>
            <a:r>
              <a:rPr lang="ja" sz="1600">
                <a:solidFill>
                  <a:srgbClr val="1E46AA"/>
                </a:solidFill>
                <a:latin typeface="Noto Sans JP"/>
                <a:ea typeface="Noto Sans JP"/>
                <a:cs typeface="Noto Sans JP"/>
                <a:sym typeface="Noto Sans JP"/>
              </a:rPr>
              <a:t>大胆にスピード感をもってアイデアを具現化できるスモールビジネスは、今までにない多様な価値観や生き方、新しいイノベーションを生み出す起爆剤だと私たちは考えています。スモールビジネスが大企業を刺激し、社会をさらにオモシロク、世の中全体をより良くする流れを後押ししていきます。</a:t>
            </a:r>
            <a:endParaRPr sz="1600">
              <a:solidFill>
                <a:srgbClr val="1E46AA"/>
              </a:solidFill>
              <a:latin typeface="Noto Sans JP"/>
              <a:ea typeface="Noto Sans JP"/>
              <a:cs typeface="Noto Sans JP"/>
              <a:sym typeface="Noto Sans JP"/>
            </a:endParaRPr>
          </a:p>
          <a:p>
            <a:pPr indent="0" lvl="0" marL="0" rtl="0" algn="l">
              <a:spcBef>
                <a:spcPts val="0"/>
              </a:spcBef>
              <a:spcAft>
                <a:spcPts val="0"/>
              </a:spcAft>
              <a:buNone/>
            </a:pPr>
            <a:r>
              <a:t/>
            </a:r>
            <a:endParaRPr sz="1600">
              <a:solidFill>
                <a:srgbClr val="1E46AA"/>
              </a:solidFill>
              <a:latin typeface="Noto Sans JP"/>
              <a:ea typeface="Noto Sans JP"/>
              <a:cs typeface="Noto Sans JP"/>
              <a:sym typeface="Noto Sans J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95150" y="369850"/>
            <a:ext cx="15807677" cy="9733151"/>
          </a:xfrm>
          <a:prstGeom prst="rect">
            <a:avLst/>
          </a:prstGeom>
          <a:noFill/>
          <a:ln>
            <a:noFill/>
          </a:ln>
        </p:spPr>
      </p:pic>
      <p:pic>
        <p:nvPicPr>
          <p:cNvPr id="84" name="Google Shape;84;p17"/>
          <p:cNvPicPr preferRelativeResize="0"/>
          <p:nvPr/>
        </p:nvPicPr>
        <p:blipFill>
          <a:blip r:embed="rId4">
            <a:alphaModFix/>
          </a:blip>
          <a:stretch>
            <a:fillRect/>
          </a:stretch>
        </p:blipFill>
        <p:spPr>
          <a:xfrm>
            <a:off x="12449475" y="4186175"/>
            <a:ext cx="5376587" cy="5916826"/>
          </a:xfrm>
          <a:prstGeom prst="rect">
            <a:avLst/>
          </a:prstGeom>
          <a:noFill/>
          <a:ln>
            <a:noFill/>
          </a:ln>
        </p:spPr>
      </p:pic>
      <p:pic>
        <p:nvPicPr>
          <p:cNvPr id="85" name="Google Shape;85;p17"/>
          <p:cNvPicPr preferRelativeResize="0"/>
          <p:nvPr/>
        </p:nvPicPr>
        <p:blipFill>
          <a:blip r:embed="rId5">
            <a:alphaModFix/>
          </a:blip>
          <a:stretch>
            <a:fillRect/>
          </a:stretch>
        </p:blipFill>
        <p:spPr>
          <a:xfrm>
            <a:off x="8787976" y="5810225"/>
            <a:ext cx="1190500" cy="1196700"/>
          </a:xfrm>
          <a:prstGeom prst="rect">
            <a:avLst/>
          </a:prstGeom>
          <a:noFill/>
          <a:ln>
            <a:noFill/>
          </a:ln>
        </p:spPr>
      </p:pic>
      <p:pic>
        <p:nvPicPr>
          <p:cNvPr id="86" name="Google Shape;86;p17"/>
          <p:cNvPicPr preferRelativeResize="0"/>
          <p:nvPr/>
        </p:nvPicPr>
        <p:blipFill>
          <a:blip r:embed="rId5">
            <a:alphaModFix/>
          </a:blip>
          <a:stretch>
            <a:fillRect/>
          </a:stretch>
        </p:blipFill>
        <p:spPr>
          <a:xfrm>
            <a:off x="7828976" y="6105725"/>
            <a:ext cx="1190500" cy="1196700"/>
          </a:xfrm>
          <a:prstGeom prst="rect">
            <a:avLst/>
          </a:prstGeom>
          <a:noFill/>
          <a:ln>
            <a:noFill/>
          </a:ln>
        </p:spPr>
      </p:pic>
      <p:pic>
        <p:nvPicPr>
          <p:cNvPr id="87" name="Google Shape;87;p17"/>
          <p:cNvPicPr preferRelativeResize="0"/>
          <p:nvPr/>
        </p:nvPicPr>
        <p:blipFill>
          <a:blip r:embed="rId5">
            <a:alphaModFix/>
          </a:blip>
          <a:stretch>
            <a:fillRect/>
          </a:stretch>
        </p:blipFill>
        <p:spPr>
          <a:xfrm>
            <a:off x="6925726" y="6267425"/>
            <a:ext cx="1190500" cy="1196700"/>
          </a:xfrm>
          <a:prstGeom prst="rect">
            <a:avLst/>
          </a:prstGeom>
          <a:noFill/>
          <a:ln>
            <a:noFill/>
          </a:ln>
        </p:spPr>
      </p:pic>
      <p:pic>
        <p:nvPicPr>
          <p:cNvPr id="88" name="Google Shape;88;p17"/>
          <p:cNvPicPr preferRelativeResize="0"/>
          <p:nvPr/>
        </p:nvPicPr>
        <p:blipFill>
          <a:blip r:embed="rId5">
            <a:alphaModFix/>
          </a:blip>
          <a:stretch>
            <a:fillRect/>
          </a:stretch>
        </p:blipFill>
        <p:spPr>
          <a:xfrm>
            <a:off x="4897876" y="7081475"/>
            <a:ext cx="1190500" cy="1196700"/>
          </a:xfrm>
          <a:prstGeom prst="rect">
            <a:avLst/>
          </a:prstGeom>
          <a:noFill/>
          <a:ln>
            <a:noFill/>
          </a:ln>
        </p:spPr>
      </p:pic>
      <p:sp>
        <p:nvSpPr>
          <p:cNvPr id="89" name="Google Shape;89;p17"/>
          <p:cNvSpPr txBox="1"/>
          <p:nvPr/>
        </p:nvSpPr>
        <p:spPr>
          <a:xfrm>
            <a:off x="451625" y="369850"/>
            <a:ext cx="8179500" cy="663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4000">
                <a:solidFill>
                  <a:srgbClr val="1E46AA"/>
                </a:solidFill>
                <a:latin typeface="Noto Sans JP"/>
                <a:ea typeface="Noto Sans JP"/>
                <a:cs typeface="Noto Sans JP"/>
                <a:sym typeface="Noto Sans JP"/>
              </a:rPr>
              <a:t>東京・関西・九州の拠点とのやりとりも活発なfreee。</a:t>
            </a:r>
            <a:endParaRPr sz="4000">
              <a:solidFill>
                <a:srgbClr val="1E46AA"/>
              </a:solidFill>
              <a:latin typeface="Noto Sans JP"/>
              <a:ea typeface="Noto Sans JP"/>
              <a:cs typeface="Noto Sans JP"/>
              <a:sym typeface="Noto Sans JP"/>
            </a:endParaRPr>
          </a:p>
          <a:p>
            <a:pPr indent="0" lvl="0" marL="0" rtl="0" algn="l">
              <a:spcBef>
                <a:spcPts val="0"/>
              </a:spcBef>
              <a:spcAft>
                <a:spcPts val="0"/>
              </a:spcAft>
              <a:buNone/>
            </a:pPr>
            <a:r>
              <a:t/>
            </a:r>
            <a:endParaRPr sz="4000">
              <a:solidFill>
                <a:srgbClr val="1E46AA"/>
              </a:solidFill>
              <a:latin typeface="Noto Sans JP"/>
              <a:ea typeface="Noto Sans JP"/>
              <a:cs typeface="Noto Sans JP"/>
              <a:sym typeface="Noto Sans JP"/>
            </a:endParaRPr>
          </a:p>
          <a:p>
            <a:pPr indent="0" lvl="0" marL="0" rtl="0" algn="l">
              <a:spcBef>
                <a:spcPts val="0"/>
              </a:spcBef>
              <a:spcAft>
                <a:spcPts val="0"/>
              </a:spcAft>
              <a:buNone/>
            </a:pPr>
            <a:r>
              <a:rPr b="1" lang="ja" sz="4000">
                <a:solidFill>
                  <a:srgbClr val="1E46AA"/>
                </a:solidFill>
                <a:latin typeface="Noto Sans JP"/>
                <a:ea typeface="Noto Sans JP"/>
                <a:cs typeface="Noto Sans JP"/>
                <a:sym typeface="Noto Sans JP"/>
              </a:rPr>
              <a:t>この一年、拠点主導でプロダクトを開発する実績を作った中部拠点が今アツい！</a:t>
            </a:r>
            <a:endParaRPr b="1" sz="4000">
              <a:solidFill>
                <a:srgbClr val="1E46AA"/>
              </a:solidFill>
              <a:latin typeface="Noto Sans JP"/>
              <a:ea typeface="Noto Sans JP"/>
              <a:cs typeface="Noto Sans JP"/>
              <a:sym typeface="Noto Sans JP"/>
            </a:endParaRPr>
          </a:p>
          <a:p>
            <a:pPr indent="0" lvl="0" marL="0" rtl="0" algn="l">
              <a:spcBef>
                <a:spcPts val="0"/>
              </a:spcBef>
              <a:spcAft>
                <a:spcPts val="0"/>
              </a:spcAft>
              <a:buNone/>
            </a:pPr>
            <a:r>
              <a:t/>
            </a:r>
            <a:endParaRPr sz="4000">
              <a:solidFill>
                <a:srgbClr val="1E46AA"/>
              </a:solidFill>
              <a:latin typeface="Noto Sans JP"/>
              <a:ea typeface="Noto Sans JP"/>
              <a:cs typeface="Noto Sans JP"/>
              <a:sym typeface="Noto Sans JP"/>
            </a:endParaRPr>
          </a:p>
          <a:p>
            <a:pPr indent="0" lvl="0" marL="0" rtl="0" algn="l">
              <a:spcBef>
                <a:spcPts val="0"/>
              </a:spcBef>
              <a:spcAft>
                <a:spcPts val="0"/>
              </a:spcAft>
              <a:buNone/>
            </a:pPr>
            <a:r>
              <a:rPr lang="ja" sz="4000">
                <a:solidFill>
                  <a:srgbClr val="1E46AA"/>
                </a:solidFill>
                <a:latin typeface="Noto Sans JP"/>
                <a:ea typeface="Noto Sans JP"/>
                <a:cs typeface="Noto Sans JP"/>
                <a:sym typeface="Noto Sans JP"/>
              </a:rPr>
              <a:t>中部からもっと発信しよう！</a:t>
            </a:r>
            <a:endParaRPr sz="4000">
              <a:solidFill>
                <a:srgbClr val="1E46AA"/>
              </a:solidFill>
              <a:latin typeface="Noto Sans JP"/>
              <a:ea typeface="Noto Sans JP"/>
              <a:cs typeface="Noto Sans JP"/>
              <a:sym typeface="Noto Sans JP"/>
            </a:endParaRPr>
          </a:p>
          <a:p>
            <a:pPr indent="0" lvl="0" marL="0" rtl="0" algn="l">
              <a:spcBef>
                <a:spcPts val="0"/>
              </a:spcBef>
              <a:spcAft>
                <a:spcPts val="0"/>
              </a:spcAft>
              <a:buClr>
                <a:schemeClr val="dk1"/>
              </a:buClr>
              <a:buSzPts val="1100"/>
              <a:buFont typeface="Arial"/>
              <a:buNone/>
            </a:pPr>
            <a:r>
              <a:rPr lang="ja" sz="4000">
                <a:solidFill>
                  <a:srgbClr val="1E46AA"/>
                </a:solidFill>
                <a:latin typeface="Noto Sans JP"/>
                <a:ea typeface="Noto Sans JP"/>
                <a:cs typeface="Noto Sans JP"/>
                <a:sym typeface="Noto Sans JP"/>
              </a:rPr>
              <a:t>盛り上げよう！</a:t>
            </a:r>
            <a:endParaRPr sz="4000">
              <a:solidFill>
                <a:srgbClr val="1E46AA"/>
              </a:solidFill>
              <a:latin typeface="Noto Sans JP"/>
              <a:ea typeface="Noto Sans JP"/>
              <a:cs typeface="Noto Sans JP"/>
              <a:sym typeface="Noto Sans JP"/>
            </a:endParaRPr>
          </a:p>
        </p:txBody>
      </p:sp>
      <p:pic>
        <p:nvPicPr>
          <p:cNvPr id="90" name="Google Shape;90;p17"/>
          <p:cNvPicPr preferRelativeResize="0"/>
          <p:nvPr/>
        </p:nvPicPr>
        <p:blipFill>
          <a:blip r:embed="rId6">
            <a:alphaModFix/>
          </a:blip>
          <a:stretch>
            <a:fillRect/>
          </a:stretch>
        </p:blipFill>
        <p:spPr>
          <a:xfrm>
            <a:off x="13152565" y="369850"/>
            <a:ext cx="1980373" cy="1980373"/>
          </a:xfrm>
          <a:prstGeom prst="rect">
            <a:avLst/>
          </a:prstGeom>
          <a:noFill/>
          <a:ln>
            <a:noFill/>
          </a:ln>
        </p:spPr>
      </p:pic>
      <p:sp>
        <p:nvSpPr>
          <p:cNvPr id="91" name="Google Shape;91;p17"/>
          <p:cNvSpPr txBox="1"/>
          <p:nvPr/>
        </p:nvSpPr>
        <p:spPr>
          <a:xfrm>
            <a:off x="12912450" y="2565000"/>
            <a:ext cx="246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600"/>
              <a:t>https://jobs.freee.co.jp/</a:t>
            </a:r>
            <a:endParaRPr sz="1600"/>
          </a:p>
        </p:txBody>
      </p:sp>
      <p:sp>
        <p:nvSpPr>
          <p:cNvPr id="92" name="Google Shape;92;p17"/>
          <p:cNvSpPr txBox="1"/>
          <p:nvPr/>
        </p:nvSpPr>
        <p:spPr>
          <a:xfrm>
            <a:off x="12746113" y="2996100"/>
            <a:ext cx="27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t>採用は東京だけじゃないよ！</a:t>
            </a:r>
            <a:endParaRPr b="1"/>
          </a:p>
        </p:txBody>
      </p:sp>
      <p:pic>
        <p:nvPicPr>
          <p:cNvPr id="93" name="Google Shape;93;p17"/>
          <p:cNvPicPr preferRelativeResize="0"/>
          <p:nvPr/>
        </p:nvPicPr>
        <p:blipFill>
          <a:blip r:embed="rId7">
            <a:alphaModFix/>
          </a:blip>
          <a:stretch>
            <a:fillRect/>
          </a:stretch>
        </p:blipFill>
        <p:spPr>
          <a:xfrm>
            <a:off x="15845675" y="369850"/>
            <a:ext cx="1980375" cy="1980375"/>
          </a:xfrm>
          <a:prstGeom prst="rect">
            <a:avLst/>
          </a:prstGeom>
          <a:noFill/>
          <a:ln>
            <a:noFill/>
          </a:ln>
        </p:spPr>
      </p:pic>
      <p:sp>
        <p:nvSpPr>
          <p:cNvPr id="94" name="Google Shape;94;p17"/>
          <p:cNvSpPr txBox="1"/>
          <p:nvPr/>
        </p:nvSpPr>
        <p:spPr>
          <a:xfrm>
            <a:off x="15605550" y="2565000"/>
            <a:ext cx="2460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600"/>
              <a:t>twitter @okoshi78842105</a:t>
            </a:r>
            <a:endParaRPr sz="1600"/>
          </a:p>
        </p:txBody>
      </p:sp>
      <p:sp>
        <p:nvSpPr>
          <p:cNvPr id="95" name="Google Shape;95;p17"/>
          <p:cNvSpPr txBox="1"/>
          <p:nvPr/>
        </p:nvSpPr>
        <p:spPr>
          <a:xfrm>
            <a:off x="15605561" y="3144300"/>
            <a:ext cx="246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t>興味のある方はDMもOK</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