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BDDE9-1143-456B-83F1-A09A333DE4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D44D2D-983B-42FB-90E4-6CE6F3E86A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757D0C-E8B3-4F37-BF7C-8C683936C7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8FF75-563E-42E5-B0D2-2A856ED984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360175-9788-4AA6-9FAB-384CA2FC5E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13434-ECA7-4D76-87FC-2316024745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BF0958-2E01-4B4D-9DB0-0A654040F6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5F74B3-088E-4328-807C-2281BD7506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E2655-2F30-4578-AA2F-8BC82037C7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31DE3-A393-4807-8B63-3CF3A6083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A03B1-6A83-4A06-A828-D6CF0BDB17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131F0-1576-4CB2-9895-9F0D35E031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マスター タイトルの書式設定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</a:rPr>
              <a:t>マスター テキストの書式設定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&lt;日付/時刻&gt;</a:t>
            </a:r>
            <a:endParaRPr b="0" lang="en-US" sz="1200" spc="-1" strike="noStrike"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游明朝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游明朝"/>
              </a:rPr>
              <a:t>&lt;フッター&gt;</a:t>
            </a:r>
            <a:endParaRPr b="0" lang="en-US" sz="1400" spc="-1" strike="noStrike">
              <a:latin typeface="游明朝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56DA6-4E0C-4B5F-A568-96CD9D05F6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&lt;番号&gt;</a:t>
            </a:fld>
            <a:endParaRPr b="0" lang="en-US" sz="1200" spc="-1" strike="noStrike"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okaidolug.colorfultime.net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東海道らぐのご紹介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東海道らぐ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は関東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〜中部〜関西にまたがって活動している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LUG(Linux Users Group)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です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現在は約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ヶ月毎に、オンラインとリアルで集まりを開催しています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来場者が話題・スライドを持ち寄って、発表しています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話題は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Linux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が多いですが、オープン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(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ソース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|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ハード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|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データ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br>
              <a:rPr sz="2800"/>
            </a:b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であれば何でも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OK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です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遅刻早退大歓迎です。ぜひ遊びにきてください！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Web</a:t>
            </a:r>
            <a:r>
              <a:rPr b="0" lang="ja-JP" sz="2800" spc="-1" strike="noStrike">
                <a:solidFill>
                  <a:srgbClr val="000000"/>
                </a:solidFill>
                <a:latin typeface="Calibri"/>
                <a:ea typeface="Calibri"/>
              </a:rPr>
              <a:t>サイト               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https://tokaidolug.colorfultime.net/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" name="Picture 5" descr=""/>
          <p:cNvPicPr/>
          <p:nvPr/>
        </p:nvPicPr>
        <p:blipFill>
          <a:blip r:embed="rId2"/>
          <a:stretch/>
        </p:blipFill>
        <p:spPr>
          <a:xfrm>
            <a:off x="9061920" y="392328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LibreOffice/7.3.5.2$Windows_X86_64 LibreOffice_project/184fe81b8c8c30d8b5082578aee2fed2ea847c01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2022-01-13T08:29:23Z</dcterms:created>
  <dc:creator/>
  <dc:description/>
  <dc:language>ja-JP</dc:language>
  <cp:lastModifiedBy/>
  <dcterms:modified xsi:type="dcterms:W3CDTF">2022-12-19T12:10:11Z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