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FA5A8-63F3-44AE-B877-E6A70E846572}" v="345" dt="2022-01-17T04:37:40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liatokai.connpa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73EBAF0-568A-42E7-8C6E-82763683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613"/>
            <a:ext cx="10515600" cy="1325563"/>
          </a:xfrm>
        </p:spPr>
        <p:txBody>
          <a:bodyPr/>
          <a:lstStyle/>
          <a:p>
            <a:r>
              <a:rPr lang="ja-JP" altLang="en-US">
                <a:solidFill>
                  <a:schemeClr val="bg1"/>
                </a:solidFill>
                <a:ea typeface="ＭＳ Ｐゴシック"/>
                <a:cs typeface="Calibri Light"/>
              </a:rPr>
              <a:t>JuliaTokai</a:t>
            </a:r>
          </a:p>
        </p:txBody>
      </p:sp>
      <p:pic>
        <p:nvPicPr>
          <p:cNvPr id="7" name="図 7" descr="ロゴ, 会社名&#10;&#10;説明は自動で生成されたものです">
            <a:extLst>
              <a:ext uri="{FF2B5EF4-FFF2-40B4-BE49-F238E27FC236}">
                <a16:creationId xmlns:a16="http://schemas.microsoft.com/office/drawing/2014/main" xmlns="" id="{765D3E4C-C7BE-4567-A573-F63E9564A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01" y="-1064399"/>
            <a:ext cx="7131031" cy="4760215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85BF5171-4685-4618-95E1-0468A1E05ABA}"/>
              </a:ext>
            </a:extLst>
          </p:cNvPr>
          <p:cNvSpPr txBox="1"/>
          <p:nvPr/>
        </p:nvSpPr>
        <p:spPr>
          <a:xfrm>
            <a:off x="7800277" y="579864"/>
            <a:ext cx="3737517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ja-JP" sz="2000" b="1">
                <a:latin typeface="Century Gothic"/>
                <a:ea typeface="+mn-lt"/>
                <a:cs typeface="+mn-lt"/>
              </a:rPr>
              <a:t>高速・高パフォーマンス</a:t>
            </a:r>
            <a:endParaRPr lang="ja-JP" altLang="en-US" b="1">
              <a:latin typeface="Century Gothic"/>
              <a:ea typeface="ＭＳ Ｐゴシック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ja-JP" sz="2000" b="1">
                <a:latin typeface="Century Gothic"/>
                <a:ea typeface="+mn-lt"/>
                <a:cs typeface="+mn-lt"/>
              </a:rPr>
              <a:t>付随型アノテーション</a:t>
            </a:r>
            <a:r>
              <a:rPr lang="ja-JP" altLang="en-US" sz="2000" b="1">
                <a:latin typeface="Century Gothic"/>
                <a:ea typeface="+mn-lt"/>
                <a:cs typeface="+mn-lt"/>
              </a:rPr>
              <a:t>＋</a:t>
            </a:r>
            <a:r>
              <a:rPr lang="ja-JP" altLang="en-US" sz="2000" b="1" dirty="0">
                <a:latin typeface="Century Gothic"/>
                <a:ea typeface="+mn-lt"/>
                <a:cs typeface="+mn-lt"/>
              </a:rPr>
              <a:t/>
            </a:r>
            <a:br>
              <a:rPr lang="ja-JP" altLang="en-US" sz="2000" b="1" dirty="0">
                <a:latin typeface="Century Gothic"/>
                <a:ea typeface="+mn-lt"/>
                <a:cs typeface="+mn-lt"/>
              </a:rPr>
            </a:br>
            <a:r>
              <a:rPr lang="ja-JP" sz="2000" b="1">
                <a:latin typeface="Century Gothic"/>
                <a:ea typeface="+mn-lt"/>
                <a:cs typeface="+mn-lt"/>
              </a:rPr>
              <a:t>型推論の動的言語</a:t>
            </a:r>
            <a:endParaRPr lang="ja-JP" b="1">
              <a:latin typeface="Century Gothic"/>
              <a:ea typeface="ＭＳ Ｐゴシック"/>
              <a:cs typeface="Calibri" panose="020F0502020204030204"/>
            </a:endParaRPr>
          </a:p>
          <a:p>
            <a:pPr marL="342900" indent="-342900">
              <a:buFont typeface="Wingdings"/>
              <a:buChar char="ü"/>
            </a:pPr>
            <a:r>
              <a:rPr lang="ja-JP" sz="2000" b="1">
                <a:latin typeface="Century Gothic"/>
                <a:ea typeface="+mn-lt"/>
                <a:cs typeface="+mn-lt"/>
              </a:rPr>
              <a:t>多重ディスパッチ</a:t>
            </a:r>
            <a:endParaRPr lang="ja-JP" b="1">
              <a:latin typeface="Century Gothic"/>
              <a:ea typeface="ＭＳ Ｐゴシック"/>
              <a:cs typeface="Calibri" panose="020F0502020204030204"/>
            </a:endParaRPr>
          </a:p>
          <a:p>
            <a:pPr marL="342900" indent="-342900">
              <a:buFont typeface="Wingdings"/>
              <a:buChar char="ü"/>
            </a:pPr>
            <a:r>
              <a:rPr lang="ja-JP" sz="2000" b="1">
                <a:latin typeface="Century Gothic"/>
                <a:ea typeface="+mn-lt"/>
                <a:cs typeface="+mn-lt"/>
              </a:rPr>
              <a:t>並行・並列プログラミング</a:t>
            </a:r>
            <a:endParaRPr lang="ja-JP" b="1">
              <a:latin typeface="Century Gothic"/>
              <a:cs typeface="Calibri" panose="020F050202020403020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9BE03246-0AD7-484E-A769-CA5F3B990E64}"/>
              </a:ext>
            </a:extLst>
          </p:cNvPr>
          <p:cNvSpPr txBox="1"/>
          <p:nvPr/>
        </p:nvSpPr>
        <p:spPr>
          <a:xfrm>
            <a:off x="648397" y="2748543"/>
            <a:ext cx="110973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3200" dirty="0">
                <a:latin typeface="メイリオ"/>
                <a:ea typeface="メイリオ"/>
                <a:cs typeface="+mn-lt"/>
              </a:rPr>
              <a:t>科学技術計算</a:t>
            </a:r>
            <a:r>
              <a:rPr lang="ja-JP" sz="3200" baseline="30000" dirty="0">
                <a:latin typeface="メイリオ"/>
                <a:ea typeface="メイリオ"/>
                <a:cs typeface="+mn-lt"/>
              </a:rPr>
              <a:t>(*1)</a:t>
            </a:r>
            <a:r>
              <a:rPr lang="ja-JP" sz="3200" dirty="0">
                <a:latin typeface="メイリオ"/>
                <a:ea typeface="メイリオ"/>
                <a:cs typeface="+mn-lt"/>
              </a:rPr>
              <a:t>に強い</a:t>
            </a:r>
            <a:r>
              <a:rPr lang="ja-JP" altLang="en-US" sz="3200" dirty="0">
                <a:latin typeface="メイリオ"/>
                <a:ea typeface="メイリオ"/>
                <a:cs typeface="+mn-lt"/>
              </a:rPr>
              <a:t>動的</a:t>
            </a:r>
            <a:r>
              <a:rPr lang="ja-JP" sz="3200" dirty="0">
                <a:latin typeface="メイリオ"/>
                <a:ea typeface="メイリオ"/>
                <a:cs typeface="+mn-lt"/>
              </a:rPr>
              <a:t>言語</a:t>
            </a:r>
            <a:br>
              <a:rPr lang="ja-JP" sz="3200" dirty="0">
                <a:latin typeface="メイリオ"/>
                <a:ea typeface="メイリオ"/>
                <a:cs typeface="+mn-lt"/>
              </a:rPr>
            </a:br>
            <a:r>
              <a:rPr lang="ja-JP" sz="4000" b="1" dirty="0">
                <a:latin typeface="Georgia"/>
                <a:ea typeface="メイリオ"/>
                <a:cs typeface="+mn-lt"/>
              </a:rPr>
              <a:t>Julia</a:t>
            </a:r>
            <a:r>
              <a:rPr lang="ja-JP" sz="3600" dirty="0" smtClean="0">
                <a:latin typeface="Georgia"/>
                <a:ea typeface="メイリオ"/>
                <a:cs typeface="+mn-lt"/>
              </a:rPr>
              <a:t> </a:t>
            </a:r>
            <a:r>
              <a:rPr lang="ja-JP" sz="3200" dirty="0">
                <a:latin typeface="Microsoft YaHei"/>
                <a:ea typeface="Microsoft YaHei"/>
                <a:cs typeface="+mn-lt"/>
              </a:rPr>
              <a:t>( </a:t>
            </a:r>
            <a:r>
              <a:rPr lang="ja-JP" sz="3200" dirty="0">
                <a:latin typeface="Microsoft YaHei"/>
                <a:ea typeface="Microsoft YaHei"/>
                <a:cs typeface="+mn-lt"/>
                <a:hlinkClick r:id="rId3"/>
              </a:rPr>
              <a:t>https://julialang.org</a:t>
            </a:r>
            <a:r>
              <a:rPr lang="ja-JP" sz="3200" dirty="0">
                <a:latin typeface="Microsoft YaHei"/>
                <a:ea typeface="Microsoft YaHei"/>
                <a:cs typeface="+mn-lt"/>
              </a:rPr>
              <a:t> )</a:t>
            </a:r>
            <a:r>
              <a:rPr lang="ja-JP" sz="3600" dirty="0">
                <a:latin typeface="メイリオ"/>
                <a:ea typeface="メイリオ"/>
                <a:cs typeface="+mn-lt"/>
              </a:rPr>
              <a:t> </a:t>
            </a:r>
            <a:r>
              <a:rPr lang="ja-JP" sz="3200" dirty="0">
                <a:latin typeface="メイリオ"/>
                <a:ea typeface="メイリオ"/>
                <a:cs typeface="+mn-lt"/>
              </a:rPr>
              <a:t>の勉強会コミュニティ。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5C25EDF7-31BD-4910-B11F-0015993D5068}"/>
              </a:ext>
            </a:extLst>
          </p:cNvPr>
          <p:cNvSpPr txBox="1"/>
          <p:nvPr/>
        </p:nvSpPr>
        <p:spPr>
          <a:xfrm>
            <a:off x="546178" y="4579201"/>
            <a:ext cx="113389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sz="3600">
                <a:latin typeface="Meiryo"/>
                <a:ea typeface="Meiryo"/>
                <a:cs typeface="+mn-lt"/>
              </a:rPr>
              <a:t>目的・目標：Julia 言語</a:t>
            </a:r>
            <a:r>
              <a:rPr lang="ja-JP" altLang="en-US" sz="3600">
                <a:latin typeface="Meiryo"/>
                <a:ea typeface="Meiryo"/>
                <a:cs typeface="+mn-lt"/>
              </a:rPr>
              <a:t>関連</a:t>
            </a:r>
            <a:r>
              <a:rPr lang="ja-JP" sz="3600">
                <a:latin typeface="Meiryo"/>
                <a:ea typeface="Meiryo"/>
                <a:cs typeface="+mn-lt"/>
              </a:rPr>
              <a:t>の様々な知見を共有する</a:t>
            </a:r>
            <a:endParaRPr lang="ja-JP" sz="3600">
              <a:latin typeface="Meiryo"/>
              <a:ea typeface="Meiryo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sz="3600">
                <a:latin typeface="Meiryo"/>
                <a:ea typeface="Meiryo"/>
                <a:cs typeface="+mn-lt"/>
              </a:rPr>
              <a:t>勉強会内容：もくもく会、発表</a:t>
            </a:r>
            <a:r>
              <a:rPr lang="ja-JP" altLang="en-US" sz="3600">
                <a:latin typeface="Meiryo"/>
                <a:ea typeface="Meiryo"/>
                <a:cs typeface="+mn-lt"/>
              </a:rPr>
              <a:t>・</a:t>
            </a:r>
            <a:r>
              <a:rPr lang="ja-JP" sz="3600">
                <a:latin typeface="Meiryo"/>
                <a:ea typeface="Meiryo"/>
                <a:cs typeface="+mn-lt"/>
              </a:rPr>
              <a:t>質問・相談等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6411CF50-33EB-4039-BE17-23F74A783E79}"/>
              </a:ext>
            </a:extLst>
          </p:cNvPr>
          <p:cNvSpPr txBox="1"/>
          <p:nvPr/>
        </p:nvSpPr>
        <p:spPr>
          <a:xfrm>
            <a:off x="694860" y="3947298"/>
            <a:ext cx="11097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ja-JP">
                <a:latin typeface="メイリオ"/>
                <a:ea typeface="メイリオ"/>
                <a:cs typeface="+mn-lt"/>
              </a:rPr>
              <a:t>　</a:t>
            </a:r>
            <a:r>
              <a:rPr lang="ja-JP" baseline="30000">
                <a:latin typeface="メイリオ"/>
                <a:ea typeface="メイリオ"/>
                <a:cs typeface="+mn-lt"/>
              </a:rPr>
              <a:t>(*1)</a:t>
            </a:r>
            <a:r>
              <a:rPr lang="ja-JP">
                <a:latin typeface="メイリオ"/>
                <a:ea typeface="メイリオ"/>
                <a:cs typeface="+mn-lt"/>
              </a:rPr>
              <a:t> 数値計算／機械学習（Deep Learning）／データサイエンス 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704C65CD-B28E-4747-8E34-CE5AA2C4E84D}"/>
              </a:ext>
            </a:extLst>
          </p:cNvPr>
          <p:cNvSpPr txBox="1"/>
          <p:nvPr/>
        </p:nvSpPr>
        <p:spPr>
          <a:xfrm>
            <a:off x="5261054" y="6050931"/>
            <a:ext cx="6283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ja-JP" sz="2400">
                <a:latin typeface="Franklin Gothic Medium"/>
                <a:ea typeface="+mn-lt"/>
                <a:cs typeface="+mn-lt"/>
              </a:rPr>
              <a:t>詳しくは »» </a:t>
            </a:r>
            <a:r>
              <a:rPr lang="ja-JP" sz="2400" dirty="0">
                <a:latin typeface="Franklin Gothic Medium"/>
                <a:ea typeface="+mn-lt"/>
                <a:cs typeface="+mn-lt"/>
                <a:hlinkClick r:id="rId4"/>
              </a:rPr>
              <a:t>https://juliatokai.connpass.com/</a:t>
            </a:r>
            <a:endParaRPr lang="ja-JP" sz="2400">
              <a:latin typeface="Franklin Gothic Medium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JuliaTokai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後藤俊介</dc:creator>
  <cp:lastModifiedBy>後藤俊介</cp:lastModifiedBy>
  <cp:revision>148</cp:revision>
  <dcterms:created xsi:type="dcterms:W3CDTF">2022-01-17T03:51:51Z</dcterms:created>
  <dcterms:modified xsi:type="dcterms:W3CDTF">2022-12-09T01:09:12Z</dcterms:modified>
</cp:coreProperties>
</file>