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6"/>
    <p:restoredTop sz="94683"/>
  </p:normalViewPr>
  <p:slideViewPr>
    <p:cSldViewPr snapToGrid="0">
      <p:cViewPr varScale="1">
        <p:scale>
          <a:sx n="164" d="100"/>
          <a:sy n="164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A7873-D036-294B-B18B-900ED2A4C17D}" type="datetimeFigureOut">
              <a:rPr lang="en-JP" smtClean="0"/>
              <a:t>2023/12/08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61B75-3239-844F-B104-084CC3FEC5C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8294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61B75-3239-844F-B104-084CC3FEC5CB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04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D8A9-4847-DB34-31AB-A356251A2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72382-FEC1-DD24-CCA2-40AB46ED0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F38F3-A2FE-4AE3-27CA-43720D4B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6D5-D047-C84F-9C51-4E7CB94816FD}" type="datetimeFigureOut">
              <a:rPr lang="en-JP" smtClean="0"/>
              <a:t>2023/12/08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11237-706F-ABC5-A951-D90D02C8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43561-FC01-13B4-8106-13CDA3AE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3204-8CA3-C040-84E1-94798A7752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5069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FECD-F8EF-6540-392A-49912BC3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721C3-08A1-6541-1012-49EE6D84C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B0AB0-94BB-7589-AD55-F48BBDEC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6D5-D047-C84F-9C51-4E7CB94816FD}" type="datetimeFigureOut">
              <a:rPr lang="en-JP" smtClean="0"/>
              <a:t>2023/12/08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41B0-1B72-5649-F047-8147DD78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D34B-77A6-5997-C61E-36D0D7FA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3204-8CA3-C040-84E1-94798A7752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793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D112C-0675-FFCA-8010-D5B8F0AB1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B3B96-4672-2697-A4F3-D3756FB2F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ABAA-87AC-CCF8-2B04-4E012254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6D5-D047-C84F-9C51-4E7CB94816FD}" type="datetimeFigureOut">
              <a:rPr lang="en-JP" smtClean="0"/>
              <a:t>2023/12/08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7AC1-B303-3F81-3431-FC2C329C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8476A-150A-791A-AFB0-518DD7AB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3204-8CA3-C040-84E1-94798A7752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156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25AB-16B1-A27B-D9A3-DE241507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5A153-0CCE-C60D-70BA-E9EEAEDE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11596-F0EC-FB64-ABBE-ACC542F8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6D5-D047-C84F-9C51-4E7CB94816FD}" type="datetimeFigureOut">
              <a:rPr lang="en-JP" smtClean="0"/>
              <a:t>2023/12/08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8CC1-E447-B129-6C53-7FC50368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5BFC-8747-D134-685A-0164A612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3204-8CA3-C040-84E1-94798A7752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899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02C1-C456-D842-0D4E-50F3990B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A378-30FF-08DE-71C1-7CD180BB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2E398-BFC5-66C4-CCEA-B755F939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6D5-D047-C84F-9C51-4E7CB94816FD}" type="datetimeFigureOut">
              <a:rPr lang="en-JP" smtClean="0"/>
              <a:t>2023/12/08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F034D-FB91-855F-CD92-F8CFEA8E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D0070-8022-6CB8-737B-9CB8D278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3204-8CA3-C040-84E1-94798A7752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97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4156-B455-8475-DC3A-F5B6808B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3880-A3F3-FFFB-83C3-19840582F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8928E-E61E-D463-AC72-A85F494E4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95508-AF39-C7C6-48DF-978BF1F5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6D5-D047-C84F-9C51-4E7CB94816FD}" type="datetimeFigureOut">
              <a:rPr lang="en-JP" smtClean="0"/>
              <a:t>2023/12/08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C0F9E-762F-A437-F64C-F8754DDB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697B-7CFE-A57A-EBF2-B48FCF10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3204-8CA3-C040-84E1-94798A7752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2059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6D6-8EFE-E177-6A13-E0CCC0F3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BD71D-B029-A6A3-65AA-B2A768E1C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04ADE-62AC-F2C3-90B0-31D3E00FA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5522C-45B8-7AD7-858D-4E6C77479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67E49-0D38-26EF-921D-3F0E4E85E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82235-A477-C59F-2B24-E57B96B8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6D5-D047-C84F-9C51-4E7CB94816FD}" type="datetimeFigureOut">
              <a:rPr lang="en-JP" smtClean="0"/>
              <a:t>2023/12/08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880E9-3AD0-0BF2-179C-B4B4F0A6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5F0D6-7C02-F42D-E9ED-7169D871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3204-8CA3-C040-84E1-94798A7752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0931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5ADB-B1D4-38D4-51B0-4E9AFC8A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C1247-0982-4C99-40D7-CAD4409B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6D5-D047-C84F-9C51-4E7CB94816FD}" type="datetimeFigureOut">
              <a:rPr lang="en-JP" smtClean="0"/>
              <a:t>2023/12/08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921B4-2B08-2D8E-3B35-3F05ADC9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C740E-131F-263A-FAAE-8114C077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3204-8CA3-C040-84E1-94798A7752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8432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248BE-D97B-FEB2-E8A4-D45C05BE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6D5-D047-C84F-9C51-4E7CB94816FD}" type="datetimeFigureOut">
              <a:rPr lang="en-JP" smtClean="0"/>
              <a:t>2023/12/08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64BCA-9C95-C5E9-78C4-74E388DC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5589A-85C8-1009-3914-5D92E9E9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3204-8CA3-C040-84E1-94798A7752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027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91D2-BDBA-8417-4763-81E99FC6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B20E-E198-4D2E-0D55-99712833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F72B9-FD40-CB3F-DE7D-B359C1C90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21B00-24ED-F204-24C6-ABC0D14D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6D5-D047-C84F-9C51-4E7CB94816FD}" type="datetimeFigureOut">
              <a:rPr lang="en-JP" smtClean="0"/>
              <a:t>2023/12/08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E2F22-5ECD-911D-9118-1BFD2A0E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F97F1-14BF-0863-7970-B6F907C5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3204-8CA3-C040-84E1-94798A7752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311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960F-D11D-E3BF-9902-CBE35645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ABED5-20CB-3820-3C3D-814B2B8AE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43E0F-F677-A362-C567-7877768ED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EA485-994F-11A5-02A3-5C1CC2C3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6D5-D047-C84F-9C51-4E7CB94816FD}" type="datetimeFigureOut">
              <a:rPr lang="en-JP" smtClean="0"/>
              <a:t>2023/12/08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CC4F4-48C2-EC51-8BC9-5E49C837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03C5A-634A-A13C-2C77-C4543767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3204-8CA3-C040-84E1-94798A7752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661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94037-9375-868C-F545-FACC568C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BE084-9EBC-FE60-D9E4-BDCC9B11F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4EED6-134C-FF13-6849-BB2B6DFC5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D6D5-D047-C84F-9C51-4E7CB94816FD}" type="datetimeFigureOut">
              <a:rPr lang="en-JP" smtClean="0"/>
              <a:t>2023/12/08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34CD6-009C-8A03-3687-BB6A906C6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C139-F7F8-55B6-643E-7D55FC4B0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33204-8CA3-C040-84E1-94798A77524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152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E0E073-B558-83A9-DF09-2EF18F5E24E7}"/>
              </a:ext>
            </a:extLst>
          </p:cNvPr>
          <p:cNvSpPr/>
          <p:nvPr/>
        </p:nvSpPr>
        <p:spPr>
          <a:xfrm>
            <a:off x="-84083" y="-5255"/>
            <a:ext cx="12286593" cy="6947338"/>
          </a:xfrm>
          <a:prstGeom prst="rect">
            <a:avLst/>
          </a:prstGeom>
          <a:gradFill flip="none" rotWithShape="1">
            <a:gsLst>
              <a:gs pos="0">
                <a:srgbClr val="436CBF">
                  <a:shade val="30000"/>
                  <a:satMod val="115000"/>
                </a:srgbClr>
              </a:gs>
              <a:gs pos="50000">
                <a:srgbClr val="436CBF">
                  <a:shade val="67500"/>
                  <a:satMod val="115000"/>
                </a:srgbClr>
              </a:gs>
              <a:gs pos="100000">
                <a:srgbClr val="436CB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436C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600" dirty="0"/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B0225E08-B5DD-ED25-AB71-0986158A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086" y="4891822"/>
            <a:ext cx="3886200" cy="112732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ED0331F-51A8-2B2A-AB7B-69D654B78C45}"/>
              </a:ext>
            </a:extLst>
          </p:cNvPr>
          <p:cNvGrpSpPr/>
          <p:nvPr/>
        </p:nvGrpSpPr>
        <p:grpSpPr>
          <a:xfrm>
            <a:off x="7806779" y="6071234"/>
            <a:ext cx="4075373" cy="410693"/>
            <a:chOff x="3720661" y="5669874"/>
            <a:chExt cx="4759998" cy="57806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BAAACB8-7FA2-6366-8B43-F9CE21636309}"/>
                </a:ext>
              </a:extLst>
            </p:cNvPr>
            <p:cNvSpPr/>
            <p:nvPr/>
          </p:nvSpPr>
          <p:spPr>
            <a:xfrm>
              <a:off x="3720661" y="5669874"/>
              <a:ext cx="3689130" cy="57806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JP" b="1" dirty="0"/>
                <a:t>リーナー</a:t>
              </a:r>
              <a:r>
                <a:rPr lang="en-US" b="1" dirty="0"/>
                <a:t> </a:t>
              </a:r>
              <a:r>
                <a:rPr lang="ja-JP" altLang="en-US" b="1"/>
                <a:t>エンジニア 採用</a:t>
              </a:r>
              <a:endParaRPr lang="en-JP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11E66D-20D7-7778-BE2C-F41231A3923F}"/>
                </a:ext>
              </a:extLst>
            </p:cNvPr>
            <p:cNvSpPr/>
            <p:nvPr/>
          </p:nvSpPr>
          <p:spPr>
            <a:xfrm>
              <a:off x="7529473" y="5669874"/>
              <a:ext cx="951186" cy="57806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b="1" dirty="0"/>
                <a:t>検索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C8B5CD8-AB72-079B-AB2A-67657324348C}"/>
              </a:ext>
            </a:extLst>
          </p:cNvPr>
          <p:cNvSpPr txBox="1"/>
          <p:nvPr/>
        </p:nvSpPr>
        <p:spPr>
          <a:xfrm>
            <a:off x="88473" y="223322"/>
            <a:ext cx="118858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今年の挑戦は、</a:t>
            </a:r>
          </a:p>
          <a:p>
            <a:r>
              <a:rPr lang="en-JP" sz="1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リーナーで。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65BA9D-F3FD-B8EF-ED40-DCC70F98B414}"/>
              </a:ext>
            </a:extLst>
          </p:cNvPr>
          <p:cNvSpPr txBox="1"/>
          <p:nvPr/>
        </p:nvSpPr>
        <p:spPr>
          <a:xfrm>
            <a:off x="9729831" y="4701550"/>
            <a:ext cx="2152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調達購買DXクラウド</a:t>
            </a:r>
          </a:p>
        </p:txBody>
      </p:sp>
    </p:spTree>
    <p:extLst>
      <p:ext uri="{BB962C8B-B14F-4D97-AF65-F5344CB8AC3E}">
        <p14:creationId xmlns:p14="http://schemas.microsoft.com/office/powerpoint/2010/main" val="84252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takahiro.tsuchiya</dc:creator>
  <cp:lastModifiedBy>takahiro.tsuchiya</cp:lastModifiedBy>
  <cp:revision>4</cp:revision>
  <dcterms:created xsi:type="dcterms:W3CDTF">2023-12-08T00:11:11Z</dcterms:created>
  <dcterms:modified xsi:type="dcterms:W3CDTF">2023-12-08T01:15:32Z</dcterms:modified>
</cp:coreProperties>
</file>