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5" r:id="rId3"/>
    <p:sldId id="276" r:id="rId4"/>
    <p:sldId id="277" r:id="rId5"/>
    <p:sldId id="279" r:id="rId6"/>
    <p:sldId id="278" r:id="rId7"/>
    <p:sldId id="280" r:id="rId8"/>
    <p:sldId id="290" r:id="rId9"/>
    <p:sldId id="282" r:id="rId10"/>
    <p:sldId id="283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3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2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050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1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6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6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2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2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1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5000"/>
            <a:lum/>
          </a:blip>
          <a:srcRect/>
          <a:stretch>
            <a:fillRect l="-20000" t="-1000" r="-87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887EE3-088F-477A-AF89-835A426E736C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9D80DC-AB84-4BE4-AB35-7F609C27A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8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0363" y="1633303"/>
            <a:ext cx="607385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110000"/>
              </a:lnSpc>
            </a:pPr>
            <a:endParaRPr lang="en-US" sz="3600" dirty="0">
              <a:solidFill>
                <a:schemeClr val="bg1"/>
              </a:solidFill>
            </a:endParaRPr>
          </a:p>
          <a:p>
            <a:pPr marL="228600">
              <a:lnSpc>
                <a:spcPct val="110000"/>
              </a:lnSpc>
            </a:pPr>
            <a:r>
              <a:rPr lang="en-US" sz="3600" dirty="0" err="1">
                <a:solidFill>
                  <a:schemeClr val="bg1"/>
                </a:solidFill>
              </a:rPr>
              <a:t>Setup:DI:COMPILE</a:t>
            </a:r>
            <a:endParaRPr lang="en-US" sz="3600" dirty="0">
              <a:solidFill>
                <a:schemeClr val="bg1"/>
              </a:solidFill>
            </a:endParaRPr>
          </a:p>
          <a:p>
            <a:pPr marL="228600"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</a:rPr>
              <a:t>2.4 UPDATES</a:t>
            </a:r>
          </a:p>
          <a:p>
            <a:pPr marL="228600"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</a:rPr>
              <a:t>VSBRIDGE INDEXER</a:t>
            </a:r>
          </a:p>
        </p:txBody>
      </p:sp>
    </p:spTree>
    <p:extLst>
      <p:ext uri="{BB962C8B-B14F-4D97-AF65-F5344CB8AC3E}">
        <p14:creationId xmlns:p14="http://schemas.microsoft.com/office/powerpoint/2010/main" val="3816948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Tokenized method to find all classes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Get real path of each module and start building class files &gt;&gt; recursively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It also gets all declared classes inside classes using token method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token_get_all</a:t>
            </a: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Ex: Magento\</a:t>
            </a:r>
            <a:r>
              <a:rPr lang="en-US" dirty="0" err="1">
                <a:solidFill>
                  <a:schemeClr val="bg1"/>
                </a:solidFill>
              </a:rPr>
              <a:t>AsynchronousOperations</a:t>
            </a:r>
            <a:r>
              <a:rPr lang="en-US" dirty="0">
                <a:solidFill>
                  <a:schemeClr val="bg1"/>
                </a:solidFill>
              </a:rPr>
              <a:t>\</a:t>
            </a:r>
            <a:r>
              <a:rPr lang="en-US" dirty="0" err="1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\Data\</a:t>
            </a:r>
            <a:r>
              <a:rPr lang="en-US" dirty="0" err="1">
                <a:solidFill>
                  <a:schemeClr val="bg1"/>
                </a:solidFill>
              </a:rPr>
              <a:t>BulkSummaryExtensionInterface</a:t>
            </a:r>
            <a:r>
              <a:rPr lang="en-US" dirty="0">
                <a:solidFill>
                  <a:schemeClr val="bg1"/>
                </a:solidFill>
              </a:rPr>
              <a:t>, But does not exists, this class will be created here.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4. Application code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4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 plugin, or interceptor, is a class that modifies the behavior of public class functions by intercepting a function call and running code before, after, or around that function call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Takes all modules in an array as </a:t>
            </a:r>
            <a:r>
              <a:rPr lang="en-US" dirty="0" err="1">
                <a:solidFill>
                  <a:schemeClr val="bg1"/>
                </a:solidFill>
              </a:rPr>
              <a:t>intercepted_paths</a:t>
            </a: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Takes file list for all modules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Takes all types/virtual types from </a:t>
            </a:r>
            <a:r>
              <a:rPr lang="en-US" dirty="0" err="1">
                <a:solidFill>
                  <a:schemeClr val="bg1"/>
                </a:solidFill>
              </a:rPr>
              <a:t>di.xml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5. interceptors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623510B-296D-F947-8877-405EAFA11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19" y="4564574"/>
            <a:ext cx="3396146" cy="21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1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</a:rPr>
              <a:t>Get preferences and virtual types/preferences for area specific di files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Modify input types using modification class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This config stored in metadata folder as array &gt;&gt; area specific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6. AREA CONFIG GENERATE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0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</a:rPr>
              <a:t>Interceptor, proxy, factory classes converted into huge array</a:t>
            </a:r>
            <a:r>
              <a:rPr lang="en-US" dirty="0">
                <a:solidFill>
                  <a:schemeClr val="bg1"/>
                </a:solidFill>
              </a:rPr>
              <a:t> (with appx 15000 files array)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Created an array and stored as “interception” cache key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7. INTERCEPTOR CACHE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986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Actions list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8. </a:t>
            </a:r>
            <a:r>
              <a:rPr lang="en-US" sz="4000" dirty="0" err="1">
                <a:solidFill>
                  <a:schemeClr val="bg1"/>
                </a:solidFill>
              </a:rPr>
              <a:t>APPLIcATION</a:t>
            </a:r>
            <a:r>
              <a:rPr lang="en-US" sz="4000" dirty="0">
                <a:solidFill>
                  <a:schemeClr val="bg1"/>
                </a:solidFill>
              </a:rPr>
              <a:t> ACTION LIST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8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ARRAY LIST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9B05B2-8D32-1942-ABC4-9A40DCBBA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22" y="934720"/>
            <a:ext cx="4478991" cy="585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1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Php 7.4, deprecated 7.1, 7.2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Phpunit</a:t>
            </a:r>
            <a:r>
              <a:rPr lang="en-US" dirty="0">
                <a:solidFill>
                  <a:schemeClr val="bg1"/>
                </a:solidFill>
              </a:rPr>
              <a:t> 9.x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Elasticsearch 7.x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Mysql 8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1"/>
                </a:solidFill>
              </a:rPr>
              <a:t>Mariadb</a:t>
            </a:r>
            <a:r>
              <a:rPr lang="en-US" dirty="0">
                <a:solidFill>
                  <a:schemeClr val="bg1"/>
                </a:solidFill>
              </a:rPr>
              <a:t> 10.4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Remove </a:t>
            </a:r>
            <a:r>
              <a:rPr lang="en-US" dirty="0" err="1">
                <a:solidFill>
                  <a:schemeClr val="bg1"/>
                </a:solidFill>
              </a:rPr>
              <a:t>mysql</a:t>
            </a:r>
            <a:r>
              <a:rPr lang="en-US" dirty="0">
                <a:solidFill>
                  <a:schemeClr val="bg1"/>
                </a:solidFill>
              </a:rPr>
              <a:t> search engine &gt; force to use </a:t>
            </a:r>
            <a:r>
              <a:rPr lang="en-US" dirty="0" err="1">
                <a:solidFill>
                  <a:schemeClr val="bg1"/>
                </a:solidFill>
              </a:rPr>
              <a:t>elasticsearch</a:t>
            </a: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Laminas project (managed by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foundation, namespace change), no </a:t>
            </a:r>
            <a:r>
              <a:rPr lang="en-US" dirty="0" err="1">
                <a:solidFill>
                  <a:schemeClr val="bg1"/>
                </a:solidFill>
              </a:rPr>
              <a:t>zend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Core modules removed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2.4 highlights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8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php bin/</a:t>
            </a:r>
            <a:r>
              <a:rPr lang="en-US" dirty="0" err="1">
                <a:solidFill>
                  <a:schemeClr val="bg1"/>
                </a:solidFill>
              </a:rPr>
              <a:t>magento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indexer:reindex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vsbridge_taxrule_indexer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php bin/</a:t>
            </a:r>
            <a:r>
              <a:rPr lang="en-US" dirty="0" err="1">
                <a:solidFill>
                  <a:schemeClr val="bg1"/>
                </a:solidFill>
              </a:rPr>
              <a:t>magento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indexer:reindex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vsbridge_attribute_indexer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php bin/</a:t>
            </a:r>
            <a:r>
              <a:rPr lang="en-US" dirty="0" err="1">
                <a:solidFill>
                  <a:schemeClr val="bg1"/>
                </a:solidFill>
              </a:rPr>
              <a:t>magento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indexer:reindex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vsbridge_product_indexer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php bin/</a:t>
            </a:r>
            <a:r>
              <a:rPr lang="en-US" dirty="0" err="1">
                <a:solidFill>
                  <a:schemeClr val="bg1"/>
                </a:solidFill>
              </a:rPr>
              <a:t>magento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indexer:reindex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vsbridge_category_indexer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php bin/</a:t>
            </a:r>
            <a:r>
              <a:rPr lang="en-US" dirty="0" err="1">
                <a:solidFill>
                  <a:schemeClr val="bg1"/>
                </a:solidFill>
              </a:rPr>
              <a:t>magento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indexer:reindex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vsbridge_cms_block_indexer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php bin/</a:t>
            </a:r>
            <a:r>
              <a:rPr lang="en-US" dirty="0" err="1">
                <a:solidFill>
                  <a:schemeClr val="bg1"/>
                </a:solidFill>
              </a:rPr>
              <a:t>magento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indexer:reindex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vsbridge_cms_page_indexer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php bin/</a:t>
            </a:r>
            <a:r>
              <a:rPr lang="en-US" dirty="0" err="1">
                <a:solidFill>
                  <a:schemeClr val="bg1"/>
                </a:solidFill>
              </a:rPr>
              <a:t>magento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indexer:reindex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vsbridge_review_indexer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VSBRIDGE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90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/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1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Proxies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Interceptors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Factories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Interfaces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metadata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913" y="16871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Supporting files?</a:t>
            </a:r>
          </a:p>
        </p:txBody>
      </p:sp>
    </p:spTree>
    <p:extLst>
      <p:ext uri="{BB962C8B-B14F-4D97-AF65-F5344CB8AC3E}">
        <p14:creationId xmlns:p14="http://schemas.microsoft.com/office/powerpoint/2010/main" val="28100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Proxies generated very first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 err="1">
                <a:solidFill>
                  <a:schemeClr val="bg1"/>
                </a:solidFill>
              </a:rPr>
              <a:t>checkEnviornment</a:t>
            </a:r>
            <a:r>
              <a:rPr lang="en-US" sz="3600" dirty="0">
                <a:solidFill>
                  <a:schemeClr val="bg1"/>
                </a:solidFill>
              </a:rPr>
              <a:t>() &gt; to check key “module” exists in </a:t>
            </a:r>
            <a:r>
              <a:rPr lang="en-US" sz="3600" dirty="0" err="1">
                <a:solidFill>
                  <a:schemeClr val="bg1"/>
                </a:solidFill>
              </a:rPr>
              <a:t>config.php</a:t>
            </a:r>
            <a:endParaRPr lang="en-US" sz="3600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2 files</a:t>
            </a:r>
          </a:p>
          <a:p>
            <a:pPr marL="1257300" lvl="1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Magento\Framework\Config\</a:t>
            </a:r>
            <a:r>
              <a:rPr lang="en-US" dirty="0" err="1">
                <a:solidFill>
                  <a:schemeClr val="bg1"/>
                </a:solidFill>
              </a:rPr>
              <a:t>ConfigOptionsListConstants</a:t>
            </a:r>
            <a:endParaRPr lang="en-US" dirty="0">
              <a:solidFill>
                <a:schemeClr val="bg1"/>
              </a:solidFill>
            </a:endParaRPr>
          </a:p>
          <a:p>
            <a:pPr marL="1257300" lvl="1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Magento\Framework\App\</a:t>
            </a:r>
            <a:r>
              <a:rPr lang="en-US" dirty="0" err="1">
                <a:solidFill>
                  <a:schemeClr val="bg1"/>
                </a:solidFill>
              </a:rPr>
              <a:t>DeploymentConfig</a:t>
            </a:r>
            <a:endParaRPr lang="en-US" dirty="0">
              <a:solidFill>
                <a:schemeClr val="bg1"/>
              </a:solidFill>
            </a:endParaRPr>
          </a:p>
          <a:p>
            <a:pPr marL="1257300" lvl="1" indent="-571500" algn="l">
              <a:buFont typeface="Wingdings" panose="05000000000000000000" pitchFamily="2" charset="2"/>
              <a:buChar char="ü"/>
            </a:pPr>
            <a:endParaRPr lang="en-US" sz="3400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493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  <a:r>
              <a:rPr lang="en-US" sz="4000" baseline="30000" dirty="0">
                <a:solidFill>
                  <a:schemeClr val="bg1"/>
                </a:solidFill>
              </a:rPr>
              <a:t>st</a:t>
            </a:r>
            <a:r>
              <a:rPr lang="en-US" sz="4000" dirty="0">
                <a:solidFill>
                  <a:schemeClr val="bg1"/>
                </a:solidFill>
              </a:rPr>
              <a:t> process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1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4" y="1723244"/>
            <a:ext cx="10458409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Check available config for “module”, “library”, “setup paths”, “generated folder”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Clean cache &gt; frontend cache &gt; “default”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Take all compile file/module list from all 4 paths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Also, take </a:t>
            </a:r>
            <a:r>
              <a:rPr lang="en-US" sz="3600" dirty="0" err="1">
                <a:solidFill>
                  <a:schemeClr val="bg1"/>
                </a:solidFill>
              </a:rPr>
              <a:t>excluded_path_lists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  <a:r>
              <a:rPr lang="en-US" sz="4000" baseline="30000" dirty="0">
                <a:solidFill>
                  <a:schemeClr val="bg1"/>
                </a:solidFill>
              </a:rPr>
              <a:t>nd</a:t>
            </a:r>
            <a:r>
              <a:rPr lang="en-US" sz="4000" dirty="0">
                <a:solidFill>
                  <a:schemeClr val="bg1"/>
                </a:solidFill>
              </a:rPr>
              <a:t> process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Before starts, clean up file system &gt; cache, metadata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Add all operations (7) into task manager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Start displaying symphony class with progress bar start displaying here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 err="1">
                <a:solidFill>
                  <a:schemeClr val="bg1"/>
                </a:solidFill>
              </a:rPr>
              <a:t>Task_manager</a:t>
            </a:r>
            <a:r>
              <a:rPr lang="en-US" sz="3600" dirty="0">
                <a:solidFill>
                  <a:schemeClr val="bg1"/>
                </a:solidFill>
              </a:rPr>
              <a:t> will take care of process from here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Before starts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1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Proxy generators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Repository generators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Data attributes generators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Application code generators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Interceptors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Area config generators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Interception cache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(application action list generators)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7 compile steps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02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Scan all </a:t>
            </a:r>
            <a:r>
              <a:rPr lang="en-US" sz="3600" dirty="0" err="1">
                <a:solidFill>
                  <a:schemeClr val="bg1"/>
                </a:solidFill>
              </a:rPr>
              <a:t>di.xml</a:t>
            </a:r>
            <a:r>
              <a:rPr lang="en-US" sz="3600" dirty="0">
                <a:solidFill>
                  <a:schemeClr val="bg1"/>
                </a:solidFill>
              </a:rPr>
              <a:t> files (</a:t>
            </a:r>
            <a:r>
              <a:rPr lang="en-US" dirty="0">
                <a:solidFill>
                  <a:schemeClr val="bg1"/>
                </a:solidFill>
              </a:rPr>
              <a:t>primary, global, frontend, </a:t>
            </a:r>
            <a:r>
              <a:rPr lang="en-US" dirty="0" err="1">
                <a:solidFill>
                  <a:schemeClr val="bg1"/>
                </a:solidFill>
              </a:rPr>
              <a:t>adminhtml</a:t>
            </a:r>
            <a:r>
              <a:rPr lang="en-US" dirty="0">
                <a:solidFill>
                  <a:schemeClr val="bg1"/>
                </a:solidFill>
              </a:rPr>
              <a:t>, crontab, </a:t>
            </a:r>
            <a:r>
              <a:rPr lang="en-US" dirty="0" err="1">
                <a:solidFill>
                  <a:schemeClr val="bg1"/>
                </a:solidFill>
              </a:rPr>
              <a:t>webapi_rest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webapi_soap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Magento\Setup\Module\Di\App\Task\Operation\</a:t>
            </a:r>
            <a:r>
              <a:rPr lang="en-US" dirty="0" err="1">
                <a:solidFill>
                  <a:schemeClr val="bg1"/>
                </a:solidFill>
              </a:rPr>
              <a:t>ProxyGenerator</a:t>
            </a: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Around &gt; 400-480 </a:t>
            </a:r>
            <a:r>
              <a:rPr lang="en-US" dirty="0" err="1">
                <a:solidFill>
                  <a:schemeClr val="bg1"/>
                </a:solidFill>
              </a:rPr>
              <a:t>di.xml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Check of entities with regex, *Proxy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If found, check for class definition with </a:t>
            </a:r>
            <a:r>
              <a:rPr lang="en-US" dirty="0" err="1">
                <a:solidFill>
                  <a:schemeClr val="bg1"/>
                </a:solidFill>
              </a:rPr>
              <a:t>class_exists</a:t>
            </a:r>
            <a:r>
              <a:rPr lang="en-US" dirty="0">
                <a:solidFill>
                  <a:schemeClr val="bg1"/>
                </a:solidFill>
              </a:rPr>
              <a:t> php function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(Search for config/preference, argument, item, config/virtual Type)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1. Proxy generators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1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Scan all </a:t>
            </a:r>
            <a:r>
              <a:rPr lang="en-US" sz="3600" dirty="0" err="1">
                <a:solidFill>
                  <a:schemeClr val="bg1"/>
                </a:solidFill>
              </a:rPr>
              <a:t>di.xml</a:t>
            </a:r>
            <a:r>
              <a:rPr lang="en-US" sz="3600" dirty="0">
                <a:solidFill>
                  <a:schemeClr val="bg1"/>
                </a:solidFill>
              </a:rPr>
              <a:t> files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Scan for all “preference” tags, and check for “for” and “type” words “For” &gt;&gt; Check for all “</a:t>
            </a:r>
            <a:r>
              <a:rPr lang="en-US" dirty="0" err="1">
                <a:solidFill>
                  <a:schemeClr val="bg1"/>
                </a:solidFill>
              </a:rPr>
              <a:t>RepositoryInterface</a:t>
            </a:r>
            <a:r>
              <a:rPr lang="en-US" dirty="0">
                <a:solidFill>
                  <a:schemeClr val="bg1"/>
                </a:solidFill>
              </a:rPr>
              <a:t>” 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If found, check for class definition with </a:t>
            </a:r>
            <a:r>
              <a:rPr lang="en-US" dirty="0" err="1">
                <a:solidFill>
                  <a:schemeClr val="bg1"/>
                </a:solidFill>
              </a:rPr>
              <a:t>class_exists</a:t>
            </a:r>
            <a:r>
              <a:rPr lang="en-US" dirty="0">
                <a:solidFill>
                  <a:schemeClr val="bg1"/>
                </a:solidFill>
              </a:rPr>
              <a:t> php function Replace and find &gt;&gt; 3 types class </a:t>
            </a:r>
            <a:r>
              <a:rPr lang="en-US" dirty="0" err="1">
                <a:solidFill>
                  <a:schemeClr val="bg1"/>
                </a:solidFill>
              </a:rPr>
              <a:t>Interface_Persistor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Interface_Factory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SearchResult_Interface_Factory</a:t>
            </a:r>
            <a:endParaRPr lang="en-US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2. Repository generators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1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223EEB1-2377-4F71-A876-E491DCE31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695" y="1723244"/>
            <a:ext cx="10126194" cy="446769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Scan all </a:t>
            </a:r>
            <a:r>
              <a:rPr lang="en-US" sz="3600" dirty="0" err="1">
                <a:solidFill>
                  <a:schemeClr val="bg1"/>
                </a:solidFill>
              </a:rPr>
              <a:t>custom_attributes.xml</a:t>
            </a:r>
            <a:endParaRPr lang="en-US" sz="3600" dirty="0">
              <a:solidFill>
                <a:schemeClr val="bg1"/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Scan file with “ </a:t>
            </a:r>
            <a:r>
              <a:rPr lang="en-US" dirty="0" err="1">
                <a:solidFill>
                  <a:schemeClr val="bg1"/>
                </a:solidFill>
              </a:rPr>
              <a:t>extension_attributes</a:t>
            </a:r>
            <a:r>
              <a:rPr lang="en-US" dirty="0">
                <a:solidFill>
                  <a:schemeClr val="bg1"/>
                </a:solidFill>
              </a:rPr>
              <a:t>” &gt;&gt; takes “for” value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2 types of files &gt;&gt; replace “Interface” &gt;&gt; </a:t>
            </a:r>
            <a:r>
              <a:rPr lang="en-US" dirty="0" err="1">
                <a:solidFill>
                  <a:schemeClr val="bg1"/>
                </a:solidFill>
              </a:rPr>
              <a:t>Extension_Interface</a:t>
            </a:r>
            <a:r>
              <a:rPr lang="en-US" dirty="0">
                <a:solidFill>
                  <a:schemeClr val="bg1"/>
                </a:solidFill>
              </a:rPr>
              <a:t>, Extension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B07EC-E919-493C-B4C5-75A9CB946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13686"/>
            <a:ext cx="8689976" cy="647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3. Data attributes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541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2314</TotalTime>
  <Words>705</Words>
  <Application>Microsoft Macintosh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Tw Cen MT</vt:lpstr>
      <vt:lpstr>Wingdings</vt:lpstr>
      <vt:lpstr>Droplet</vt:lpstr>
      <vt:lpstr>PowerPoint Presentation</vt:lpstr>
      <vt:lpstr>Supporting files?</vt:lpstr>
      <vt:lpstr>1st process</vt:lpstr>
      <vt:lpstr>2nd process</vt:lpstr>
      <vt:lpstr>Before starts</vt:lpstr>
      <vt:lpstr>7 compile steps</vt:lpstr>
      <vt:lpstr>1. Proxy generators</vt:lpstr>
      <vt:lpstr>2. Repository generators</vt:lpstr>
      <vt:lpstr>3. Data attributes</vt:lpstr>
      <vt:lpstr>4. Application code</vt:lpstr>
      <vt:lpstr>5. interceptors</vt:lpstr>
      <vt:lpstr>6. AREA CONFIG GENERATE</vt:lpstr>
      <vt:lpstr>7. INTERCEPTOR CACHE</vt:lpstr>
      <vt:lpstr>8. APPLIcATION ACTION LIST</vt:lpstr>
      <vt:lpstr>ARRAY LIST</vt:lpstr>
      <vt:lpstr>2.4 highlights</vt:lpstr>
      <vt:lpstr>VSBRIDGE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MAGENTO AN</dc:title>
  <dc:creator>Nagaraja Kharvi (SingPost)</dc:creator>
  <cp:lastModifiedBy>Nagaraja Kharvi</cp:lastModifiedBy>
  <cp:revision>56</cp:revision>
  <dcterms:created xsi:type="dcterms:W3CDTF">2020-02-06T01:44:59Z</dcterms:created>
  <dcterms:modified xsi:type="dcterms:W3CDTF">2020-06-13T05:35:30Z</dcterms:modified>
</cp:coreProperties>
</file>