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815"/>
    <p:restoredTop sz="94603"/>
  </p:normalViewPr>
  <p:slideViewPr>
    <p:cSldViewPr snapToGrid="0">
      <p:cViewPr varScale="1">
        <p:scale>
          <a:sx n="127" d="100"/>
          <a:sy n="127" d="100"/>
        </p:scale>
        <p:origin x="40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57C93F9-1BC4-4320-8353-BC7D55D00BD3}" type="doc">
      <dgm:prSet loTypeId="urn:microsoft.com/office/officeart/2005/8/layout/process4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5AE7CC9C-3A3F-4F58-9CA3-AA2A8C398F87}">
      <dgm:prSet/>
      <dgm:spPr/>
      <dgm:t>
        <a:bodyPr/>
        <a:lstStyle/>
        <a:p>
          <a:r>
            <a:rPr lang="en-US" b="1"/>
            <a:t>Education</a:t>
          </a:r>
          <a:r>
            <a:rPr lang="en-US"/>
            <a:t>: Typically, a degree in computer science or IT, or alternative routes such as coding boot camps.</a:t>
          </a:r>
        </a:p>
      </dgm:t>
    </dgm:pt>
    <dgm:pt modelId="{956DBE39-7243-4906-BF0F-C1DC213ED531}" type="parTrans" cxnId="{13DB5204-F57F-4C37-A936-4C9AF7037E34}">
      <dgm:prSet/>
      <dgm:spPr/>
      <dgm:t>
        <a:bodyPr/>
        <a:lstStyle/>
        <a:p>
          <a:endParaRPr lang="en-US"/>
        </a:p>
      </dgm:t>
    </dgm:pt>
    <dgm:pt modelId="{7ED1530F-0096-469C-8219-C0A834A95A00}" type="sibTrans" cxnId="{13DB5204-F57F-4C37-A936-4C9AF7037E34}">
      <dgm:prSet/>
      <dgm:spPr/>
      <dgm:t>
        <a:bodyPr/>
        <a:lstStyle/>
        <a:p>
          <a:endParaRPr lang="en-US"/>
        </a:p>
      </dgm:t>
    </dgm:pt>
    <dgm:pt modelId="{C10D4F56-FA3F-40B5-A02F-332D6290743F}">
      <dgm:prSet/>
      <dgm:spPr/>
      <dgm:t>
        <a:bodyPr/>
        <a:lstStyle/>
        <a:p>
          <a:r>
            <a:rPr lang="en-US" b="1"/>
            <a:t>Technical Skills</a:t>
          </a:r>
          <a:r>
            <a:rPr lang="en-US"/>
            <a:t>: </a:t>
          </a:r>
        </a:p>
      </dgm:t>
    </dgm:pt>
    <dgm:pt modelId="{1A7731F7-A740-43FD-99DB-C76215FE77D3}" type="parTrans" cxnId="{E0C12C52-AC5F-4A61-B8BF-9C31E41A5984}">
      <dgm:prSet/>
      <dgm:spPr/>
      <dgm:t>
        <a:bodyPr/>
        <a:lstStyle/>
        <a:p>
          <a:endParaRPr lang="en-US"/>
        </a:p>
      </dgm:t>
    </dgm:pt>
    <dgm:pt modelId="{F278F466-C30F-4E7B-83E5-94D17E45DC14}" type="sibTrans" cxnId="{E0C12C52-AC5F-4A61-B8BF-9C31E41A5984}">
      <dgm:prSet/>
      <dgm:spPr/>
      <dgm:t>
        <a:bodyPr/>
        <a:lstStyle/>
        <a:p>
          <a:endParaRPr lang="en-US"/>
        </a:p>
      </dgm:t>
    </dgm:pt>
    <dgm:pt modelId="{23EA9F87-10B3-434A-B739-720743E3E025}">
      <dgm:prSet/>
      <dgm:spPr/>
      <dgm:t>
        <a:bodyPr/>
        <a:lstStyle/>
        <a:p>
          <a:r>
            <a:rPr lang="en-US"/>
            <a:t>Proficiency in programming languages like Python, Java, and JavaScript.</a:t>
          </a:r>
        </a:p>
      </dgm:t>
    </dgm:pt>
    <dgm:pt modelId="{E117C2B7-00B4-419B-8E14-7995361536D3}" type="parTrans" cxnId="{632DDC67-6329-461E-9E86-DC71FDFFA5A5}">
      <dgm:prSet/>
      <dgm:spPr/>
      <dgm:t>
        <a:bodyPr/>
        <a:lstStyle/>
        <a:p>
          <a:endParaRPr lang="en-US"/>
        </a:p>
      </dgm:t>
    </dgm:pt>
    <dgm:pt modelId="{4AC1E26E-B3B0-4F60-9AA7-5D2E99D73E14}" type="sibTrans" cxnId="{632DDC67-6329-461E-9E86-DC71FDFFA5A5}">
      <dgm:prSet/>
      <dgm:spPr/>
      <dgm:t>
        <a:bodyPr/>
        <a:lstStyle/>
        <a:p>
          <a:endParaRPr lang="en-US"/>
        </a:p>
      </dgm:t>
    </dgm:pt>
    <dgm:pt modelId="{4C6EB2D9-B057-4811-AA0B-F3E95CD36E96}">
      <dgm:prSet/>
      <dgm:spPr/>
      <dgm:t>
        <a:bodyPr/>
        <a:lstStyle/>
        <a:p>
          <a:r>
            <a:rPr lang="en-US"/>
            <a:t>Knowledge of frameworks for front-end and back-end development.</a:t>
          </a:r>
        </a:p>
      </dgm:t>
    </dgm:pt>
    <dgm:pt modelId="{642510EC-B63F-451E-9C37-3CA614032BC5}" type="parTrans" cxnId="{B6B109D9-6AB7-45F4-BFC1-64F17AAC3532}">
      <dgm:prSet/>
      <dgm:spPr/>
      <dgm:t>
        <a:bodyPr/>
        <a:lstStyle/>
        <a:p>
          <a:endParaRPr lang="en-US"/>
        </a:p>
      </dgm:t>
    </dgm:pt>
    <dgm:pt modelId="{FCA0A1B5-4295-4620-9A03-B7BE84596E96}" type="sibTrans" cxnId="{B6B109D9-6AB7-45F4-BFC1-64F17AAC3532}">
      <dgm:prSet/>
      <dgm:spPr/>
      <dgm:t>
        <a:bodyPr/>
        <a:lstStyle/>
        <a:p>
          <a:endParaRPr lang="en-US"/>
        </a:p>
      </dgm:t>
    </dgm:pt>
    <dgm:pt modelId="{4727243C-7BE8-44EA-81D5-0CFCFD3BA75E}">
      <dgm:prSet/>
      <dgm:spPr/>
      <dgm:t>
        <a:bodyPr/>
        <a:lstStyle/>
        <a:p>
          <a:r>
            <a:rPr lang="en-US"/>
            <a:t>Database management expertise.</a:t>
          </a:r>
        </a:p>
      </dgm:t>
    </dgm:pt>
    <dgm:pt modelId="{141566C7-75C3-4509-87A6-4971166F6F46}" type="parTrans" cxnId="{65E2BE4D-2639-4FC8-962B-DB351D083682}">
      <dgm:prSet/>
      <dgm:spPr/>
      <dgm:t>
        <a:bodyPr/>
        <a:lstStyle/>
        <a:p>
          <a:endParaRPr lang="en-US"/>
        </a:p>
      </dgm:t>
    </dgm:pt>
    <dgm:pt modelId="{F97E7FC8-5F2E-4E2D-9AD0-4284903A3C7A}" type="sibTrans" cxnId="{65E2BE4D-2639-4FC8-962B-DB351D083682}">
      <dgm:prSet/>
      <dgm:spPr/>
      <dgm:t>
        <a:bodyPr/>
        <a:lstStyle/>
        <a:p>
          <a:endParaRPr lang="en-US"/>
        </a:p>
      </dgm:t>
    </dgm:pt>
    <dgm:pt modelId="{26161322-7935-4DB3-9508-A9612842331B}">
      <dgm:prSet/>
      <dgm:spPr/>
      <dgm:t>
        <a:bodyPr/>
        <a:lstStyle/>
        <a:p>
          <a:r>
            <a:rPr lang="en-US" b="1"/>
            <a:t>Soft Skills</a:t>
          </a:r>
          <a:r>
            <a:rPr lang="en-US"/>
            <a:t>: </a:t>
          </a:r>
        </a:p>
      </dgm:t>
    </dgm:pt>
    <dgm:pt modelId="{E4B4A2FB-397A-4CD2-BF9F-52433D8AACFE}" type="parTrans" cxnId="{D89CA4E9-1C91-4CDD-8D4B-78AA7F9674F8}">
      <dgm:prSet/>
      <dgm:spPr/>
      <dgm:t>
        <a:bodyPr/>
        <a:lstStyle/>
        <a:p>
          <a:endParaRPr lang="en-US"/>
        </a:p>
      </dgm:t>
    </dgm:pt>
    <dgm:pt modelId="{C08DA477-8AA9-411E-B6D0-63AEACB4327A}" type="sibTrans" cxnId="{D89CA4E9-1C91-4CDD-8D4B-78AA7F9674F8}">
      <dgm:prSet/>
      <dgm:spPr/>
      <dgm:t>
        <a:bodyPr/>
        <a:lstStyle/>
        <a:p>
          <a:endParaRPr lang="en-US"/>
        </a:p>
      </dgm:t>
    </dgm:pt>
    <dgm:pt modelId="{341491F6-AB02-4E80-AA97-54334D2DC236}">
      <dgm:prSet/>
      <dgm:spPr/>
      <dgm:t>
        <a:bodyPr/>
        <a:lstStyle/>
        <a:p>
          <a:r>
            <a:rPr lang="en-US"/>
            <a:t>Strong problem-solving abilities.</a:t>
          </a:r>
        </a:p>
      </dgm:t>
    </dgm:pt>
    <dgm:pt modelId="{E1CBEBB7-D688-4E38-A1AF-BD1119B483B6}" type="parTrans" cxnId="{1BC419F6-B7D3-4570-A5E0-2E47AA8ABDD3}">
      <dgm:prSet/>
      <dgm:spPr/>
      <dgm:t>
        <a:bodyPr/>
        <a:lstStyle/>
        <a:p>
          <a:endParaRPr lang="en-US"/>
        </a:p>
      </dgm:t>
    </dgm:pt>
    <dgm:pt modelId="{60970F67-4EC2-467B-91B3-5316525EF3D0}" type="sibTrans" cxnId="{1BC419F6-B7D3-4570-A5E0-2E47AA8ABDD3}">
      <dgm:prSet/>
      <dgm:spPr/>
      <dgm:t>
        <a:bodyPr/>
        <a:lstStyle/>
        <a:p>
          <a:endParaRPr lang="en-US"/>
        </a:p>
      </dgm:t>
    </dgm:pt>
    <dgm:pt modelId="{0065F02D-DEC0-4542-8BAB-1F1E8420A7C4}">
      <dgm:prSet/>
      <dgm:spPr/>
      <dgm:t>
        <a:bodyPr/>
        <a:lstStyle/>
        <a:p>
          <a:r>
            <a:rPr lang="en-US"/>
            <a:t>Effective communication and teamwork skills.</a:t>
          </a:r>
        </a:p>
      </dgm:t>
    </dgm:pt>
    <dgm:pt modelId="{06528272-B4EB-4DE8-9828-8B0F420BB04D}" type="parTrans" cxnId="{4C32620F-E2E1-4185-8CFB-B68DD9D6798F}">
      <dgm:prSet/>
      <dgm:spPr/>
      <dgm:t>
        <a:bodyPr/>
        <a:lstStyle/>
        <a:p>
          <a:endParaRPr lang="en-US"/>
        </a:p>
      </dgm:t>
    </dgm:pt>
    <dgm:pt modelId="{027802F9-3D05-4EF9-B8AD-99220683CEAF}" type="sibTrans" cxnId="{4C32620F-E2E1-4185-8CFB-B68DD9D6798F}">
      <dgm:prSet/>
      <dgm:spPr/>
      <dgm:t>
        <a:bodyPr/>
        <a:lstStyle/>
        <a:p>
          <a:endParaRPr lang="en-US"/>
        </a:p>
      </dgm:t>
    </dgm:pt>
    <dgm:pt modelId="{C00441A9-F11C-410C-B047-986C769D64C9}">
      <dgm:prSet/>
      <dgm:spPr/>
      <dgm:t>
        <a:bodyPr/>
        <a:lstStyle/>
        <a:p>
          <a:r>
            <a:rPr lang="en-US"/>
            <a:t>Developers must stay updated on new trends such as cloud computing and artificial intelligence.</a:t>
          </a:r>
        </a:p>
      </dgm:t>
    </dgm:pt>
    <dgm:pt modelId="{A6C5EBF9-7609-46F0-BCE4-86418922C659}" type="parTrans" cxnId="{36F78673-F07E-4FFA-A66F-9CF35B3D68BB}">
      <dgm:prSet/>
      <dgm:spPr/>
      <dgm:t>
        <a:bodyPr/>
        <a:lstStyle/>
        <a:p>
          <a:endParaRPr lang="en-US"/>
        </a:p>
      </dgm:t>
    </dgm:pt>
    <dgm:pt modelId="{79529EFA-C03B-4748-B917-6CC0CC6C87D5}" type="sibTrans" cxnId="{36F78673-F07E-4FFA-A66F-9CF35B3D68BB}">
      <dgm:prSet/>
      <dgm:spPr/>
      <dgm:t>
        <a:bodyPr/>
        <a:lstStyle/>
        <a:p>
          <a:endParaRPr lang="en-US"/>
        </a:p>
      </dgm:t>
    </dgm:pt>
    <dgm:pt modelId="{985FCC0B-9116-A04B-AA62-A67261D13967}" type="pres">
      <dgm:prSet presAssocID="{857C93F9-1BC4-4320-8353-BC7D55D00BD3}" presName="Name0" presStyleCnt="0">
        <dgm:presLayoutVars>
          <dgm:dir/>
          <dgm:animLvl val="lvl"/>
          <dgm:resizeHandles val="exact"/>
        </dgm:presLayoutVars>
      </dgm:prSet>
      <dgm:spPr/>
    </dgm:pt>
    <dgm:pt modelId="{95ACF045-5767-3C44-A091-FA434AFDC163}" type="pres">
      <dgm:prSet presAssocID="{C00441A9-F11C-410C-B047-986C769D64C9}" presName="boxAndChildren" presStyleCnt="0"/>
      <dgm:spPr/>
    </dgm:pt>
    <dgm:pt modelId="{04D9EA60-E4F5-DF45-930F-81B6D3A5829E}" type="pres">
      <dgm:prSet presAssocID="{C00441A9-F11C-410C-B047-986C769D64C9}" presName="parentTextBox" presStyleLbl="node1" presStyleIdx="0" presStyleCnt="4"/>
      <dgm:spPr/>
    </dgm:pt>
    <dgm:pt modelId="{59EA03D0-C032-3140-90C0-5BCA4871D3D5}" type="pres">
      <dgm:prSet presAssocID="{C08DA477-8AA9-411E-B6D0-63AEACB4327A}" presName="sp" presStyleCnt="0"/>
      <dgm:spPr/>
    </dgm:pt>
    <dgm:pt modelId="{B5A4A1F7-4B98-CB45-934B-3F7DF49B4861}" type="pres">
      <dgm:prSet presAssocID="{26161322-7935-4DB3-9508-A9612842331B}" presName="arrowAndChildren" presStyleCnt="0"/>
      <dgm:spPr/>
    </dgm:pt>
    <dgm:pt modelId="{1041EF0A-B3B7-AE49-83C5-73F239C073A8}" type="pres">
      <dgm:prSet presAssocID="{26161322-7935-4DB3-9508-A9612842331B}" presName="parentTextArrow" presStyleLbl="node1" presStyleIdx="0" presStyleCnt="4"/>
      <dgm:spPr/>
    </dgm:pt>
    <dgm:pt modelId="{A1453FB5-7A8A-A449-9475-F97292EA76A1}" type="pres">
      <dgm:prSet presAssocID="{26161322-7935-4DB3-9508-A9612842331B}" presName="arrow" presStyleLbl="node1" presStyleIdx="1" presStyleCnt="4"/>
      <dgm:spPr/>
    </dgm:pt>
    <dgm:pt modelId="{B33AD25A-7C8E-FC42-AA29-C1A0D2F56285}" type="pres">
      <dgm:prSet presAssocID="{26161322-7935-4DB3-9508-A9612842331B}" presName="descendantArrow" presStyleCnt="0"/>
      <dgm:spPr/>
    </dgm:pt>
    <dgm:pt modelId="{C47E9563-10B2-A14E-BDAB-6F032EB97AEC}" type="pres">
      <dgm:prSet presAssocID="{341491F6-AB02-4E80-AA97-54334D2DC236}" presName="childTextArrow" presStyleLbl="fgAccFollowNode1" presStyleIdx="0" presStyleCnt="5">
        <dgm:presLayoutVars>
          <dgm:bulletEnabled val="1"/>
        </dgm:presLayoutVars>
      </dgm:prSet>
      <dgm:spPr/>
    </dgm:pt>
    <dgm:pt modelId="{4565E925-A22F-FF4D-94FF-F8F7E77B943D}" type="pres">
      <dgm:prSet presAssocID="{0065F02D-DEC0-4542-8BAB-1F1E8420A7C4}" presName="childTextArrow" presStyleLbl="fgAccFollowNode1" presStyleIdx="1" presStyleCnt="5">
        <dgm:presLayoutVars>
          <dgm:bulletEnabled val="1"/>
        </dgm:presLayoutVars>
      </dgm:prSet>
      <dgm:spPr/>
    </dgm:pt>
    <dgm:pt modelId="{96BEED43-043F-494A-9C5E-BE45AFE3F03A}" type="pres">
      <dgm:prSet presAssocID="{F278F466-C30F-4E7B-83E5-94D17E45DC14}" presName="sp" presStyleCnt="0"/>
      <dgm:spPr/>
    </dgm:pt>
    <dgm:pt modelId="{5C40B50B-C060-E44A-B465-B5B7F5235F3F}" type="pres">
      <dgm:prSet presAssocID="{C10D4F56-FA3F-40B5-A02F-332D6290743F}" presName="arrowAndChildren" presStyleCnt="0"/>
      <dgm:spPr/>
    </dgm:pt>
    <dgm:pt modelId="{97EA959D-365C-4047-94FC-FFC4F359BDD3}" type="pres">
      <dgm:prSet presAssocID="{C10D4F56-FA3F-40B5-A02F-332D6290743F}" presName="parentTextArrow" presStyleLbl="node1" presStyleIdx="1" presStyleCnt="4"/>
      <dgm:spPr/>
    </dgm:pt>
    <dgm:pt modelId="{A46CEC59-4AE4-374C-8331-D1726B87DC6D}" type="pres">
      <dgm:prSet presAssocID="{C10D4F56-FA3F-40B5-A02F-332D6290743F}" presName="arrow" presStyleLbl="node1" presStyleIdx="2" presStyleCnt="4"/>
      <dgm:spPr/>
    </dgm:pt>
    <dgm:pt modelId="{7801E532-D9AF-2144-9CC7-A16CE4FB75F9}" type="pres">
      <dgm:prSet presAssocID="{C10D4F56-FA3F-40B5-A02F-332D6290743F}" presName="descendantArrow" presStyleCnt="0"/>
      <dgm:spPr/>
    </dgm:pt>
    <dgm:pt modelId="{E4FA2685-4C5E-0B4F-9E62-A7A4B8B9F2BA}" type="pres">
      <dgm:prSet presAssocID="{23EA9F87-10B3-434A-B739-720743E3E025}" presName="childTextArrow" presStyleLbl="fgAccFollowNode1" presStyleIdx="2" presStyleCnt="5">
        <dgm:presLayoutVars>
          <dgm:bulletEnabled val="1"/>
        </dgm:presLayoutVars>
      </dgm:prSet>
      <dgm:spPr/>
    </dgm:pt>
    <dgm:pt modelId="{3FC51447-3ECD-2F43-8A55-950278E53FC3}" type="pres">
      <dgm:prSet presAssocID="{4C6EB2D9-B057-4811-AA0B-F3E95CD36E96}" presName="childTextArrow" presStyleLbl="fgAccFollowNode1" presStyleIdx="3" presStyleCnt="5">
        <dgm:presLayoutVars>
          <dgm:bulletEnabled val="1"/>
        </dgm:presLayoutVars>
      </dgm:prSet>
      <dgm:spPr/>
    </dgm:pt>
    <dgm:pt modelId="{595E11B5-C069-7545-AFC0-535A4EB893C1}" type="pres">
      <dgm:prSet presAssocID="{4727243C-7BE8-44EA-81D5-0CFCFD3BA75E}" presName="childTextArrow" presStyleLbl="fgAccFollowNode1" presStyleIdx="4" presStyleCnt="5">
        <dgm:presLayoutVars>
          <dgm:bulletEnabled val="1"/>
        </dgm:presLayoutVars>
      </dgm:prSet>
      <dgm:spPr/>
    </dgm:pt>
    <dgm:pt modelId="{E2DD3548-DF6C-DE47-8D25-DF5452109FC2}" type="pres">
      <dgm:prSet presAssocID="{7ED1530F-0096-469C-8219-C0A834A95A00}" presName="sp" presStyleCnt="0"/>
      <dgm:spPr/>
    </dgm:pt>
    <dgm:pt modelId="{E4E1D6E6-1ACA-2947-83E5-373497A027A5}" type="pres">
      <dgm:prSet presAssocID="{5AE7CC9C-3A3F-4F58-9CA3-AA2A8C398F87}" presName="arrowAndChildren" presStyleCnt="0"/>
      <dgm:spPr/>
    </dgm:pt>
    <dgm:pt modelId="{C2C0001A-0445-A64E-8112-6B80490A587A}" type="pres">
      <dgm:prSet presAssocID="{5AE7CC9C-3A3F-4F58-9CA3-AA2A8C398F87}" presName="parentTextArrow" presStyleLbl="node1" presStyleIdx="3" presStyleCnt="4"/>
      <dgm:spPr/>
    </dgm:pt>
  </dgm:ptLst>
  <dgm:cxnLst>
    <dgm:cxn modelId="{BF9B1E00-A4E4-0540-9C01-6FD14694CC25}" type="presOf" srcId="{C10D4F56-FA3F-40B5-A02F-332D6290743F}" destId="{97EA959D-365C-4047-94FC-FFC4F359BDD3}" srcOrd="0" destOrd="0" presId="urn:microsoft.com/office/officeart/2005/8/layout/process4"/>
    <dgm:cxn modelId="{13DB5204-F57F-4C37-A936-4C9AF7037E34}" srcId="{857C93F9-1BC4-4320-8353-BC7D55D00BD3}" destId="{5AE7CC9C-3A3F-4F58-9CA3-AA2A8C398F87}" srcOrd="0" destOrd="0" parTransId="{956DBE39-7243-4906-BF0F-C1DC213ED531}" sibTransId="{7ED1530F-0096-469C-8219-C0A834A95A00}"/>
    <dgm:cxn modelId="{4C32620F-E2E1-4185-8CFB-B68DD9D6798F}" srcId="{26161322-7935-4DB3-9508-A9612842331B}" destId="{0065F02D-DEC0-4542-8BAB-1F1E8420A7C4}" srcOrd="1" destOrd="0" parTransId="{06528272-B4EB-4DE8-9828-8B0F420BB04D}" sibTransId="{027802F9-3D05-4EF9-B8AD-99220683CEAF}"/>
    <dgm:cxn modelId="{E97DAB2C-28C0-3146-9D69-9C311E62BC4B}" type="presOf" srcId="{5AE7CC9C-3A3F-4F58-9CA3-AA2A8C398F87}" destId="{C2C0001A-0445-A64E-8112-6B80490A587A}" srcOrd="0" destOrd="0" presId="urn:microsoft.com/office/officeart/2005/8/layout/process4"/>
    <dgm:cxn modelId="{65E2BE4D-2639-4FC8-962B-DB351D083682}" srcId="{C10D4F56-FA3F-40B5-A02F-332D6290743F}" destId="{4727243C-7BE8-44EA-81D5-0CFCFD3BA75E}" srcOrd="2" destOrd="0" parTransId="{141566C7-75C3-4509-87A6-4971166F6F46}" sibTransId="{F97E7FC8-5F2E-4E2D-9AD0-4284903A3C7A}"/>
    <dgm:cxn modelId="{E0C12C52-AC5F-4A61-B8BF-9C31E41A5984}" srcId="{857C93F9-1BC4-4320-8353-BC7D55D00BD3}" destId="{C10D4F56-FA3F-40B5-A02F-332D6290743F}" srcOrd="1" destOrd="0" parTransId="{1A7731F7-A740-43FD-99DB-C76215FE77D3}" sibTransId="{F278F466-C30F-4E7B-83E5-94D17E45DC14}"/>
    <dgm:cxn modelId="{632DDC67-6329-461E-9E86-DC71FDFFA5A5}" srcId="{C10D4F56-FA3F-40B5-A02F-332D6290743F}" destId="{23EA9F87-10B3-434A-B739-720743E3E025}" srcOrd="0" destOrd="0" parTransId="{E117C2B7-00B4-419B-8E14-7995361536D3}" sibTransId="{4AC1E26E-B3B0-4F60-9AA7-5D2E99D73E14}"/>
    <dgm:cxn modelId="{36F78673-F07E-4FFA-A66F-9CF35B3D68BB}" srcId="{857C93F9-1BC4-4320-8353-BC7D55D00BD3}" destId="{C00441A9-F11C-410C-B047-986C769D64C9}" srcOrd="3" destOrd="0" parTransId="{A6C5EBF9-7609-46F0-BCE4-86418922C659}" sibTransId="{79529EFA-C03B-4748-B917-6CC0CC6C87D5}"/>
    <dgm:cxn modelId="{32922E94-431F-2E40-9012-03BC4ACC5290}" type="presOf" srcId="{341491F6-AB02-4E80-AA97-54334D2DC236}" destId="{C47E9563-10B2-A14E-BDAB-6F032EB97AEC}" srcOrd="0" destOrd="0" presId="urn:microsoft.com/office/officeart/2005/8/layout/process4"/>
    <dgm:cxn modelId="{8E3CC598-D8CA-7646-8BA5-120A3D28245B}" type="presOf" srcId="{0065F02D-DEC0-4542-8BAB-1F1E8420A7C4}" destId="{4565E925-A22F-FF4D-94FF-F8F7E77B943D}" srcOrd="0" destOrd="0" presId="urn:microsoft.com/office/officeart/2005/8/layout/process4"/>
    <dgm:cxn modelId="{89069D9D-B11A-7544-9492-6B7DC0950B90}" type="presOf" srcId="{857C93F9-1BC4-4320-8353-BC7D55D00BD3}" destId="{985FCC0B-9116-A04B-AA62-A67261D13967}" srcOrd="0" destOrd="0" presId="urn:microsoft.com/office/officeart/2005/8/layout/process4"/>
    <dgm:cxn modelId="{4B8010A0-D6D5-0146-8783-203C7EED5605}" type="presOf" srcId="{C00441A9-F11C-410C-B047-986C769D64C9}" destId="{04D9EA60-E4F5-DF45-930F-81B6D3A5829E}" srcOrd="0" destOrd="0" presId="urn:microsoft.com/office/officeart/2005/8/layout/process4"/>
    <dgm:cxn modelId="{56E5F8BA-5A25-FC41-A9E5-13A91E5032AE}" type="presOf" srcId="{C10D4F56-FA3F-40B5-A02F-332D6290743F}" destId="{A46CEC59-4AE4-374C-8331-D1726B87DC6D}" srcOrd="1" destOrd="0" presId="urn:microsoft.com/office/officeart/2005/8/layout/process4"/>
    <dgm:cxn modelId="{3F0ED1CF-8C7A-7E42-892A-E3379FDD4C9E}" type="presOf" srcId="{4C6EB2D9-B057-4811-AA0B-F3E95CD36E96}" destId="{3FC51447-3ECD-2F43-8A55-950278E53FC3}" srcOrd="0" destOrd="0" presId="urn:microsoft.com/office/officeart/2005/8/layout/process4"/>
    <dgm:cxn modelId="{AE139ED7-0F20-B44D-B81F-CDE354BB8CE5}" type="presOf" srcId="{23EA9F87-10B3-434A-B739-720743E3E025}" destId="{E4FA2685-4C5E-0B4F-9E62-A7A4B8B9F2BA}" srcOrd="0" destOrd="0" presId="urn:microsoft.com/office/officeart/2005/8/layout/process4"/>
    <dgm:cxn modelId="{B6B109D9-6AB7-45F4-BFC1-64F17AAC3532}" srcId="{C10D4F56-FA3F-40B5-A02F-332D6290743F}" destId="{4C6EB2D9-B057-4811-AA0B-F3E95CD36E96}" srcOrd="1" destOrd="0" parTransId="{642510EC-B63F-451E-9C37-3CA614032BC5}" sibTransId="{FCA0A1B5-4295-4620-9A03-B7BE84596E96}"/>
    <dgm:cxn modelId="{19A7F0DC-CB65-1546-B8B7-BB9F639DE434}" type="presOf" srcId="{26161322-7935-4DB3-9508-A9612842331B}" destId="{1041EF0A-B3B7-AE49-83C5-73F239C073A8}" srcOrd="0" destOrd="0" presId="urn:microsoft.com/office/officeart/2005/8/layout/process4"/>
    <dgm:cxn modelId="{C409F7DF-5DC4-A44B-B9B2-42373877A85D}" type="presOf" srcId="{4727243C-7BE8-44EA-81D5-0CFCFD3BA75E}" destId="{595E11B5-C069-7545-AFC0-535A4EB893C1}" srcOrd="0" destOrd="0" presId="urn:microsoft.com/office/officeart/2005/8/layout/process4"/>
    <dgm:cxn modelId="{D89CA4E9-1C91-4CDD-8D4B-78AA7F9674F8}" srcId="{857C93F9-1BC4-4320-8353-BC7D55D00BD3}" destId="{26161322-7935-4DB3-9508-A9612842331B}" srcOrd="2" destOrd="0" parTransId="{E4B4A2FB-397A-4CD2-BF9F-52433D8AACFE}" sibTransId="{C08DA477-8AA9-411E-B6D0-63AEACB4327A}"/>
    <dgm:cxn modelId="{1BC419F6-B7D3-4570-A5E0-2E47AA8ABDD3}" srcId="{26161322-7935-4DB3-9508-A9612842331B}" destId="{341491F6-AB02-4E80-AA97-54334D2DC236}" srcOrd="0" destOrd="0" parTransId="{E1CBEBB7-D688-4E38-A1AF-BD1119B483B6}" sibTransId="{60970F67-4EC2-467B-91B3-5316525EF3D0}"/>
    <dgm:cxn modelId="{50F393F8-C5B7-1241-8016-CF8E00064A60}" type="presOf" srcId="{26161322-7935-4DB3-9508-A9612842331B}" destId="{A1453FB5-7A8A-A449-9475-F97292EA76A1}" srcOrd="1" destOrd="0" presId="urn:microsoft.com/office/officeart/2005/8/layout/process4"/>
    <dgm:cxn modelId="{95A86FCF-2A31-2144-ACB2-CFAEDD0E1F7A}" type="presParOf" srcId="{985FCC0B-9116-A04B-AA62-A67261D13967}" destId="{95ACF045-5767-3C44-A091-FA434AFDC163}" srcOrd="0" destOrd="0" presId="urn:microsoft.com/office/officeart/2005/8/layout/process4"/>
    <dgm:cxn modelId="{B8B90A15-3033-6E48-9B5E-4906E7B46E83}" type="presParOf" srcId="{95ACF045-5767-3C44-A091-FA434AFDC163}" destId="{04D9EA60-E4F5-DF45-930F-81B6D3A5829E}" srcOrd="0" destOrd="0" presId="urn:microsoft.com/office/officeart/2005/8/layout/process4"/>
    <dgm:cxn modelId="{9940F597-95A5-2C40-A62D-28A62D90900F}" type="presParOf" srcId="{985FCC0B-9116-A04B-AA62-A67261D13967}" destId="{59EA03D0-C032-3140-90C0-5BCA4871D3D5}" srcOrd="1" destOrd="0" presId="urn:microsoft.com/office/officeart/2005/8/layout/process4"/>
    <dgm:cxn modelId="{20BD4957-CFBB-6046-8E6C-C764ACD0C175}" type="presParOf" srcId="{985FCC0B-9116-A04B-AA62-A67261D13967}" destId="{B5A4A1F7-4B98-CB45-934B-3F7DF49B4861}" srcOrd="2" destOrd="0" presId="urn:microsoft.com/office/officeart/2005/8/layout/process4"/>
    <dgm:cxn modelId="{7798C713-4BEA-2740-B198-60CFF41B9E12}" type="presParOf" srcId="{B5A4A1F7-4B98-CB45-934B-3F7DF49B4861}" destId="{1041EF0A-B3B7-AE49-83C5-73F239C073A8}" srcOrd="0" destOrd="0" presId="urn:microsoft.com/office/officeart/2005/8/layout/process4"/>
    <dgm:cxn modelId="{B7C6284B-3CBD-7348-93F1-D6796B34304E}" type="presParOf" srcId="{B5A4A1F7-4B98-CB45-934B-3F7DF49B4861}" destId="{A1453FB5-7A8A-A449-9475-F97292EA76A1}" srcOrd="1" destOrd="0" presId="urn:microsoft.com/office/officeart/2005/8/layout/process4"/>
    <dgm:cxn modelId="{BFE2AD59-0D93-264B-89D6-F78374F1BF01}" type="presParOf" srcId="{B5A4A1F7-4B98-CB45-934B-3F7DF49B4861}" destId="{B33AD25A-7C8E-FC42-AA29-C1A0D2F56285}" srcOrd="2" destOrd="0" presId="urn:microsoft.com/office/officeart/2005/8/layout/process4"/>
    <dgm:cxn modelId="{32957D03-782D-DF47-8E37-509F4F2038A8}" type="presParOf" srcId="{B33AD25A-7C8E-FC42-AA29-C1A0D2F56285}" destId="{C47E9563-10B2-A14E-BDAB-6F032EB97AEC}" srcOrd="0" destOrd="0" presId="urn:microsoft.com/office/officeart/2005/8/layout/process4"/>
    <dgm:cxn modelId="{40D2D327-58A9-B24E-A699-E9B923EA072C}" type="presParOf" srcId="{B33AD25A-7C8E-FC42-AA29-C1A0D2F56285}" destId="{4565E925-A22F-FF4D-94FF-F8F7E77B943D}" srcOrd="1" destOrd="0" presId="urn:microsoft.com/office/officeart/2005/8/layout/process4"/>
    <dgm:cxn modelId="{7A13C83E-3616-794C-A35C-AF1AFB594CAD}" type="presParOf" srcId="{985FCC0B-9116-A04B-AA62-A67261D13967}" destId="{96BEED43-043F-494A-9C5E-BE45AFE3F03A}" srcOrd="3" destOrd="0" presId="urn:microsoft.com/office/officeart/2005/8/layout/process4"/>
    <dgm:cxn modelId="{4C3D2886-499E-5A45-A18F-746AD4C24AF0}" type="presParOf" srcId="{985FCC0B-9116-A04B-AA62-A67261D13967}" destId="{5C40B50B-C060-E44A-B465-B5B7F5235F3F}" srcOrd="4" destOrd="0" presId="urn:microsoft.com/office/officeart/2005/8/layout/process4"/>
    <dgm:cxn modelId="{3C0C4F76-2564-CC4D-82B3-BD0C6D5B328F}" type="presParOf" srcId="{5C40B50B-C060-E44A-B465-B5B7F5235F3F}" destId="{97EA959D-365C-4047-94FC-FFC4F359BDD3}" srcOrd="0" destOrd="0" presId="urn:microsoft.com/office/officeart/2005/8/layout/process4"/>
    <dgm:cxn modelId="{2C689585-5E5E-9A44-9CAC-1E9AD919B46E}" type="presParOf" srcId="{5C40B50B-C060-E44A-B465-B5B7F5235F3F}" destId="{A46CEC59-4AE4-374C-8331-D1726B87DC6D}" srcOrd="1" destOrd="0" presId="urn:microsoft.com/office/officeart/2005/8/layout/process4"/>
    <dgm:cxn modelId="{530F1DF3-C1D8-9D4D-96C2-324AD6DAE250}" type="presParOf" srcId="{5C40B50B-C060-E44A-B465-B5B7F5235F3F}" destId="{7801E532-D9AF-2144-9CC7-A16CE4FB75F9}" srcOrd="2" destOrd="0" presId="urn:microsoft.com/office/officeart/2005/8/layout/process4"/>
    <dgm:cxn modelId="{647DF22A-FEF2-7E49-B733-516EBC15C47C}" type="presParOf" srcId="{7801E532-D9AF-2144-9CC7-A16CE4FB75F9}" destId="{E4FA2685-4C5E-0B4F-9E62-A7A4B8B9F2BA}" srcOrd="0" destOrd="0" presId="urn:microsoft.com/office/officeart/2005/8/layout/process4"/>
    <dgm:cxn modelId="{50A4BB90-ADCD-6E43-A9C0-128F5D5BB052}" type="presParOf" srcId="{7801E532-D9AF-2144-9CC7-A16CE4FB75F9}" destId="{3FC51447-3ECD-2F43-8A55-950278E53FC3}" srcOrd="1" destOrd="0" presId="urn:microsoft.com/office/officeart/2005/8/layout/process4"/>
    <dgm:cxn modelId="{887AFFF4-D933-354B-BEEC-F6C3256D4119}" type="presParOf" srcId="{7801E532-D9AF-2144-9CC7-A16CE4FB75F9}" destId="{595E11B5-C069-7545-AFC0-535A4EB893C1}" srcOrd="2" destOrd="0" presId="urn:microsoft.com/office/officeart/2005/8/layout/process4"/>
    <dgm:cxn modelId="{B243310D-E4B6-D640-8ECE-687F6A2CC985}" type="presParOf" srcId="{985FCC0B-9116-A04B-AA62-A67261D13967}" destId="{E2DD3548-DF6C-DE47-8D25-DF5452109FC2}" srcOrd="5" destOrd="0" presId="urn:microsoft.com/office/officeart/2005/8/layout/process4"/>
    <dgm:cxn modelId="{009880D3-F7A6-A044-A2A9-B996C2572930}" type="presParOf" srcId="{985FCC0B-9116-A04B-AA62-A67261D13967}" destId="{E4E1D6E6-1ACA-2947-83E5-373497A027A5}" srcOrd="6" destOrd="0" presId="urn:microsoft.com/office/officeart/2005/8/layout/process4"/>
    <dgm:cxn modelId="{4C39962D-FF50-0449-96E2-72A01E5A4552}" type="presParOf" srcId="{E4E1D6E6-1ACA-2947-83E5-373497A027A5}" destId="{C2C0001A-0445-A64E-8112-6B80490A587A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54EE53C-185F-4BAF-978C-37791F036F12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D31F9F8-1EFE-4756-9A1D-E7C2FC2E8476}">
      <dgm:prSet/>
      <dgm:spPr/>
      <dgm:t>
        <a:bodyPr/>
        <a:lstStyle/>
        <a:p>
          <a:r>
            <a:rPr lang="en-US" dirty="0"/>
            <a:t>Software developer jobs are projected to grow much faster than average due to increasing reliance on technology.</a:t>
          </a:r>
        </a:p>
      </dgm:t>
    </dgm:pt>
    <dgm:pt modelId="{AE5CBB38-8657-465E-BCBE-C32594813476}" type="parTrans" cxnId="{334D8F05-AFFE-4EF9-A280-C20F0A78005A}">
      <dgm:prSet/>
      <dgm:spPr/>
      <dgm:t>
        <a:bodyPr/>
        <a:lstStyle/>
        <a:p>
          <a:endParaRPr lang="en-US"/>
        </a:p>
      </dgm:t>
    </dgm:pt>
    <dgm:pt modelId="{0DFDE09F-8418-4367-B263-9ECD2138F50B}" type="sibTrans" cxnId="{334D8F05-AFFE-4EF9-A280-C20F0A78005A}">
      <dgm:prSet/>
      <dgm:spPr/>
      <dgm:t>
        <a:bodyPr/>
        <a:lstStyle/>
        <a:p>
          <a:endParaRPr lang="en-US"/>
        </a:p>
      </dgm:t>
    </dgm:pt>
    <dgm:pt modelId="{4C512525-6E39-4672-A1EB-AE82CEB8C31D}">
      <dgm:prSet/>
      <dgm:spPr/>
      <dgm:t>
        <a:bodyPr/>
        <a:lstStyle/>
        <a:p>
          <a:r>
            <a:rPr lang="en-US"/>
            <a:t>Salaries and job availability vary by region, with tech hubs like Silicon Valley offering higher compensation.</a:t>
          </a:r>
        </a:p>
      </dgm:t>
    </dgm:pt>
    <dgm:pt modelId="{C3C928BC-5546-4577-8C42-321B46FF4490}" type="parTrans" cxnId="{B9918A48-32FB-4F27-9E80-7101488EAF9F}">
      <dgm:prSet/>
      <dgm:spPr/>
      <dgm:t>
        <a:bodyPr/>
        <a:lstStyle/>
        <a:p>
          <a:endParaRPr lang="en-US"/>
        </a:p>
      </dgm:t>
    </dgm:pt>
    <dgm:pt modelId="{94B8126F-E06F-4AB3-9A49-DD887FA4235D}" type="sibTrans" cxnId="{B9918A48-32FB-4F27-9E80-7101488EAF9F}">
      <dgm:prSet/>
      <dgm:spPr/>
      <dgm:t>
        <a:bodyPr/>
        <a:lstStyle/>
        <a:p>
          <a:endParaRPr lang="en-US"/>
        </a:p>
      </dgm:t>
    </dgm:pt>
    <dgm:pt modelId="{B8EE947F-5D63-4E11-86F1-8ABBA10C3200}">
      <dgm:prSet/>
      <dgm:spPr/>
      <dgm:t>
        <a:bodyPr/>
        <a:lstStyle/>
        <a:p>
          <a:r>
            <a:rPr lang="en-US"/>
            <a:t>Remote work and freelancing are growing trends in the industry.</a:t>
          </a:r>
        </a:p>
      </dgm:t>
    </dgm:pt>
    <dgm:pt modelId="{C8839C78-63F4-414C-A14D-4CA7FEF93AEE}" type="parTrans" cxnId="{D38476CA-F6D6-4961-BBF5-04209DA49C89}">
      <dgm:prSet/>
      <dgm:spPr/>
      <dgm:t>
        <a:bodyPr/>
        <a:lstStyle/>
        <a:p>
          <a:endParaRPr lang="en-US"/>
        </a:p>
      </dgm:t>
    </dgm:pt>
    <dgm:pt modelId="{B2B0DA91-0841-4599-BF40-D19DBF23AD18}" type="sibTrans" cxnId="{D38476CA-F6D6-4961-BBF5-04209DA49C89}">
      <dgm:prSet/>
      <dgm:spPr/>
      <dgm:t>
        <a:bodyPr/>
        <a:lstStyle/>
        <a:p>
          <a:endParaRPr lang="en-US"/>
        </a:p>
      </dgm:t>
    </dgm:pt>
    <dgm:pt modelId="{2B76EF7C-9800-4A5C-9871-C866BCF69F8B}" type="pres">
      <dgm:prSet presAssocID="{C54EE53C-185F-4BAF-978C-37791F036F12}" presName="root" presStyleCnt="0">
        <dgm:presLayoutVars>
          <dgm:dir/>
          <dgm:resizeHandles val="exact"/>
        </dgm:presLayoutVars>
      </dgm:prSet>
      <dgm:spPr/>
    </dgm:pt>
    <dgm:pt modelId="{38E211AA-8C6C-41BB-B052-1CA11319A615}" type="pres">
      <dgm:prSet presAssocID="{1D31F9F8-1EFE-4756-9A1D-E7C2FC2E8476}" presName="compNode" presStyleCnt="0"/>
      <dgm:spPr/>
    </dgm:pt>
    <dgm:pt modelId="{0589863F-2023-4AA1-9544-C89D8E6E6C8D}" type="pres">
      <dgm:prSet presAssocID="{1D31F9F8-1EFE-4756-9A1D-E7C2FC2E847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siness Growth"/>
        </a:ext>
      </dgm:extLst>
    </dgm:pt>
    <dgm:pt modelId="{F1B83EB0-B159-44B0-BAC4-BB1C3E84E98A}" type="pres">
      <dgm:prSet presAssocID="{1D31F9F8-1EFE-4756-9A1D-E7C2FC2E8476}" presName="spaceRect" presStyleCnt="0"/>
      <dgm:spPr/>
    </dgm:pt>
    <dgm:pt modelId="{7B19992A-4659-4B42-ADA6-69AD97B1C129}" type="pres">
      <dgm:prSet presAssocID="{1D31F9F8-1EFE-4756-9A1D-E7C2FC2E8476}" presName="textRect" presStyleLbl="revTx" presStyleIdx="0" presStyleCnt="3">
        <dgm:presLayoutVars>
          <dgm:chMax val="1"/>
          <dgm:chPref val="1"/>
        </dgm:presLayoutVars>
      </dgm:prSet>
      <dgm:spPr/>
    </dgm:pt>
    <dgm:pt modelId="{86406D36-40E2-44A1-AF6D-AD33FCFC40DA}" type="pres">
      <dgm:prSet presAssocID="{0DFDE09F-8418-4367-B263-9ECD2138F50B}" presName="sibTrans" presStyleCnt="0"/>
      <dgm:spPr/>
    </dgm:pt>
    <dgm:pt modelId="{3BCDCFD0-9782-48DB-831C-ABC815AA728C}" type="pres">
      <dgm:prSet presAssocID="{4C512525-6E39-4672-A1EB-AE82CEB8C31D}" presName="compNode" presStyleCnt="0"/>
      <dgm:spPr/>
    </dgm:pt>
    <dgm:pt modelId="{20C40C0D-B89C-4D48-9775-4E74ADC8DF39}" type="pres">
      <dgm:prSet presAssocID="{4C512525-6E39-4672-A1EB-AE82CEB8C31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0A1A1B65-0876-4340-8764-E6368BD530C9}" type="pres">
      <dgm:prSet presAssocID="{4C512525-6E39-4672-A1EB-AE82CEB8C31D}" presName="spaceRect" presStyleCnt="0"/>
      <dgm:spPr/>
    </dgm:pt>
    <dgm:pt modelId="{CE750A78-13F2-4AD2-A35B-1CB4803B8660}" type="pres">
      <dgm:prSet presAssocID="{4C512525-6E39-4672-A1EB-AE82CEB8C31D}" presName="textRect" presStyleLbl="revTx" presStyleIdx="1" presStyleCnt="3">
        <dgm:presLayoutVars>
          <dgm:chMax val="1"/>
          <dgm:chPref val="1"/>
        </dgm:presLayoutVars>
      </dgm:prSet>
      <dgm:spPr/>
    </dgm:pt>
    <dgm:pt modelId="{F1E00A42-2EA6-443B-85CB-D56C8713CD4B}" type="pres">
      <dgm:prSet presAssocID="{94B8126F-E06F-4AB3-9A49-DD887FA4235D}" presName="sibTrans" presStyleCnt="0"/>
      <dgm:spPr/>
    </dgm:pt>
    <dgm:pt modelId="{CE3C83C8-7C23-45A5-8323-E5F326AAED48}" type="pres">
      <dgm:prSet presAssocID="{B8EE947F-5D63-4E11-86F1-8ABBA10C3200}" presName="compNode" presStyleCnt="0"/>
      <dgm:spPr/>
    </dgm:pt>
    <dgm:pt modelId="{B00726AE-C503-43D6-941B-7CFFC9347AAB}" type="pres">
      <dgm:prSet presAssocID="{B8EE947F-5D63-4E11-86F1-8ABBA10C320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mote control"/>
        </a:ext>
      </dgm:extLst>
    </dgm:pt>
    <dgm:pt modelId="{5D022D9C-1298-4665-8568-5B98380D41A8}" type="pres">
      <dgm:prSet presAssocID="{B8EE947F-5D63-4E11-86F1-8ABBA10C3200}" presName="spaceRect" presStyleCnt="0"/>
      <dgm:spPr/>
    </dgm:pt>
    <dgm:pt modelId="{6CB0D1EB-4546-46D7-9E95-CED16A863F4D}" type="pres">
      <dgm:prSet presAssocID="{B8EE947F-5D63-4E11-86F1-8ABBA10C3200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D434C202-A247-439A-B5C7-C13564B7AD9F}" type="presOf" srcId="{4C512525-6E39-4672-A1EB-AE82CEB8C31D}" destId="{CE750A78-13F2-4AD2-A35B-1CB4803B8660}" srcOrd="0" destOrd="0" presId="urn:microsoft.com/office/officeart/2018/2/layout/IconLabelList"/>
    <dgm:cxn modelId="{334D8F05-AFFE-4EF9-A280-C20F0A78005A}" srcId="{C54EE53C-185F-4BAF-978C-37791F036F12}" destId="{1D31F9F8-1EFE-4756-9A1D-E7C2FC2E8476}" srcOrd="0" destOrd="0" parTransId="{AE5CBB38-8657-465E-BCBE-C32594813476}" sibTransId="{0DFDE09F-8418-4367-B263-9ECD2138F50B}"/>
    <dgm:cxn modelId="{B1B4EE19-7A32-453D-8AE6-F2212FF9D28A}" type="presOf" srcId="{B8EE947F-5D63-4E11-86F1-8ABBA10C3200}" destId="{6CB0D1EB-4546-46D7-9E95-CED16A863F4D}" srcOrd="0" destOrd="0" presId="urn:microsoft.com/office/officeart/2018/2/layout/IconLabelList"/>
    <dgm:cxn modelId="{B9918A48-32FB-4F27-9E80-7101488EAF9F}" srcId="{C54EE53C-185F-4BAF-978C-37791F036F12}" destId="{4C512525-6E39-4672-A1EB-AE82CEB8C31D}" srcOrd="1" destOrd="0" parTransId="{C3C928BC-5546-4577-8C42-321B46FF4490}" sibTransId="{94B8126F-E06F-4AB3-9A49-DD887FA4235D}"/>
    <dgm:cxn modelId="{B9D3017A-195C-4F79-8FA4-8DC2FD85FA83}" type="presOf" srcId="{C54EE53C-185F-4BAF-978C-37791F036F12}" destId="{2B76EF7C-9800-4A5C-9871-C866BCF69F8B}" srcOrd="0" destOrd="0" presId="urn:microsoft.com/office/officeart/2018/2/layout/IconLabelList"/>
    <dgm:cxn modelId="{D38476CA-F6D6-4961-BBF5-04209DA49C89}" srcId="{C54EE53C-185F-4BAF-978C-37791F036F12}" destId="{B8EE947F-5D63-4E11-86F1-8ABBA10C3200}" srcOrd="2" destOrd="0" parTransId="{C8839C78-63F4-414C-A14D-4CA7FEF93AEE}" sibTransId="{B2B0DA91-0841-4599-BF40-D19DBF23AD18}"/>
    <dgm:cxn modelId="{1F1165D5-00D6-48DD-A772-6D4BDC872006}" type="presOf" srcId="{1D31F9F8-1EFE-4756-9A1D-E7C2FC2E8476}" destId="{7B19992A-4659-4B42-ADA6-69AD97B1C129}" srcOrd="0" destOrd="0" presId="urn:microsoft.com/office/officeart/2018/2/layout/IconLabelList"/>
    <dgm:cxn modelId="{F140C4D0-A371-415B-BE23-B67CAD159EB6}" type="presParOf" srcId="{2B76EF7C-9800-4A5C-9871-C866BCF69F8B}" destId="{38E211AA-8C6C-41BB-B052-1CA11319A615}" srcOrd="0" destOrd="0" presId="urn:microsoft.com/office/officeart/2018/2/layout/IconLabelList"/>
    <dgm:cxn modelId="{2772D9D5-6DD3-4CBB-81BA-649051EFA245}" type="presParOf" srcId="{38E211AA-8C6C-41BB-B052-1CA11319A615}" destId="{0589863F-2023-4AA1-9544-C89D8E6E6C8D}" srcOrd="0" destOrd="0" presId="urn:microsoft.com/office/officeart/2018/2/layout/IconLabelList"/>
    <dgm:cxn modelId="{290AB299-20B1-49EB-A64B-F7ED8C315195}" type="presParOf" srcId="{38E211AA-8C6C-41BB-B052-1CA11319A615}" destId="{F1B83EB0-B159-44B0-BAC4-BB1C3E84E98A}" srcOrd="1" destOrd="0" presId="urn:microsoft.com/office/officeart/2018/2/layout/IconLabelList"/>
    <dgm:cxn modelId="{3C78E0CE-94A8-4E51-867F-719A2C47F0C4}" type="presParOf" srcId="{38E211AA-8C6C-41BB-B052-1CA11319A615}" destId="{7B19992A-4659-4B42-ADA6-69AD97B1C129}" srcOrd="2" destOrd="0" presId="urn:microsoft.com/office/officeart/2018/2/layout/IconLabelList"/>
    <dgm:cxn modelId="{D2D5869D-5F41-42CC-9215-867BE68F60E8}" type="presParOf" srcId="{2B76EF7C-9800-4A5C-9871-C866BCF69F8B}" destId="{86406D36-40E2-44A1-AF6D-AD33FCFC40DA}" srcOrd="1" destOrd="0" presId="urn:microsoft.com/office/officeart/2018/2/layout/IconLabelList"/>
    <dgm:cxn modelId="{A5876039-6D04-43FD-8695-DC4CE70726DB}" type="presParOf" srcId="{2B76EF7C-9800-4A5C-9871-C866BCF69F8B}" destId="{3BCDCFD0-9782-48DB-831C-ABC815AA728C}" srcOrd="2" destOrd="0" presId="urn:microsoft.com/office/officeart/2018/2/layout/IconLabelList"/>
    <dgm:cxn modelId="{70092E85-141F-4518-BA26-CE3277942498}" type="presParOf" srcId="{3BCDCFD0-9782-48DB-831C-ABC815AA728C}" destId="{20C40C0D-B89C-4D48-9775-4E74ADC8DF39}" srcOrd="0" destOrd="0" presId="urn:microsoft.com/office/officeart/2018/2/layout/IconLabelList"/>
    <dgm:cxn modelId="{D8892D12-EFA1-4961-B1F7-078F71727309}" type="presParOf" srcId="{3BCDCFD0-9782-48DB-831C-ABC815AA728C}" destId="{0A1A1B65-0876-4340-8764-E6368BD530C9}" srcOrd="1" destOrd="0" presId="urn:microsoft.com/office/officeart/2018/2/layout/IconLabelList"/>
    <dgm:cxn modelId="{D05FDA89-FF2F-4BCA-A8BF-D2FB45F0CBFA}" type="presParOf" srcId="{3BCDCFD0-9782-48DB-831C-ABC815AA728C}" destId="{CE750A78-13F2-4AD2-A35B-1CB4803B8660}" srcOrd="2" destOrd="0" presId="urn:microsoft.com/office/officeart/2018/2/layout/IconLabelList"/>
    <dgm:cxn modelId="{962B293F-88CD-4ED3-BDE1-3043590EBEE1}" type="presParOf" srcId="{2B76EF7C-9800-4A5C-9871-C866BCF69F8B}" destId="{F1E00A42-2EA6-443B-85CB-D56C8713CD4B}" srcOrd="3" destOrd="0" presId="urn:microsoft.com/office/officeart/2018/2/layout/IconLabelList"/>
    <dgm:cxn modelId="{8341BFD6-9750-4EA6-93F4-428CE2658F6C}" type="presParOf" srcId="{2B76EF7C-9800-4A5C-9871-C866BCF69F8B}" destId="{CE3C83C8-7C23-45A5-8323-E5F326AAED48}" srcOrd="4" destOrd="0" presId="urn:microsoft.com/office/officeart/2018/2/layout/IconLabelList"/>
    <dgm:cxn modelId="{573162B3-A8B2-40D3-AA44-D9E9DC997419}" type="presParOf" srcId="{CE3C83C8-7C23-45A5-8323-E5F326AAED48}" destId="{B00726AE-C503-43D6-941B-7CFFC9347AAB}" srcOrd="0" destOrd="0" presId="urn:microsoft.com/office/officeart/2018/2/layout/IconLabelList"/>
    <dgm:cxn modelId="{91D910B8-93B5-4B0A-A935-07905115369F}" type="presParOf" srcId="{CE3C83C8-7C23-45A5-8323-E5F326AAED48}" destId="{5D022D9C-1298-4665-8568-5B98380D41A8}" srcOrd="1" destOrd="0" presId="urn:microsoft.com/office/officeart/2018/2/layout/IconLabelList"/>
    <dgm:cxn modelId="{5AC902A7-F58D-466C-8B66-69B403852B39}" type="presParOf" srcId="{CE3C83C8-7C23-45A5-8323-E5F326AAED48}" destId="{6CB0D1EB-4546-46D7-9E95-CED16A863F4D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5EB8AE5-2AD4-4FA3-90C2-EDBDF7719E6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90B14E52-17C8-4D4C-A3AA-FD96B94CD812}">
      <dgm:prSet/>
      <dgm:spPr/>
      <dgm:t>
        <a:bodyPr/>
        <a:lstStyle/>
        <a:p>
          <a:r>
            <a:rPr lang="en-US"/>
            <a:t>Work-life balance is often strained due to long hours and tight deadlines.</a:t>
          </a:r>
        </a:p>
      </dgm:t>
    </dgm:pt>
    <dgm:pt modelId="{688EB03C-EFF7-49B0-9FB6-644AF69F2BD5}" type="parTrans" cxnId="{C9E7040C-FD10-44AE-A149-194022FBDC43}">
      <dgm:prSet/>
      <dgm:spPr/>
      <dgm:t>
        <a:bodyPr/>
        <a:lstStyle/>
        <a:p>
          <a:endParaRPr lang="en-US"/>
        </a:p>
      </dgm:t>
    </dgm:pt>
    <dgm:pt modelId="{B97EE568-0DCE-4315-9607-59CAF17D8245}" type="sibTrans" cxnId="{C9E7040C-FD10-44AE-A149-194022FBDC43}">
      <dgm:prSet/>
      <dgm:spPr/>
      <dgm:t>
        <a:bodyPr/>
        <a:lstStyle/>
        <a:p>
          <a:endParaRPr lang="en-US"/>
        </a:p>
      </dgm:t>
    </dgm:pt>
    <dgm:pt modelId="{0E6F069E-05FF-4ED9-BD64-215F1433B9E7}">
      <dgm:prSet/>
      <dgm:spPr/>
      <dgm:t>
        <a:bodyPr/>
        <a:lstStyle/>
        <a:p>
          <a:r>
            <a:rPr lang="en-US"/>
            <a:t>Constant pressure to solve complex problems can be stressful.</a:t>
          </a:r>
        </a:p>
      </dgm:t>
    </dgm:pt>
    <dgm:pt modelId="{A915FF94-906F-4577-B44D-28BE350EA597}" type="parTrans" cxnId="{5EDAC906-4F38-47B2-8CFA-6CCF0FF0F6C8}">
      <dgm:prSet/>
      <dgm:spPr/>
      <dgm:t>
        <a:bodyPr/>
        <a:lstStyle/>
        <a:p>
          <a:endParaRPr lang="en-US"/>
        </a:p>
      </dgm:t>
    </dgm:pt>
    <dgm:pt modelId="{2DB65C0F-29A8-4CB7-A676-74D3EBFF34E2}" type="sibTrans" cxnId="{5EDAC906-4F38-47B2-8CFA-6CCF0FF0F6C8}">
      <dgm:prSet/>
      <dgm:spPr/>
      <dgm:t>
        <a:bodyPr/>
        <a:lstStyle/>
        <a:p>
          <a:endParaRPr lang="en-US"/>
        </a:p>
      </dgm:t>
    </dgm:pt>
    <dgm:pt modelId="{67CBA591-F26D-4C88-8FBE-69737068C560}">
      <dgm:prSet/>
      <dgm:spPr/>
      <dgm:t>
        <a:bodyPr/>
        <a:lstStyle/>
        <a:p>
          <a:r>
            <a:rPr lang="en-US"/>
            <a:t>Career advancement requires both technical expertise and leadership skills.</a:t>
          </a:r>
        </a:p>
      </dgm:t>
    </dgm:pt>
    <dgm:pt modelId="{A6AB5E74-206F-4338-813F-8F6ECAD64AA8}" type="parTrans" cxnId="{51F05D7C-892C-485D-9E8B-A061B81072AA}">
      <dgm:prSet/>
      <dgm:spPr/>
      <dgm:t>
        <a:bodyPr/>
        <a:lstStyle/>
        <a:p>
          <a:endParaRPr lang="en-US"/>
        </a:p>
      </dgm:t>
    </dgm:pt>
    <dgm:pt modelId="{AD527874-277F-48D4-9AF6-C1EF9C0D6AA9}" type="sibTrans" cxnId="{51F05D7C-892C-485D-9E8B-A061B81072AA}">
      <dgm:prSet/>
      <dgm:spPr/>
      <dgm:t>
        <a:bodyPr/>
        <a:lstStyle/>
        <a:p>
          <a:endParaRPr lang="en-US"/>
        </a:p>
      </dgm:t>
    </dgm:pt>
    <dgm:pt modelId="{1174D2EF-BCF6-47DC-A9E7-1F8B8142AB47}">
      <dgm:prSet/>
      <dgm:spPr/>
      <dgm:t>
        <a:bodyPr/>
        <a:lstStyle/>
        <a:p>
          <a:r>
            <a:rPr lang="en-US"/>
            <a:t>The field requires ongoing learning to stay current with new tools, frameworks, and methodologies.</a:t>
          </a:r>
        </a:p>
      </dgm:t>
    </dgm:pt>
    <dgm:pt modelId="{0E1379B6-A30E-4C8D-8497-AA0A96692929}" type="parTrans" cxnId="{10EF7613-70EF-4AE3-9044-49C7573C11E1}">
      <dgm:prSet/>
      <dgm:spPr/>
      <dgm:t>
        <a:bodyPr/>
        <a:lstStyle/>
        <a:p>
          <a:endParaRPr lang="en-US"/>
        </a:p>
      </dgm:t>
    </dgm:pt>
    <dgm:pt modelId="{B27742CC-0D2C-4413-85C4-17B4F3D27D6A}" type="sibTrans" cxnId="{10EF7613-70EF-4AE3-9044-49C7573C11E1}">
      <dgm:prSet/>
      <dgm:spPr/>
      <dgm:t>
        <a:bodyPr/>
        <a:lstStyle/>
        <a:p>
          <a:endParaRPr lang="en-US"/>
        </a:p>
      </dgm:t>
    </dgm:pt>
    <dgm:pt modelId="{7CE01436-673D-4C3B-909D-51D0FA76191F}" type="pres">
      <dgm:prSet presAssocID="{75EB8AE5-2AD4-4FA3-90C2-EDBDF7719E6C}" presName="root" presStyleCnt="0">
        <dgm:presLayoutVars>
          <dgm:dir/>
          <dgm:resizeHandles val="exact"/>
        </dgm:presLayoutVars>
      </dgm:prSet>
      <dgm:spPr/>
    </dgm:pt>
    <dgm:pt modelId="{DCF6D740-7793-470A-913A-FA48904820B0}" type="pres">
      <dgm:prSet presAssocID="{90B14E52-17C8-4D4C-A3AA-FD96B94CD812}" presName="compNode" presStyleCnt="0"/>
      <dgm:spPr/>
    </dgm:pt>
    <dgm:pt modelId="{4C71B89A-75A3-40FF-A1FA-68580632E55A}" type="pres">
      <dgm:prSet presAssocID="{90B14E52-17C8-4D4C-A3AA-FD96B94CD812}" presName="bgRect" presStyleLbl="bgShp" presStyleIdx="0" presStyleCnt="4"/>
      <dgm:spPr/>
    </dgm:pt>
    <dgm:pt modelId="{946AA4EB-B2D6-41BA-8816-F7AE80BF57CA}" type="pres">
      <dgm:prSet presAssocID="{90B14E52-17C8-4D4C-A3AA-FD96B94CD81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ck"/>
        </a:ext>
      </dgm:extLst>
    </dgm:pt>
    <dgm:pt modelId="{7F75B468-2168-4F31-AB12-CA1534DADD09}" type="pres">
      <dgm:prSet presAssocID="{90B14E52-17C8-4D4C-A3AA-FD96B94CD812}" presName="spaceRect" presStyleCnt="0"/>
      <dgm:spPr/>
    </dgm:pt>
    <dgm:pt modelId="{CE32C9B2-C443-4962-B680-E1442AE20007}" type="pres">
      <dgm:prSet presAssocID="{90B14E52-17C8-4D4C-A3AA-FD96B94CD812}" presName="parTx" presStyleLbl="revTx" presStyleIdx="0" presStyleCnt="4">
        <dgm:presLayoutVars>
          <dgm:chMax val="0"/>
          <dgm:chPref val="0"/>
        </dgm:presLayoutVars>
      </dgm:prSet>
      <dgm:spPr/>
    </dgm:pt>
    <dgm:pt modelId="{35BF1671-AFCF-424E-9BBE-59E7A0EAD0B9}" type="pres">
      <dgm:prSet presAssocID="{B97EE568-0DCE-4315-9607-59CAF17D8245}" presName="sibTrans" presStyleCnt="0"/>
      <dgm:spPr/>
    </dgm:pt>
    <dgm:pt modelId="{4B8D23A1-5E8A-4386-ACCE-7FBEC1380CF5}" type="pres">
      <dgm:prSet presAssocID="{0E6F069E-05FF-4ED9-BD64-215F1433B9E7}" presName="compNode" presStyleCnt="0"/>
      <dgm:spPr/>
    </dgm:pt>
    <dgm:pt modelId="{ED960597-68E5-4663-88E0-7E6B2C1C9D11}" type="pres">
      <dgm:prSet presAssocID="{0E6F069E-05FF-4ED9-BD64-215F1433B9E7}" presName="bgRect" presStyleLbl="bgShp" presStyleIdx="1" presStyleCnt="4"/>
      <dgm:spPr/>
    </dgm:pt>
    <dgm:pt modelId="{20FFA55C-3C7B-4070-B62F-9336D570319B}" type="pres">
      <dgm:prSet presAssocID="{0E6F069E-05FF-4ED9-BD64-215F1433B9E7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ze"/>
        </a:ext>
      </dgm:extLst>
    </dgm:pt>
    <dgm:pt modelId="{6625F2EE-1D1D-42F9-B3D0-D2ACF7EFB147}" type="pres">
      <dgm:prSet presAssocID="{0E6F069E-05FF-4ED9-BD64-215F1433B9E7}" presName="spaceRect" presStyleCnt="0"/>
      <dgm:spPr/>
    </dgm:pt>
    <dgm:pt modelId="{3F744632-1703-400A-A03F-03ADB59E2BC1}" type="pres">
      <dgm:prSet presAssocID="{0E6F069E-05FF-4ED9-BD64-215F1433B9E7}" presName="parTx" presStyleLbl="revTx" presStyleIdx="1" presStyleCnt="4">
        <dgm:presLayoutVars>
          <dgm:chMax val="0"/>
          <dgm:chPref val="0"/>
        </dgm:presLayoutVars>
      </dgm:prSet>
      <dgm:spPr/>
    </dgm:pt>
    <dgm:pt modelId="{4E2F33CD-3833-4410-B9A9-B9B320282B4B}" type="pres">
      <dgm:prSet presAssocID="{2DB65C0F-29A8-4CB7-A676-74D3EBFF34E2}" presName="sibTrans" presStyleCnt="0"/>
      <dgm:spPr/>
    </dgm:pt>
    <dgm:pt modelId="{2F8FECDA-76EB-4885-B07E-BCE13EB7B36E}" type="pres">
      <dgm:prSet presAssocID="{67CBA591-F26D-4C88-8FBE-69737068C560}" presName="compNode" presStyleCnt="0"/>
      <dgm:spPr/>
    </dgm:pt>
    <dgm:pt modelId="{3434F30C-2143-4E94-9D89-5858DDF25FCF}" type="pres">
      <dgm:prSet presAssocID="{67CBA591-F26D-4C88-8FBE-69737068C560}" presName="bgRect" presStyleLbl="bgShp" presStyleIdx="2" presStyleCnt="4"/>
      <dgm:spPr/>
    </dgm:pt>
    <dgm:pt modelId="{D005132F-F095-4CD8-83D3-D984EBF472A1}" type="pres">
      <dgm:prSet presAssocID="{67CBA591-F26D-4C88-8FBE-69737068C560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ploma Roll"/>
        </a:ext>
      </dgm:extLst>
    </dgm:pt>
    <dgm:pt modelId="{A306C8DC-8194-48CF-A599-465A11B8DBEA}" type="pres">
      <dgm:prSet presAssocID="{67CBA591-F26D-4C88-8FBE-69737068C560}" presName="spaceRect" presStyleCnt="0"/>
      <dgm:spPr/>
    </dgm:pt>
    <dgm:pt modelId="{2517C7EB-96FB-4444-9A3C-D8016A9C405F}" type="pres">
      <dgm:prSet presAssocID="{67CBA591-F26D-4C88-8FBE-69737068C560}" presName="parTx" presStyleLbl="revTx" presStyleIdx="2" presStyleCnt="4">
        <dgm:presLayoutVars>
          <dgm:chMax val="0"/>
          <dgm:chPref val="0"/>
        </dgm:presLayoutVars>
      </dgm:prSet>
      <dgm:spPr/>
    </dgm:pt>
    <dgm:pt modelId="{FD27EE2C-DC6D-41B5-85E9-7B1B8B3918C7}" type="pres">
      <dgm:prSet presAssocID="{AD527874-277F-48D4-9AF6-C1EF9C0D6AA9}" presName="sibTrans" presStyleCnt="0"/>
      <dgm:spPr/>
    </dgm:pt>
    <dgm:pt modelId="{429CF282-9412-45CF-B311-4ED0FAC4A88A}" type="pres">
      <dgm:prSet presAssocID="{1174D2EF-BCF6-47DC-A9E7-1F8B8142AB47}" presName="compNode" presStyleCnt="0"/>
      <dgm:spPr/>
    </dgm:pt>
    <dgm:pt modelId="{54F7F8C3-8EEF-488A-BA49-8FF31D466071}" type="pres">
      <dgm:prSet presAssocID="{1174D2EF-BCF6-47DC-A9E7-1F8B8142AB47}" presName="bgRect" presStyleLbl="bgShp" presStyleIdx="3" presStyleCnt="4"/>
      <dgm:spPr/>
    </dgm:pt>
    <dgm:pt modelId="{FC0723F9-82D1-42BC-B672-65AE8E69371C}" type="pres">
      <dgm:prSet presAssocID="{1174D2EF-BCF6-47DC-A9E7-1F8B8142AB47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D036D5FD-D219-4652-9028-A6EA9B616ABB}" type="pres">
      <dgm:prSet presAssocID="{1174D2EF-BCF6-47DC-A9E7-1F8B8142AB47}" presName="spaceRect" presStyleCnt="0"/>
      <dgm:spPr/>
    </dgm:pt>
    <dgm:pt modelId="{74A18341-FE13-49BF-9F82-9522E9406FF6}" type="pres">
      <dgm:prSet presAssocID="{1174D2EF-BCF6-47DC-A9E7-1F8B8142AB47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3719BF03-B7B0-4E7D-AC99-38949DC901E4}" type="presOf" srcId="{0E6F069E-05FF-4ED9-BD64-215F1433B9E7}" destId="{3F744632-1703-400A-A03F-03ADB59E2BC1}" srcOrd="0" destOrd="0" presId="urn:microsoft.com/office/officeart/2018/2/layout/IconVerticalSolidList"/>
    <dgm:cxn modelId="{5EDAC906-4F38-47B2-8CFA-6CCF0FF0F6C8}" srcId="{75EB8AE5-2AD4-4FA3-90C2-EDBDF7719E6C}" destId="{0E6F069E-05FF-4ED9-BD64-215F1433B9E7}" srcOrd="1" destOrd="0" parTransId="{A915FF94-906F-4577-B44D-28BE350EA597}" sibTransId="{2DB65C0F-29A8-4CB7-A676-74D3EBFF34E2}"/>
    <dgm:cxn modelId="{C9E7040C-FD10-44AE-A149-194022FBDC43}" srcId="{75EB8AE5-2AD4-4FA3-90C2-EDBDF7719E6C}" destId="{90B14E52-17C8-4D4C-A3AA-FD96B94CD812}" srcOrd="0" destOrd="0" parTransId="{688EB03C-EFF7-49B0-9FB6-644AF69F2BD5}" sibTransId="{B97EE568-0DCE-4315-9607-59CAF17D8245}"/>
    <dgm:cxn modelId="{609D5A10-FBCD-4C61-82A8-C814D1D523CB}" type="presOf" srcId="{75EB8AE5-2AD4-4FA3-90C2-EDBDF7719E6C}" destId="{7CE01436-673D-4C3B-909D-51D0FA76191F}" srcOrd="0" destOrd="0" presId="urn:microsoft.com/office/officeart/2018/2/layout/IconVerticalSolidList"/>
    <dgm:cxn modelId="{10EF7613-70EF-4AE3-9044-49C7573C11E1}" srcId="{75EB8AE5-2AD4-4FA3-90C2-EDBDF7719E6C}" destId="{1174D2EF-BCF6-47DC-A9E7-1F8B8142AB47}" srcOrd="3" destOrd="0" parTransId="{0E1379B6-A30E-4C8D-8497-AA0A96692929}" sibTransId="{B27742CC-0D2C-4413-85C4-17B4F3D27D6A}"/>
    <dgm:cxn modelId="{DB191B16-68EE-4D54-9B94-44822823FB42}" type="presOf" srcId="{67CBA591-F26D-4C88-8FBE-69737068C560}" destId="{2517C7EB-96FB-4444-9A3C-D8016A9C405F}" srcOrd="0" destOrd="0" presId="urn:microsoft.com/office/officeart/2018/2/layout/IconVerticalSolidList"/>
    <dgm:cxn modelId="{C6CE9C7B-C64F-490C-B842-FA79C06476B0}" type="presOf" srcId="{90B14E52-17C8-4D4C-A3AA-FD96B94CD812}" destId="{CE32C9B2-C443-4962-B680-E1442AE20007}" srcOrd="0" destOrd="0" presId="urn:microsoft.com/office/officeart/2018/2/layout/IconVerticalSolidList"/>
    <dgm:cxn modelId="{51F05D7C-892C-485D-9E8B-A061B81072AA}" srcId="{75EB8AE5-2AD4-4FA3-90C2-EDBDF7719E6C}" destId="{67CBA591-F26D-4C88-8FBE-69737068C560}" srcOrd="2" destOrd="0" parTransId="{A6AB5E74-206F-4338-813F-8F6ECAD64AA8}" sibTransId="{AD527874-277F-48D4-9AF6-C1EF9C0D6AA9}"/>
    <dgm:cxn modelId="{3BDD6A8E-A55D-4B67-8EDA-3447E7ACAB77}" type="presOf" srcId="{1174D2EF-BCF6-47DC-A9E7-1F8B8142AB47}" destId="{74A18341-FE13-49BF-9F82-9522E9406FF6}" srcOrd="0" destOrd="0" presId="urn:microsoft.com/office/officeart/2018/2/layout/IconVerticalSolidList"/>
    <dgm:cxn modelId="{ADC7F47E-66BF-4CAC-921C-C7F3FCABB59D}" type="presParOf" srcId="{7CE01436-673D-4C3B-909D-51D0FA76191F}" destId="{DCF6D740-7793-470A-913A-FA48904820B0}" srcOrd="0" destOrd="0" presId="urn:microsoft.com/office/officeart/2018/2/layout/IconVerticalSolidList"/>
    <dgm:cxn modelId="{9E7B35D9-5221-4DDE-A8E7-470B558A0EDC}" type="presParOf" srcId="{DCF6D740-7793-470A-913A-FA48904820B0}" destId="{4C71B89A-75A3-40FF-A1FA-68580632E55A}" srcOrd="0" destOrd="0" presId="urn:microsoft.com/office/officeart/2018/2/layout/IconVerticalSolidList"/>
    <dgm:cxn modelId="{AB84A95B-DE69-4432-A3CE-8E3F912BA148}" type="presParOf" srcId="{DCF6D740-7793-470A-913A-FA48904820B0}" destId="{946AA4EB-B2D6-41BA-8816-F7AE80BF57CA}" srcOrd="1" destOrd="0" presId="urn:microsoft.com/office/officeart/2018/2/layout/IconVerticalSolidList"/>
    <dgm:cxn modelId="{30B615DF-FB85-4832-91BC-8370C3311A47}" type="presParOf" srcId="{DCF6D740-7793-470A-913A-FA48904820B0}" destId="{7F75B468-2168-4F31-AB12-CA1534DADD09}" srcOrd="2" destOrd="0" presId="urn:microsoft.com/office/officeart/2018/2/layout/IconVerticalSolidList"/>
    <dgm:cxn modelId="{7D29DB83-8A50-4E7B-B62E-1784AA66273F}" type="presParOf" srcId="{DCF6D740-7793-470A-913A-FA48904820B0}" destId="{CE32C9B2-C443-4962-B680-E1442AE20007}" srcOrd="3" destOrd="0" presId="urn:microsoft.com/office/officeart/2018/2/layout/IconVerticalSolidList"/>
    <dgm:cxn modelId="{A06430D4-6850-4C89-B206-DC661F9CD21C}" type="presParOf" srcId="{7CE01436-673D-4C3B-909D-51D0FA76191F}" destId="{35BF1671-AFCF-424E-9BBE-59E7A0EAD0B9}" srcOrd="1" destOrd="0" presId="urn:microsoft.com/office/officeart/2018/2/layout/IconVerticalSolidList"/>
    <dgm:cxn modelId="{C54CF1D0-F629-4594-86DB-E97C36AC3A10}" type="presParOf" srcId="{7CE01436-673D-4C3B-909D-51D0FA76191F}" destId="{4B8D23A1-5E8A-4386-ACCE-7FBEC1380CF5}" srcOrd="2" destOrd="0" presId="urn:microsoft.com/office/officeart/2018/2/layout/IconVerticalSolidList"/>
    <dgm:cxn modelId="{CEA0AB51-6D1B-49F5-AA92-8CEEE95CC5C6}" type="presParOf" srcId="{4B8D23A1-5E8A-4386-ACCE-7FBEC1380CF5}" destId="{ED960597-68E5-4663-88E0-7E6B2C1C9D11}" srcOrd="0" destOrd="0" presId="urn:microsoft.com/office/officeart/2018/2/layout/IconVerticalSolidList"/>
    <dgm:cxn modelId="{C49CCE71-21A5-4893-84E7-537FDB5B353A}" type="presParOf" srcId="{4B8D23A1-5E8A-4386-ACCE-7FBEC1380CF5}" destId="{20FFA55C-3C7B-4070-B62F-9336D570319B}" srcOrd="1" destOrd="0" presId="urn:microsoft.com/office/officeart/2018/2/layout/IconVerticalSolidList"/>
    <dgm:cxn modelId="{4D12C29A-84AA-4343-BDAF-48CDCEA941AF}" type="presParOf" srcId="{4B8D23A1-5E8A-4386-ACCE-7FBEC1380CF5}" destId="{6625F2EE-1D1D-42F9-B3D0-D2ACF7EFB147}" srcOrd="2" destOrd="0" presId="urn:microsoft.com/office/officeart/2018/2/layout/IconVerticalSolidList"/>
    <dgm:cxn modelId="{CFC79559-0E4B-4C83-A639-8ED19755055C}" type="presParOf" srcId="{4B8D23A1-5E8A-4386-ACCE-7FBEC1380CF5}" destId="{3F744632-1703-400A-A03F-03ADB59E2BC1}" srcOrd="3" destOrd="0" presId="urn:microsoft.com/office/officeart/2018/2/layout/IconVerticalSolidList"/>
    <dgm:cxn modelId="{906B3A5A-2D52-4B61-9925-C66E80AF9FCB}" type="presParOf" srcId="{7CE01436-673D-4C3B-909D-51D0FA76191F}" destId="{4E2F33CD-3833-4410-B9A9-B9B320282B4B}" srcOrd="3" destOrd="0" presId="urn:microsoft.com/office/officeart/2018/2/layout/IconVerticalSolidList"/>
    <dgm:cxn modelId="{D7CB8992-A164-4FD5-9331-D0C3C56E8C74}" type="presParOf" srcId="{7CE01436-673D-4C3B-909D-51D0FA76191F}" destId="{2F8FECDA-76EB-4885-B07E-BCE13EB7B36E}" srcOrd="4" destOrd="0" presId="urn:microsoft.com/office/officeart/2018/2/layout/IconVerticalSolidList"/>
    <dgm:cxn modelId="{9448575C-D23F-44FC-99B6-F0F866352221}" type="presParOf" srcId="{2F8FECDA-76EB-4885-B07E-BCE13EB7B36E}" destId="{3434F30C-2143-4E94-9D89-5858DDF25FCF}" srcOrd="0" destOrd="0" presId="urn:microsoft.com/office/officeart/2018/2/layout/IconVerticalSolidList"/>
    <dgm:cxn modelId="{6D445FDD-6BF7-435D-94CE-C181BBDB29CA}" type="presParOf" srcId="{2F8FECDA-76EB-4885-B07E-BCE13EB7B36E}" destId="{D005132F-F095-4CD8-83D3-D984EBF472A1}" srcOrd="1" destOrd="0" presId="urn:microsoft.com/office/officeart/2018/2/layout/IconVerticalSolidList"/>
    <dgm:cxn modelId="{7312C9DB-F252-411D-A5E8-C3113FE1A8C8}" type="presParOf" srcId="{2F8FECDA-76EB-4885-B07E-BCE13EB7B36E}" destId="{A306C8DC-8194-48CF-A599-465A11B8DBEA}" srcOrd="2" destOrd="0" presId="urn:microsoft.com/office/officeart/2018/2/layout/IconVerticalSolidList"/>
    <dgm:cxn modelId="{963AB1BE-E94E-4078-BD10-7FFC69E6A831}" type="presParOf" srcId="{2F8FECDA-76EB-4885-B07E-BCE13EB7B36E}" destId="{2517C7EB-96FB-4444-9A3C-D8016A9C405F}" srcOrd="3" destOrd="0" presId="urn:microsoft.com/office/officeart/2018/2/layout/IconVerticalSolidList"/>
    <dgm:cxn modelId="{3A9639BB-1DE7-4218-8E6B-9D7621D6888D}" type="presParOf" srcId="{7CE01436-673D-4C3B-909D-51D0FA76191F}" destId="{FD27EE2C-DC6D-41B5-85E9-7B1B8B3918C7}" srcOrd="5" destOrd="0" presId="urn:microsoft.com/office/officeart/2018/2/layout/IconVerticalSolidList"/>
    <dgm:cxn modelId="{043F0774-71B0-4548-87EF-84330EDD71A9}" type="presParOf" srcId="{7CE01436-673D-4C3B-909D-51D0FA76191F}" destId="{429CF282-9412-45CF-B311-4ED0FAC4A88A}" srcOrd="6" destOrd="0" presId="urn:microsoft.com/office/officeart/2018/2/layout/IconVerticalSolidList"/>
    <dgm:cxn modelId="{28DA5C50-1D62-4639-A8F2-933487B47E4F}" type="presParOf" srcId="{429CF282-9412-45CF-B311-4ED0FAC4A88A}" destId="{54F7F8C3-8EEF-488A-BA49-8FF31D466071}" srcOrd="0" destOrd="0" presId="urn:microsoft.com/office/officeart/2018/2/layout/IconVerticalSolidList"/>
    <dgm:cxn modelId="{654A3254-BACB-4191-B0D6-7303D867EACD}" type="presParOf" srcId="{429CF282-9412-45CF-B311-4ED0FAC4A88A}" destId="{FC0723F9-82D1-42BC-B672-65AE8E69371C}" srcOrd="1" destOrd="0" presId="urn:microsoft.com/office/officeart/2018/2/layout/IconVerticalSolidList"/>
    <dgm:cxn modelId="{359E4D2B-BE8E-4C27-95AC-8D9922D9DEB6}" type="presParOf" srcId="{429CF282-9412-45CF-B311-4ED0FAC4A88A}" destId="{D036D5FD-D219-4652-9028-A6EA9B616ABB}" srcOrd="2" destOrd="0" presId="urn:microsoft.com/office/officeart/2018/2/layout/IconVerticalSolidList"/>
    <dgm:cxn modelId="{177FEBFF-98A1-4CAE-B340-248C7AB0602D}" type="presParOf" srcId="{429CF282-9412-45CF-B311-4ED0FAC4A88A}" destId="{74A18341-FE13-49BF-9F82-9522E9406FF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1C8A789-E4ED-470B-8636-96FE7B91E234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FDB45FF-06ED-4A4E-9120-83816ED5E75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Software development will continue to grow as technology advances.</a:t>
          </a:r>
        </a:p>
      </dgm:t>
    </dgm:pt>
    <dgm:pt modelId="{B296CEA9-295A-4545-9838-E32D3FAFC3B0}" type="parTrans" cxnId="{D5F954EC-4E85-4D1C-A210-4A354EFF50BE}">
      <dgm:prSet/>
      <dgm:spPr/>
      <dgm:t>
        <a:bodyPr/>
        <a:lstStyle/>
        <a:p>
          <a:endParaRPr lang="en-US"/>
        </a:p>
      </dgm:t>
    </dgm:pt>
    <dgm:pt modelId="{7F7292B6-32FA-4DDE-B11B-94BAF33C2FE8}" type="sibTrans" cxnId="{D5F954EC-4E85-4D1C-A210-4A354EFF50BE}">
      <dgm:prSet/>
      <dgm:spPr/>
      <dgm:t>
        <a:bodyPr/>
        <a:lstStyle/>
        <a:p>
          <a:endParaRPr lang="en-US"/>
        </a:p>
      </dgm:t>
    </dgm:pt>
    <dgm:pt modelId="{8408DA75-5E0F-43C2-8094-79FE49CF9BB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Emerging fields like AI and automation will increase demand for developers.</a:t>
          </a:r>
        </a:p>
      </dgm:t>
    </dgm:pt>
    <dgm:pt modelId="{6322F71A-77BB-4281-86FD-A1DF022A9D04}" type="parTrans" cxnId="{BFF3CE47-BE22-4573-9551-5D294DA3F55B}">
      <dgm:prSet/>
      <dgm:spPr/>
      <dgm:t>
        <a:bodyPr/>
        <a:lstStyle/>
        <a:p>
          <a:endParaRPr lang="en-US"/>
        </a:p>
      </dgm:t>
    </dgm:pt>
    <dgm:pt modelId="{BB9DEE4C-8A7A-4A9C-A26B-18E4A8A9B987}" type="sibTrans" cxnId="{BFF3CE47-BE22-4573-9551-5D294DA3F55B}">
      <dgm:prSet/>
      <dgm:spPr/>
      <dgm:t>
        <a:bodyPr/>
        <a:lstStyle/>
        <a:p>
          <a:endParaRPr lang="en-US"/>
        </a:p>
      </dgm:t>
    </dgm:pt>
    <dgm:pt modelId="{4A0017E0-7F00-45AD-BFE6-BABBDD09602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Developers must continuously upskill to stay relevant in an ever-evolving field.</a:t>
          </a:r>
        </a:p>
      </dgm:t>
    </dgm:pt>
    <dgm:pt modelId="{34F274E6-36B0-44C5-9134-E84D85701847}" type="parTrans" cxnId="{606D593C-82A2-4D40-AF92-3D3968D14E2D}">
      <dgm:prSet/>
      <dgm:spPr/>
      <dgm:t>
        <a:bodyPr/>
        <a:lstStyle/>
        <a:p>
          <a:endParaRPr lang="en-US"/>
        </a:p>
      </dgm:t>
    </dgm:pt>
    <dgm:pt modelId="{0D1FA5C9-A2A6-4B19-B294-400AD27C2B1A}" type="sibTrans" cxnId="{606D593C-82A2-4D40-AF92-3D3968D14E2D}">
      <dgm:prSet/>
      <dgm:spPr/>
      <dgm:t>
        <a:bodyPr/>
        <a:lstStyle/>
        <a:p>
          <a:endParaRPr lang="en-US"/>
        </a:p>
      </dgm:t>
    </dgm:pt>
    <dgm:pt modelId="{BF03B4DA-6DB4-425E-9C09-20DCC5C99159}" type="pres">
      <dgm:prSet presAssocID="{E1C8A789-E4ED-470B-8636-96FE7B91E234}" presName="root" presStyleCnt="0">
        <dgm:presLayoutVars>
          <dgm:dir/>
          <dgm:resizeHandles val="exact"/>
        </dgm:presLayoutVars>
      </dgm:prSet>
      <dgm:spPr/>
    </dgm:pt>
    <dgm:pt modelId="{85EE8443-C2AC-4A38-A122-574BB368B638}" type="pres">
      <dgm:prSet presAssocID="{CFDB45FF-06ED-4A4E-9120-83816ED5E75B}" presName="compNode" presStyleCnt="0"/>
      <dgm:spPr/>
    </dgm:pt>
    <dgm:pt modelId="{81FB0778-D651-4BAE-9954-747755815DCB}" type="pres">
      <dgm:prSet presAssocID="{CFDB45FF-06ED-4A4E-9120-83816ED5E75B}" presName="bgRect" presStyleLbl="bgShp" presStyleIdx="0" presStyleCnt="3"/>
      <dgm:spPr/>
    </dgm:pt>
    <dgm:pt modelId="{37E3F239-8A71-46A3-A5BA-EA88EA93A3D2}" type="pres">
      <dgm:prSet presAssocID="{CFDB45FF-06ED-4A4E-9120-83816ED5E75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siness Growth"/>
        </a:ext>
      </dgm:extLst>
    </dgm:pt>
    <dgm:pt modelId="{DADC1944-74E5-4B4B-9FF8-E6C2567A6FDB}" type="pres">
      <dgm:prSet presAssocID="{CFDB45FF-06ED-4A4E-9120-83816ED5E75B}" presName="spaceRect" presStyleCnt="0"/>
      <dgm:spPr/>
    </dgm:pt>
    <dgm:pt modelId="{A85DF5CA-2A53-4F66-BAC0-7F84608D18FB}" type="pres">
      <dgm:prSet presAssocID="{CFDB45FF-06ED-4A4E-9120-83816ED5E75B}" presName="parTx" presStyleLbl="revTx" presStyleIdx="0" presStyleCnt="3">
        <dgm:presLayoutVars>
          <dgm:chMax val="0"/>
          <dgm:chPref val="0"/>
        </dgm:presLayoutVars>
      </dgm:prSet>
      <dgm:spPr/>
    </dgm:pt>
    <dgm:pt modelId="{827B57F4-60EE-4F4A-A9FC-3F9047990FFC}" type="pres">
      <dgm:prSet presAssocID="{7F7292B6-32FA-4DDE-B11B-94BAF33C2FE8}" presName="sibTrans" presStyleCnt="0"/>
      <dgm:spPr/>
    </dgm:pt>
    <dgm:pt modelId="{804B38C4-E069-4F91-8191-05BF5B51E44C}" type="pres">
      <dgm:prSet presAssocID="{8408DA75-5E0F-43C2-8094-79FE49CF9BBB}" presName="compNode" presStyleCnt="0"/>
      <dgm:spPr/>
    </dgm:pt>
    <dgm:pt modelId="{DE716982-093A-4F0C-AA31-66F46380E23B}" type="pres">
      <dgm:prSet presAssocID="{8408DA75-5E0F-43C2-8094-79FE49CF9BBB}" presName="bgRect" presStyleLbl="bgShp" presStyleIdx="1" presStyleCnt="3"/>
      <dgm:spPr/>
    </dgm:pt>
    <dgm:pt modelId="{817BC5A0-D512-4E21-95F4-A79282CC61B2}" type="pres">
      <dgm:prSet presAssocID="{8408DA75-5E0F-43C2-8094-79FE49CF9BB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4C356D75-58B6-414A-B7C0-254F49FB995E}" type="pres">
      <dgm:prSet presAssocID="{8408DA75-5E0F-43C2-8094-79FE49CF9BBB}" presName="spaceRect" presStyleCnt="0"/>
      <dgm:spPr/>
    </dgm:pt>
    <dgm:pt modelId="{494A9068-2AB3-41D1-AB54-3D825514AF1F}" type="pres">
      <dgm:prSet presAssocID="{8408DA75-5E0F-43C2-8094-79FE49CF9BBB}" presName="parTx" presStyleLbl="revTx" presStyleIdx="1" presStyleCnt="3">
        <dgm:presLayoutVars>
          <dgm:chMax val="0"/>
          <dgm:chPref val="0"/>
        </dgm:presLayoutVars>
      </dgm:prSet>
      <dgm:spPr/>
    </dgm:pt>
    <dgm:pt modelId="{E5E96578-FEF8-4914-84E0-4829CAF861D7}" type="pres">
      <dgm:prSet presAssocID="{BB9DEE4C-8A7A-4A9C-A26B-18E4A8A9B987}" presName="sibTrans" presStyleCnt="0"/>
      <dgm:spPr/>
    </dgm:pt>
    <dgm:pt modelId="{6254DCAC-A90D-4145-A0E8-3ABED496C76C}" type="pres">
      <dgm:prSet presAssocID="{4A0017E0-7F00-45AD-BFE6-BABBDD09602B}" presName="compNode" presStyleCnt="0"/>
      <dgm:spPr/>
    </dgm:pt>
    <dgm:pt modelId="{4C3938E5-9FFC-4454-9A91-5194405DF958}" type="pres">
      <dgm:prSet presAssocID="{4A0017E0-7F00-45AD-BFE6-BABBDD09602B}" presName="bgRect" presStyleLbl="bgShp" presStyleIdx="2" presStyleCnt="3"/>
      <dgm:spPr/>
    </dgm:pt>
    <dgm:pt modelId="{88A6808E-3282-41A4-B514-1C9E4ADA9E41}" type="pres">
      <dgm:prSet presAssocID="{4A0017E0-7F00-45AD-BFE6-BABBDD09602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ght Bulb and Gear"/>
        </a:ext>
      </dgm:extLst>
    </dgm:pt>
    <dgm:pt modelId="{F3561E2B-0449-4CBE-AFD4-FA29B06CB279}" type="pres">
      <dgm:prSet presAssocID="{4A0017E0-7F00-45AD-BFE6-BABBDD09602B}" presName="spaceRect" presStyleCnt="0"/>
      <dgm:spPr/>
    </dgm:pt>
    <dgm:pt modelId="{D9675091-401D-4A8C-9D44-37EDAAB820DE}" type="pres">
      <dgm:prSet presAssocID="{4A0017E0-7F00-45AD-BFE6-BABBDD09602B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421F0111-004C-46D0-BCF5-2442A15AD678}" type="presOf" srcId="{CFDB45FF-06ED-4A4E-9120-83816ED5E75B}" destId="{A85DF5CA-2A53-4F66-BAC0-7F84608D18FB}" srcOrd="0" destOrd="0" presId="urn:microsoft.com/office/officeart/2018/2/layout/IconVerticalSolidList"/>
    <dgm:cxn modelId="{606D593C-82A2-4D40-AF92-3D3968D14E2D}" srcId="{E1C8A789-E4ED-470B-8636-96FE7B91E234}" destId="{4A0017E0-7F00-45AD-BFE6-BABBDD09602B}" srcOrd="2" destOrd="0" parTransId="{34F274E6-36B0-44C5-9134-E84D85701847}" sibTransId="{0D1FA5C9-A2A6-4B19-B294-400AD27C2B1A}"/>
    <dgm:cxn modelId="{860ABE3F-30E9-4B18-BC11-918135EC7371}" type="presOf" srcId="{E1C8A789-E4ED-470B-8636-96FE7B91E234}" destId="{BF03B4DA-6DB4-425E-9C09-20DCC5C99159}" srcOrd="0" destOrd="0" presId="urn:microsoft.com/office/officeart/2018/2/layout/IconVerticalSolidList"/>
    <dgm:cxn modelId="{BFF3CE47-BE22-4573-9551-5D294DA3F55B}" srcId="{E1C8A789-E4ED-470B-8636-96FE7B91E234}" destId="{8408DA75-5E0F-43C2-8094-79FE49CF9BBB}" srcOrd="1" destOrd="0" parTransId="{6322F71A-77BB-4281-86FD-A1DF022A9D04}" sibTransId="{BB9DEE4C-8A7A-4A9C-A26B-18E4A8A9B987}"/>
    <dgm:cxn modelId="{432CEE6D-E389-4FDD-8048-AB5847C0A481}" type="presOf" srcId="{8408DA75-5E0F-43C2-8094-79FE49CF9BBB}" destId="{494A9068-2AB3-41D1-AB54-3D825514AF1F}" srcOrd="0" destOrd="0" presId="urn:microsoft.com/office/officeart/2018/2/layout/IconVerticalSolidList"/>
    <dgm:cxn modelId="{E6F17BDD-B599-4F48-9BB8-9D1151EC7C59}" type="presOf" srcId="{4A0017E0-7F00-45AD-BFE6-BABBDD09602B}" destId="{D9675091-401D-4A8C-9D44-37EDAAB820DE}" srcOrd="0" destOrd="0" presId="urn:microsoft.com/office/officeart/2018/2/layout/IconVerticalSolidList"/>
    <dgm:cxn modelId="{D5F954EC-4E85-4D1C-A210-4A354EFF50BE}" srcId="{E1C8A789-E4ED-470B-8636-96FE7B91E234}" destId="{CFDB45FF-06ED-4A4E-9120-83816ED5E75B}" srcOrd="0" destOrd="0" parTransId="{B296CEA9-295A-4545-9838-E32D3FAFC3B0}" sibTransId="{7F7292B6-32FA-4DDE-B11B-94BAF33C2FE8}"/>
    <dgm:cxn modelId="{E5AA0C33-B219-4C34-9188-AF7CD804A83D}" type="presParOf" srcId="{BF03B4DA-6DB4-425E-9C09-20DCC5C99159}" destId="{85EE8443-C2AC-4A38-A122-574BB368B638}" srcOrd="0" destOrd="0" presId="urn:microsoft.com/office/officeart/2018/2/layout/IconVerticalSolidList"/>
    <dgm:cxn modelId="{3DCFE6D5-1F3D-4AF8-80E7-0EDF545DB366}" type="presParOf" srcId="{85EE8443-C2AC-4A38-A122-574BB368B638}" destId="{81FB0778-D651-4BAE-9954-747755815DCB}" srcOrd="0" destOrd="0" presId="urn:microsoft.com/office/officeart/2018/2/layout/IconVerticalSolidList"/>
    <dgm:cxn modelId="{E81A2FCE-04E1-4DF5-81F8-9383C8F6EC33}" type="presParOf" srcId="{85EE8443-C2AC-4A38-A122-574BB368B638}" destId="{37E3F239-8A71-46A3-A5BA-EA88EA93A3D2}" srcOrd="1" destOrd="0" presId="urn:microsoft.com/office/officeart/2018/2/layout/IconVerticalSolidList"/>
    <dgm:cxn modelId="{C50DC0A3-8022-4480-96CB-7B08FC878556}" type="presParOf" srcId="{85EE8443-C2AC-4A38-A122-574BB368B638}" destId="{DADC1944-74E5-4B4B-9FF8-E6C2567A6FDB}" srcOrd="2" destOrd="0" presId="urn:microsoft.com/office/officeart/2018/2/layout/IconVerticalSolidList"/>
    <dgm:cxn modelId="{F33C8E19-743D-43AD-B545-934AF4A47701}" type="presParOf" srcId="{85EE8443-C2AC-4A38-A122-574BB368B638}" destId="{A85DF5CA-2A53-4F66-BAC0-7F84608D18FB}" srcOrd="3" destOrd="0" presId="urn:microsoft.com/office/officeart/2018/2/layout/IconVerticalSolidList"/>
    <dgm:cxn modelId="{D6E7FC3B-C333-49C0-8926-8DC9001C41B9}" type="presParOf" srcId="{BF03B4DA-6DB4-425E-9C09-20DCC5C99159}" destId="{827B57F4-60EE-4F4A-A9FC-3F9047990FFC}" srcOrd="1" destOrd="0" presId="urn:microsoft.com/office/officeart/2018/2/layout/IconVerticalSolidList"/>
    <dgm:cxn modelId="{276AC99F-F600-40D2-8886-F0E84376F26B}" type="presParOf" srcId="{BF03B4DA-6DB4-425E-9C09-20DCC5C99159}" destId="{804B38C4-E069-4F91-8191-05BF5B51E44C}" srcOrd="2" destOrd="0" presId="urn:microsoft.com/office/officeart/2018/2/layout/IconVerticalSolidList"/>
    <dgm:cxn modelId="{895FA10A-D20F-46B2-847C-3696670714EC}" type="presParOf" srcId="{804B38C4-E069-4F91-8191-05BF5B51E44C}" destId="{DE716982-093A-4F0C-AA31-66F46380E23B}" srcOrd="0" destOrd="0" presId="urn:microsoft.com/office/officeart/2018/2/layout/IconVerticalSolidList"/>
    <dgm:cxn modelId="{405ACEE8-AD29-4737-A1FF-D763326CC328}" type="presParOf" srcId="{804B38C4-E069-4F91-8191-05BF5B51E44C}" destId="{817BC5A0-D512-4E21-95F4-A79282CC61B2}" srcOrd="1" destOrd="0" presId="urn:microsoft.com/office/officeart/2018/2/layout/IconVerticalSolidList"/>
    <dgm:cxn modelId="{A8207012-DE93-43C6-91FE-6B076C66568F}" type="presParOf" srcId="{804B38C4-E069-4F91-8191-05BF5B51E44C}" destId="{4C356D75-58B6-414A-B7C0-254F49FB995E}" srcOrd="2" destOrd="0" presId="urn:microsoft.com/office/officeart/2018/2/layout/IconVerticalSolidList"/>
    <dgm:cxn modelId="{40DAFE1F-9EE9-4A20-A11E-F2D5B19650E5}" type="presParOf" srcId="{804B38C4-E069-4F91-8191-05BF5B51E44C}" destId="{494A9068-2AB3-41D1-AB54-3D825514AF1F}" srcOrd="3" destOrd="0" presId="urn:microsoft.com/office/officeart/2018/2/layout/IconVerticalSolidList"/>
    <dgm:cxn modelId="{1AC005B0-AD61-4199-9C22-EB516B9878C3}" type="presParOf" srcId="{BF03B4DA-6DB4-425E-9C09-20DCC5C99159}" destId="{E5E96578-FEF8-4914-84E0-4829CAF861D7}" srcOrd="3" destOrd="0" presId="urn:microsoft.com/office/officeart/2018/2/layout/IconVerticalSolidList"/>
    <dgm:cxn modelId="{83675049-4E6F-4ED9-8EEE-D046472CCBAA}" type="presParOf" srcId="{BF03B4DA-6DB4-425E-9C09-20DCC5C99159}" destId="{6254DCAC-A90D-4145-A0E8-3ABED496C76C}" srcOrd="4" destOrd="0" presId="urn:microsoft.com/office/officeart/2018/2/layout/IconVerticalSolidList"/>
    <dgm:cxn modelId="{B0CB2E23-BC92-40DE-A9A3-B166470F3E92}" type="presParOf" srcId="{6254DCAC-A90D-4145-A0E8-3ABED496C76C}" destId="{4C3938E5-9FFC-4454-9A91-5194405DF958}" srcOrd="0" destOrd="0" presId="urn:microsoft.com/office/officeart/2018/2/layout/IconVerticalSolidList"/>
    <dgm:cxn modelId="{7AF7479B-CB8F-420E-ADB4-F51F77E6480B}" type="presParOf" srcId="{6254DCAC-A90D-4145-A0E8-3ABED496C76C}" destId="{88A6808E-3282-41A4-B514-1C9E4ADA9E41}" srcOrd="1" destOrd="0" presId="urn:microsoft.com/office/officeart/2018/2/layout/IconVerticalSolidList"/>
    <dgm:cxn modelId="{2787E081-4F44-4E47-A7BC-863219A3782B}" type="presParOf" srcId="{6254DCAC-A90D-4145-A0E8-3ABED496C76C}" destId="{F3561E2B-0449-4CBE-AFD4-FA29B06CB279}" srcOrd="2" destOrd="0" presId="urn:microsoft.com/office/officeart/2018/2/layout/IconVerticalSolidList"/>
    <dgm:cxn modelId="{92C30D6A-F562-427B-AB30-24E5BA7249C1}" type="presParOf" srcId="{6254DCAC-A90D-4145-A0E8-3ABED496C76C}" destId="{D9675091-401D-4A8C-9D44-37EDAAB820D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D9EA60-E4F5-DF45-930F-81B6D3A5829E}">
      <dsp:nvSpPr>
        <dsp:cNvPr id="0" name=""/>
        <dsp:cNvSpPr/>
      </dsp:nvSpPr>
      <dsp:spPr>
        <a:xfrm>
          <a:off x="0" y="3439008"/>
          <a:ext cx="10927829" cy="7523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Developers must stay updated on new trends such as cloud computing and artificial intelligence.</a:t>
          </a:r>
        </a:p>
      </dsp:txBody>
      <dsp:txXfrm>
        <a:off x="0" y="3439008"/>
        <a:ext cx="10927829" cy="752371"/>
      </dsp:txXfrm>
    </dsp:sp>
    <dsp:sp modelId="{A1453FB5-7A8A-A449-9475-F97292EA76A1}">
      <dsp:nvSpPr>
        <dsp:cNvPr id="0" name=""/>
        <dsp:cNvSpPr/>
      </dsp:nvSpPr>
      <dsp:spPr>
        <a:xfrm rot="10800000">
          <a:off x="0" y="2293147"/>
          <a:ext cx="10927829" cy="1157146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Soft Skills</a:t>
          </a:r>
          <a:r>
            <a:rPr lang="en-US" sz="1400" kern="1200"/>
            <a:t>: </a:t>
          </a:r>
        </a:p>
      </dsp:txBody>
      <dsp:txXfrm rot="-10800000">
        <a:off x="0" y="2293147"/>
        <a:ext cx="10927829" cy="406158"/>
      </dsp:txXfrm>
    </dsp:sp>
    <dsp:sp modelId="{C47E9563-10B2-A14E-BDAB-6F032EB97AEC}">
      <dsp:nvSpPr>
        <dsp:cNvPr id="0" name=""/>
        <dsp:cNvSpPr/>
      </dsp:nvSpPr>
      <dsp:spPr>
        <a:xfrm>
          <a:off x="0" y="2699305"/>
          <a:ext cx="5463914" cy="34598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13970" rIns="78232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Strong problem-solving abilities.</a:t>
          </a:r>
        </a:p>
      </dsp:txBody>
      <dsp:txXfrm>
        <a:off x="0" y="2699305"/>
        <a:ext cx="5463914" cy="345986"/>
      </dsp:txXfrm>
    </dsp:sp>
    <dsp:sp modelId="{4565E925-A22F-FF4D-94FF-F8F7E77B943D}">
      <dsp:nvSpPr>
        <dsp:cNvPr id="0" name=""/>
        <dsp:cNvSpPr/>
      </dsp:nvSpPr>
      <dsp:spPr>
        <a:xfrm>
          <a:off x="5463914" y="2699305"/>
          <a:ext cx="5463914" cy="34598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13970" rIns="78232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Effective communication and teamwork skills.</a:t>
          </a:r>
        </a:p>
      </dsp:txBody>
      <dsp:txXfrm>
        <a:off x="5463914" y="2699305"/>
        <a:ext cx="5463914" cy="345986"/>
      </dsp:txXfrm>
    </dsp:sp>
    <dsp:sp modelId="{A46CEC59-4AE4-374C-8331-D1726B87DC6D}">
      <dsp:nvSpPr>
        <dsp:cNvPr id="0" name=""/>
        <dsp:cNvSpPr/>
      </dsp:nvSpPr>
      <dsp:spPr>
        <a:xfrm rot="10800000">
          <a:off x="0" y="1147286"/>
          <a:ext cx="10927829" cy="1157146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Technical Skills</a:t>
          </a:r>
          <a:r>
            <a:rPr lang="en-US" sz="1400" kern="1200"/>
            <a:t>: </a:t>
          </a:r>
        </a:p>
      </dsp:txBody>
      <dsp:txXfrm rot="-10800000">
        <a:off x="0" y="1147286"/>
        <a:ext cx="10927829" cy="406158"/>
      </dsp:txXfrm>
    </dsp:sp>
    <dsp:sp modelId="{E4FA2685-4C5E-0B4F-9E62-A7A4B8B9F2BA}">
      <dsp:nvSpPr>
        <dsp:cNvPr id="0" name=""/>
        <dsp:cNvSpPr/>
      </dsp:nvSpPr>
      <dsp:spPr>
        <a:xfrm>
          <a:off x="5335" y="1553444"/>
          <a:ext cx="3639052" cy="34598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13970" rIns="78232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Proficiency in programming languages like Python, Java, and JavaScript.</a:t>
          </a:r>
        </a:p>
      </dsp:txBody>
      <dsp:txXfrm>
        <a:off x="5335" y="1553444"/>
        <a:ext cx="3639052" cy="345986"/>
      </dsp:txXfrm>
    </dsp:sp>
    <dsp:sp modelId="{3FC51447-3ECD-2F43-8A55-950278E53FC3}">
      <dsp:nvSpPr>
        <dsp:cNvPr id="0" name=""/>
        <dsp:cNvSpPr/>
      </dsp:nvSpPr>
      <dsp:spPr>
        <a:xfrm>
          <a:off x="3644388" y="1553444"/>
          <a:ext cx="3639052" cy="34598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13970" rIns="78232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Knowledge of frameworks for front-end and back-end development.</a:t>
          </a:r>
        </a:p>
      </dsp:txBody>
      <dsp:txXfrm>
        <a:off x="3644388" y="1553444"/>
        <a:ext cx="3639052" cy="345986"/>
      </dsp:txXfrm>
    </dsp:sp>
    <dsp:sp modelId="{595E11B5-C069-7545-AFC0-535A4EB893C1}">
      <dsp:nvSpPr>
        <dsp:cNvPr id="0" name=""/>
        <dsp:cNvSpPr/>
      </dsp:nvSpPr>
      <dsp:spPr>
        <a:xfrm>
          <a:off x="7283440" y="1553444"/>
          <a:ext cx="3639052" cy="34598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13970" rIns="78232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Database management expertise.</a:t>
          </a:r>
        </a:p>
      </dsp:txBody>
      <dsp:txXfrm>
        <a:off x="7283440" y="1553444"/>
        <a:ext cx="3639052" cy="345986"/>
      </dsp:txXfrm>
    </dsp:sp>
    <dsp:sp modelId="{C2C0001A-0445-A64E-8112-6B80490A587A}">
      <dsp:nvSpPr>
        <dsp:cNvPr id="0" name=""/>
        <dsp:cNvSpPr/>
      </dsp:nvSpPr>
      <dsp:spPr>
        <a:xfrm rot="10800000">
          <a:off x="0" y="1425"/>
          <a:ext cx="10927829" cy="1157146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Education</a:t>
          </a:r>
          <a:r>
            <a:rPr lang="en-US" sz="1400" kern="1200"/>
            <a:t>: Typically, a degree in computer science or IT, or alternative routes such as coding boot camps.</a:t>
          </a:r>
        </a:p>
      </dsp:txBody>
      <dsp:txXfrm rot="10800000">
        <a:off x="0" y="1425"/>
        <a:ext cx="10927829" cy="75187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89863F-2023-4AA1-9544-C89D8E6E6C8D}">
      <dsp:nvSpPr>
        <dsp:cNvPr id="0" name=""/>
        <dsp:cNvSpPr/>
      </dsp:nvSpPr>
      <dsp:spPr>
        <a:xfrm>
          <a:off x="947201" y="818755"/>
          <a:ext cx="1451800" cy="14518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19992A-4659-4B42-ADA6-69AD97B1C129}">
      <dsp:nvSpPr>
        <dsp:cNvPr id="0" name=""/>
        <dsp:cNvSpPr/>
      </dsp:nvSpPr>
      <dsp:spPr>
        <a:xfrm>
          <a:off x="59990" y="2654049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Software developer jobs are projected to grow much faster than average due to increasing reliance on technology.</a:t>
          </a:r>
        </a:p>
      </dsp:txBody>
      <dsp:txXfrm>
        <a:off x="59990" y="2654049"/>
        <a:ext cx="3226223" cy="720000"/>
      </dsp:txXfrm>
    </dsp:sp>
    <dsp:sp modelId="{20C40C0D-B89C-4D48-9775-4E74ADC8DF39}">
      <dsp:nvSpPr>
        <dsp:cNvPr id="0" name=""/>
        <dsp:cNvSpPr/>
      </dsp:nvSpPr>
      <dsp:spPr>
        <a:xfrm>
          <a:off x="4738014" y="818755"/>
          <a:ext cx="1451800" cy="14518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750A78-13F2-4AD2-A35B-1CB4803B8660}">
      <dsp:nvSpPr>
        <dsp:cNvPr id="0" name=""/>
        <dsp:cNvSpPr/>
      </dsp:nvSpPr>
      <dsp:spPr>
        <a:xfrm>
          <a:off x="3850802" y="2654049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Salaries and job availability vary by region, with tech hubs like Silicon Valley offering higher compensation.</a:t>
          </a:r>
        </a:p>
      </dsp:txBody>
      <dsp:txXfrm>
        <a:off x="3850802" y="2654049"/>
        <a:ext cx="3226223" cy="720000"/>
      </dsp:txXfrm>
    </dsp:sp>
    <dsp:sp modelId="{B00726AE-C503-43D6-941B-7CFFC9347AAB}">
      <dsp:nvSpPr>
        <dsp:cNvPr id="0" name=""/>
        <dsp:cNvSpPr/>
      </dsp:nvSpPr>
      <dsp:spPr>
        <a:xfrm>
          <a:off x="8528826" y="818755"/>
          <a:ext cx="1451800" cy="14518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B0D1EB-4546-46D7-9E95-CED16A863F4D}">
      <dsp:nvSpPr>
        <dsp:cNvPr id="0" name=""/>
        <dsp:cNvSpPr/>
      </dsp:nvSpPr>
      <dsp:spPr>
        <a:xfrm>
          <a:off x="7641615" y="2654049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Remote work and freelancing are growing trends in the industry.</a:t>
          </a:r>
        </a:p>
      </dsp:txBody>
      <dsp:txXfrm>
        <a:off x="7641615" y="2654049"/>
        <a:ext cx="3226223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71B89A-75A3-40FF-A1FA-68580632E55A}">
      <dsp:nvSpPr>
        <dsp:cNvPr id="0" name=""/>
        <dsp:cNvSpPr/>
      </dsp:nvSpPr>
      <dsp:spPr>
        <a:xfrm>
          <a:off x="0" y="2288"/>
          <a:ext cx="6364224" cy="115984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6AA4EB-B2D6-41BA-8816-F7AE80BF57CA}">
      <dsp:nvSpPr>
        <dsp:cNvPr id="0" name=""/>
        <dsp:cNvSpPr/>
      </dsp:nvSpPr>
      <dsp:spPr>
        <a:xfrm>
          <a:off x="350852" y="263253"/>
          <a:ext cx="637913" cy="63791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32C9B2-C443-4962-B680-E1442AE20007}">
      <dsp:nvSpPr>
        <dsp:cNvPr id="0" name=""/>
        <dsp:cNvSpPr/>
      </dsp:nvSpPr>
      <dsp:spPr>
        <a:xfrm>
          <a:off x="1339618" y="2288"/>
          <a:ext cx="5024605" cy="1159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750" tIns="122750" rIns="122750" bIns="12275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Work-life balance is often strained due to long hours and tight deadlines.</a:t>
          </a:r>
        </a:p>
      </dsp:txBody>
      <dsp:txXfrm>
        <a:off x="1339618" y="2288"/>
        <a:ext cx="5024605" cy="1159843"/>
      </dsp:txXfrm>
    </dsp:sp>
    <dsp:sp modelId="{ED960597-68E5-4663-88E0-7E6B2C1C9D11}">
      <dsp:nvSpPr>
        <dsp:cNvPr id="0" name=""/>
        <dsp:cNvSpPr/>
      </dsp:nvSpPr>
      <dsp:spPr>
        <a:xfrm>
          <a:off x="0" y="1452092"/>
          <a:ext cx="6364224" cy="115984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FFA55C-3C7B-4070-B62F-9336D570319B}">
      <dsp:nvSpPr>
        <dsp:cNvPr id="0" name=""/>
        <dsp:cNvSpPr/>
      </dsp:nvSpPr>
      <dsp:spPr>
        <a:xfrm>
          <a:off x="350852" y="1713057"/>
          <a:ext cx="637913" cy="63791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744632-1703-400A-A03F-03ADB59E2BC1}">
      <dsp:nvSpPr>
        <dsp:cNvPr id="0" name=""/>
        <dsp:cNvSpPr/>
      </dsp:nvSpPr>
      <dsp:spPr>
        <a:xfrm>
          <a:off x="1339618" y="1452092"/>
          <a:ext cx="5024605" cy="1159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750" tIns="122750" rIns="122750" bIns="12275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Constant pressure to solve complex problems can be stressful.</a:t>
          </a:r>
        </a:p>
      </dsp:txBody>
      <dsp:txXfrm>
        <a:off x="1339618" y="1452092"/>
        <a:ext cx="5024605" cy="1159843"/>
      </dsp:txXfrm>
    </dsp:sp>
    <dsp:sp modelId="{3434F30C-2143-4E94-9D89-5858DDF25FCF}">
      <dsp:nvSpPr>
        <dsp:cNvPr id="0" name=""/>
        <dsp:cNvSpPr/>
      </dsp:nvSpPr>
      <dsp:spPr>
        <a:xfrm>
          <a:off x="0" y="2901896"/>
          <a:ext cx="6364224" cy="115984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05132F-F095-4CD8-83D3-D984EBF472A1}">
      <dsp:nvSpPr>
        <dsp:cNvPr id="0" name=""/>
        <dsp:cNvSpPr/>
      </dsp:nvSpPr>
      <dsp:spPr>
        <a:xfrm>
          <a:off x="350852" y="3162861"/>
          <a:ext cx="637913" cy="63791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17C7EB-96FB-4444-9A3C-D8016A9C405F}">
      <dsp:nvSpPr>
        <dsp:cNvPr id="0" name=""/>
        <dsp:cNvSpPr/>
      </dsp:nvSpPr>
      <dsp:spPr>
        <a:xfrm>
          <a:off x="1339618" y="2901896"/>
          <a:ext cx="5024605" cy="1159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750" tIns="122750" rIns="122750" bIns="12275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Career advancement requires both technical expertise and leadership skills.</a:t>
          </a:r>
        </a:p>
      </dsp:txBody>
      <dsp:txXfrm>
        <a:off x="1339618" y="2901896"/>
        <a:ext cx="5024605" cy="1159843"/>
      </dsp:txXfrm>
    </dsp:sp>
    <dsp:sp modelId="{54F7F8C3-8EEF-488A-BA49-8FF31D466071}">
      <dsp:nvSpPr>
        <dsp:cNvPr id="0" name=""/>
        <dsp:cNvSpPr/>
      </dsp:nvSpPr>
      <dsp:spPr>
        <a:xfrm>
          <a:off x="0" y="4351700"/>
          <a:ext cx="6364224" cy="115984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0723F9-82D1-42BC-B672-65AE8E69371C}">
      <dsp:nvSpPr>
        <dsp:cNvPr id="0" name=""/>
        <dsp:cNvSpPr/>
      </dsp:nvSpPr>
      <dsp:spPr>
        <a:xfrm>
          <a:off x="350852" y="4612665"/>
          <a:ext cx="637913" cy="63791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A18341-FE13-49BF-9F82-9522E9406FF6}">
      <dsp:nvSpPr>
        <dsp:cNvPr id="0" name=""/>
        <dsp:cNvSpPr/>
      </dsp:nvSpPr>
      <dsp:spPr>
        <a:xfrm>
          <a:off x="1339618" y="4351700"/>
          <a:ext cx="5024605" cy="1159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750" tIns="122750" rIns="122750" bIns="12275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The field requires ongoing learning to stay current with new tools, frameworks, and methodologies.</a:t>
          </a:r>
        </a:p>
      </dsp:txBody>
      <dsp:txXfrm>
        <a:off x="1339618" y="4351700"/>
        <a:ext cx="5024605" cy="115984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FB0778-D651-4BAE-9954-747755815DCB}">
      <dsp:nvSpPr>
        <dsp:cNvPr id="0" name=""/>
        <dsp:cNvSpPr/>
      </dsp:nvSpPr>
      <dsp:spPr>
        <a:xfrm>
          <a:off x="0" y="531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E3F239-8A71-46A3-A5BA-EA88EA93A3D2}">
      <dsp:nvSpPr>
        <dsp:cNvPr id="0" name=""/>
        <dsp:cNvSpPr/>
      </dsp:nvSpPr>
      <dsp:spPr>
        <a:xfrm>
          <a:off x="375988" y="280191"/>
          <a:ext cx="683614" cy="6836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5DF5CA-2A53-4F66-BAC0-7F84608D18FB}">
      <dsp:nvSpPr>
        <dsp:cNvPr id="0" name=""/>
        <dsp:cNvSpPr/>
      </dsp:nvSpPr>
      <dsp:spPr>
        <a:xfrm>
          <a:off x="1435590" y="53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Software development will continue to grow as technology advances.</a:t>
          </a:r>
        </a:p>
      </dsp:txBody>
      <dsp:txXfrm>
        <a:off x="1435590" y="531"/>
        <a:ext cx="9080009" cy="1242935"/>
      </dsp:txXfrm>
    </dsp:sp>
    <dsp:sp modelId="{DE716982-093A-4F0C-AA31-66F46380E23B}">
      <dsp:nvSpPr>
        <dsp:cNvPr id="0" name=""/>
        <dsp:cNvSpPr/>
      </dsp:nvSpPr>
      <dsp:spPr>
        <a:xfrm>
          <a:off x="0" y="1554201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7BC5A0-D512-4E21-95F4-A79282CC61B2}">
      <dsp:nvSpPr>
        <dsp:cNvPr id="0" name=""/>
        <dsp:cNvSpPr/>
      </dsp:nvSpPr>
      <dsp:spPr>
        <a:xfrm>
          <a:off x="375988" y="1833861"/>
          <a:ext cx="683614" cy="6836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4A9068-2AB3-41D1-AB54-3D825514AF1F}">
      <dsp:nvSpPr>
        <dsp:cNvPr id="0" name=""/>
        <dsp:cNvSpPr/>
      </dsp:nvSpPr>
      <dsp:spPr>
        <a:xfrm>
          <a:off x="1435590" y="155420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Emerging fields like AI and automation will increase demand for developers.</a:t>
          </a:r>
        </a:p>
      </dsp:txBody>
      <dsp:txXfrm>
        <a:off x="1435590" y="1554201"/>
        <a:ext cx="9080009" cy="1242935"/>
      </dsp:txXfrm>
    </dsp:sp>
    <dsp:sp modelId="{4C3938E5-9FFC-4454-9A91-5194405DF958}">
      <dsp:nvSpPr>
        <dsp:cNvPr id="0" name=""/>
        <dsp:cNvSpPr/>
      </dsp:nvSpPr>
      <dsp:spPr>
        <a:xfrm>
          <a:off x="0" y="3107870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A6808E-3282-41A4-B514-1C9E4ADA9E41}">
      <dsp:nvSpPr>
        <dsp:cNvPr id="0" name=""/>
        <dsp:cNvSpPr/>
      </dsp:nvSpPr>
      <dsp:spPr>
        <a:xfrm>
          <a:off x="375988" y="3387531"/>
          <a:ext cx="683614" cy="6836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675091-401D-4A8C-9D44-37EDAAB820DE}">
      <dsp:nvSpPr>
        <dsp:cNvPr id="0" name=""/>
        <dsp:cNvSpPr/>
      </dsp:nvSpPr>
      <dsp:spPr>
        <a:xfrm>
          <a:off x="1435590" y="3107870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Developers must continuously upskill to stay relevant in an ever-evolving field.</a:t>
          </a:r>
        </a:p>
      </dsp:txBody>
      <dsp:txXfrm>
        <a:off x="1435590" y="3107870"/>
        <a:ext cx="9080009" cy="12429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4B3C3-A857-F9D3-62F6-EC61899A16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2AA079-64C8-52D3-64E8-303EFCE2B2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042121-CAD5-5EB1-739D-1D9D87415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08230-DFC1-9D47-9DE7-3BAF5F7C6843}" type="datetimeFigureOut">
              <a:rPr lang="en-US" smtClean="0"/>
              <a:t>12/10/24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AAB6C9-EA02-BAE3-2B34-109ED5950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1088F3-103D-7163-07BB-2B22CBE4D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9BE8B-C883-9344-9520-ECFED188D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436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D2CE6-9DE2-5662-9555-CBDC079FE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F97664-ED11-C302-0AF1-CBFEEB93A8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CEADC3-B9A5-9D3C-403F-47BE5CDC4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08230-DFC1-9D47-9DE7-3BAF5F7C6843}" type="datetimeFigureOut">
              <a:rPr lang="en-US" smtClean="0"/>
              <a:t>12/10/24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D36A10-08B4-B95C-B401-F4981494C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234268-68C4-FAAF-179D-7EAE327AF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9BE8B-C883-9344-9520-ECFED188D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952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487F6A-4079-2560-2170-1C6E476E4B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993B12-A238-1530-C273-3C0E0CBF07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9B1F6-64CB-E9CA-278A-D2E703AB0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08230-DFC1-9D47-9DE7-3BAF5F7C6843}" type="datetimeFigureOut">
              <a:rPr lang="en-US" smtClean="0"/>
              <a:t>12/10/24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F1E37D-CE71-8632-FEC4-773F79A0E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AC3F5C-5397-C2F0-1AFB-49A6DB6F3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9BE8B-C883-9344-9520-ECFED188D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131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8A174-6F06-AE9C-0278-C9DCEBA8E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841DBD-EFA3-771C-9034-F3B3309699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C11A47-D305-2249-4040-EAEDFE295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08230-DFC1-9D47-9DE7-3BAF5F7C6843}" type="datetimeFigureOut">
              <a:rPr lang="en-US" smtClean="0"/>
              <a:t>12/10/24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BE88CD-DEEA-CF6B-3938-51C52E503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43DFA6-9150-D33B-1619-1FA08270A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9BE8B-C883-9344-9520-ECFED188D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642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A60C9-34E7-FA5A-0385-DC740DDE9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77D388-1AC4-BC01-C37F-C8D9E7BA82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AF8E64-BD45-F1F9-BB03-DE1BF2582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08230-DFC1-9D47-9DE7-3BAF5F7C6843}" type="datetimeFigureOut">
              <a:rPr lang="en-US" smtClean="0"/>
              <a:t>12/10/24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ACA364-AB8D-B242-024E-B05D2E3B6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BA713B-0E66-B813-346D-744658D38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9BE8B-C883-9344-9520-ECFED188D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221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B3BA0-03E2-5AF8-4D2F-9165E4BE2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DB991E-E491-EDCF-4ABB-BDA1CC9E4A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14EA8F-0A21-E166-2CB4-946BD2D0F6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0E17DC-B3B7-A0E6-8D38-C36738DAD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08230-DFC1-9D47-9DE7-3BAF5F7C6843}" type="datetimeFigureOut">
              <a:rPr lang="en-US" smtClean="0"/>
              <a:t>12/10/24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4F01E3-8173-229C-E8B6-B6FE69D16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9415D2-182A-AE4E-917D-121D11B07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9BE8B-C883-9344-9520-ECFED188D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161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83060-F12C-CB48-0D3C-76A3858E5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AC6932-2D53-CCA9-D683-30E16090FB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19712A-4F09-A59A-77A7-DDE3D2E47A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BEE7B0-5538-EEC7-9E88-CFD97E4F79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1C27B2-AD51-B3FC-07B7-3B64AA55EE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FCF65E-F8FA-F229-9F41-ED43A071F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08230-DFC1-9D47-9DE7-3BAF5F7C6843}" type="datetimeFigureOut">
              <a:rPr lang="en-US" smtClean="0"/>
              <a:t>12/10/24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B46707-A59A-EC8F-4A00-F38480479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E2E289-B608-3ABD-8D6A-916D66A84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9BE8B-C883-9344-9520-ECFED188D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500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DA814-D552-CFAF-1931-A0B6C9B9E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157E9A-62B1-4C0A-24A6-5CD9231FA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08230-DFC1-9D47-9DE7-3BAF5F7C6843}" type="datetimeFigureOut">
              <a:rPr lang="en-US" smtClean="0"/>
              <a:t>12/10/24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1B6483-4A1A-C086-AAE9-648AD3FDD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8E172B-11D5-634C-F1D5-83585EF86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9BE8B-C883-9344-9520-ECFED188D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638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B35E0E-FC99-B2EE-2D0F-FE6D92E10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08230-DFC1-9D47-9DE7-3BAF5F7C6843}" type="datetimeFigureOut">
              <a:rPr lang="en-US" smtClean="0"/>
              <a:t>12/10/24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1E05F0-3262-FCF2-7619-12DE909B8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586A65-6B1E-9FE4-5809-0B238C9BB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9BE8B-C883-9344-9520-ECFED188D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474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0F6F2-FE7E-32A5-A906-CF49B039E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3515C-D6F1-AB28-A665-6D7B54A8DB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E0C0BC-1B43-F735-0858-CAB19B5FEF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8C15A9-526C-D7AE-77E0-84227B415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08230-DFC1-9D47-9DE7-3BAF5F7C6843}" type="datetimeFigureOut">
              <a:rPr lang="en-US" smtClean="0"/>
              <a:t>12/10/24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E35BE3-1792-2536-5B00-777D6A7A1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CE3AD7-DDBB-18DC-AE04-89AAEE4E1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9BE8B-C883-9344-9520-ECFED188D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211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4F1CE-B8D4-E8C7-C70F-613642AB1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1BEDEE-3FAA-9AEC-C92E-641DBF54BC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54FBCB-BA35-CADD-DA9F-79CC2E63ED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76060A-B02D-196E-B078-2BF3A5650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08230-DFC1-9D47-9DE7-3BAF5F7C6843}" type="datetimeFigureOut">
              <a:rPr lang="en-US" smtClean="0"/>
              <a:t>12/10/24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0F8AF5-51BE-049E-57A1-F30A8ECCD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80B1E9-15CE-3C6B-2B70-304C7AAB1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9BE8B-C883-9344-9520-ECFED188D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234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FA2903-7A05-1B0D-BEC7-0562901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E42D0F-B576-EBEB-1E0E-3F7F818F88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A3F7B4-F593-69C3-066F-00EB294FA4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4D08230-DFC1-9D47-9DE7-3BAF5F7C6843}" type="datetimeFigureOut">
              <a:rPr lang="en-US" smtClean="0"/>
              <a:t>12/10/24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DF8ED3-0283-0834-4645-68C62D147B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3C3F3-DE9F-8AC4-AB1B-02D1A79926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029BE8B-C883-9344-9520-ECFED188D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551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5" name="Rectangle 1044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Software Developer - Job Description">
            <a:extLst>
              <a:ext uri="{FF2B5EF4-FFF2-40B4-BE49-F238E27FC236}">
                <a16:creationId xmlns:a16="http://schemas.microsoft.com/office/drawing/2014/main" id="{D9F817B4-D55B-6C80-FE8E-A33833EAA0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6" t="7217" r="51022" b="-1"/>
          <a:stretch/>
        </p:blipFill>
        <p:spPr bwMode="auto">
          <a:xfrm>
            <a:off x="3523488" y="1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7" name="Rectangle 1046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9825E5-89E0-CB92-4062-F1B29EC7DF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/>
              <a:t>A Career in Software Development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98CDDD-BA26-4F30-FEC0-BB6CF4EB7D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US" sz="2000"/>
              <a:t>Morgan Browning</a:t>
            </a:r>
          </a:p>
        </p:txBody>
      </p:sp>
      <p:sp>
        <p:nvSpPr>
          <p:cNvPr id="1049" name="Rectangle 1048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51" name="Rectangle 1050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406008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437CE-7E4F-266C-2FE2-4E04C67A8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8557" y="1138036"/>
            <a:ext cx="5444382" cy="1402470"/>
          </a:xfrm>
        </p:spPr>
        <p:txBody>
          <a:bodyPr anchor="t">
            <a:normAutofit/>
          </a:bodyPr>
          <a:lstStyle/>
          <a:p>
            <a:r>
              <a:rPr lang="en-US" sz="3200"/>
              <a:t>Intro</a:t>
            </a:r>
          </a:p>
        </p:txBody>
      </p:sp>
      <p:pic>
        <p:nvPicPr>
          <p:cNvPr id="5" name="Picture 4" descr="Mobile device with apps">
            <a:extLst>
              <a:ext uri="{FF2B5EF4-FFF2-40B4-BE49-F238E27FC236}">
                <a16:creationId xmlns:a16="http://schemas.microsoft.com/office/drawing/2014/main" id="{30AE6077-3E48-30AC-5CED-75E13B6F8CF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8660" r="9089"/>
          <a:stretch/>
        </p:blipFill>
        <p:spPr>
          <a:xfrm>
            <a:off x="-1" y="10"/>
            <a:ext cx="5151179" cy="685799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503BFE4-729B-D9D0-C17B-501E6AF11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71697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90D8D8-0BFF-5123-5135-C7CF8B1B6D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8557" y="2551176"/>
            <a:ext cx="5444382" cy="3591207"/>
          </a:xfrm>
        </p:spPr>
        <p:txBody>
          <a:bodyPr>
            <a:normAutofit/>
          </a:bodyPr>
          <a:lstStyle/>
          <a:p>
            <a:r>
              <a:rPr lang="en-US" sz="2000"/>
              <a:t>Software developers create apps and systems for smartphones, critical infrastructure, and more.</a:t>
            </a:r>
          </a:p>
          <a:p>
            <a:r>
              <a:rPr lang="en-US" sz="2000"/>
              <a:t>Their work drives technological advancements and economic growth.</a:t>
            </a:r>
          </a:p>
          <a:p>
            <a:r>
              <a:rPr lang="en-US" sz="2000"/>
              <a:t>This presentation explores the software development career path, including necessary skills, job trends, and challenges</a:t>
            </a:r>
          </a:p>
        </p:txBody>
      </p:sp>
    </p:spTree>
    <p:extLst>
      <p:ext uri="{BB962C8B-B14F-4D97-AF65-F5344CB8AC3E}">
        <p14:creationId xmlns:p14="http://schemas.microsoft.com/office/powerpoint/2010/main" val="33880195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43AA8A-D1A9-0203-99B9-31E59C278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r>
              <a:rPr lang="en-US" sz="4000"/>
              <a:t>Job Responsibilities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56485F-C5D3-B264-C4CF-10A681FF31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2" y="2743200"/>
            <a:ext cx="4646905" cy="3613149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400"/>
              <a:t>Software developers design, code, test, and maintain software systems.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/>
              <a:t>Problem-solving and debugging are key tasks.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/>
              <a:t>Developers work with cross-functional teams to create solutions that meet customer needs.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/>
              <a:t>Specializations include: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/>
              <a:t>Front-end developers</a:t>
            </a:r>
            <a:r>
              <a:rPr lang="en-US" sz="1400"/>
              <a:t>: Focus on user interfaces.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/>
              <a:t>Back-end developers</a:t>
            </a:r>
            <a:r>
              <a:rPr lang="en-US" sz="1400"/>
              <a:t>: Handle server-side logic.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/>
              <a:t>Full-stack developers</a:t>
            </a:r>
            <a:r>
              <a:rPr lang="en-US" sz="1400"/>
              <a:t>: Work on both front and back ends.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/>
              <a:t>Mobile developers</a:t>
            </a:r>
            <a:r>
              <a:rPr lang="en-US" sz="1400"/>
              <a:t>: Build apps for platforms like iOS and Android.</a:t>
            </a:r>
          </a:p>
          <a:p>
            <a:endParaRPr lang="en-US" sz="1400"/>
          </a:p>
        </p:txBody>
      </p:sp>
      <p:pic>
        <p:nvPicPr>
          <p:cNvPr id="5" name="Picture 4" descr="People at the meeting desk">
            <a:extLst>
              <a:ext uri="{FF2B5EF4-FFF2-40B4-BE49-F238E27FC236}">
                <a16:creationId xmlns:a16="http://schemas.microsoft.com/office/drawing/2014/main" id="{E5EE5554-5D12-24A8-230D-993BF77E59B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0271" r="29673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9760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41EE3-99EC-59AB-2D85-B16AF4855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8557" y="1138036"/>
            <a:ext cx="5444382" cy="1402470"/>
          </a:xfrm>
        </p:spPr>
        <p:txBody>
          <a:bodyPr anchor="t">
            <a:normAutofit/>
          </a:bodyPr>
          <a:lstStyle/>
          <a:p>
            <a:r>
              <a:rPr lang="en-US" sz="3200"/>
              <a:t>Employment in Various Industries</a:t>
            </a:r>
          </a:p>
        </p:txBody>
      </p:sp>
      <p:pic>
        <p:nvPicPr>
          <p:cNvPr id="5" name="Picture 4" descr="Empty office area">
            <a:extLst>
              <a:ext uri="{FF2B5EF4-FFF2-40B4-BE49-F238E27FC236}">
                <a16:creationId xmlns:a16="http://schemas.microsoft.com/office/drawing/2014/main" id="{8402D5C5-EA0A-C5EC-2A55-79D841EFEF6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3943" r="15919" b="-1"/>
          <a:stretch/>
        </p:blipFill>
        <p:spPr>
          <a:xfrm>
            <a:off x="-1" y="10"/>
            <a:ext cx="5151179" cy="685799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503BFE4-729B-D9D0-C17B-501E6AF11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71697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8B62E6-6430-165B-44FC-4DC4D65675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8557" y="2551176"/>
            <a:ext cx="5444382" cy="3591207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/>
              <a:t>Developers are employed across sectors such as tech, finance, healthcare, gaming, and manufacturing.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/>
              <a:t>Creative thinkers are essential for innovation, making developers valuable in any workplace.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/>
              <a:t>The versatility of software developers ensures their skills remain critical in different domains.</a:t>
            </a:r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41735953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F2B657-427A-1DAD-C001-3AA2D61E8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Skills Required for Software Development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7BF9A4D-4DB0-98D6-6E36-790FB847185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6581198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515843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05021C-BC0A-D9EC-6C49-149D317E2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Employment Trends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95B0E4B-6FAB-12C3-7D9D-8DF28501F1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9492736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667277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BDD3F3-83D5-A46C-6B3E-3EEB75E0C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 sz="4000"/>
              <a:t>Challenges in Software Development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9699FF2-DE8C-D758-7FDA-5EC8A94F42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16409545"/>
              </p:ext>
            </p:extLst>
          </p:nvPr>
        </p:nvGraphicFramePr>
        <p:xfrm>
          <a:off x="5303520" y="676656"/>
          <a:ext cx="6364224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293762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C5262-7EB3-EE9F-1F10-416CB3519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Outlook for Software Development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3EC15ED-7D5A-CF09-6909-81D3B18CBDC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433391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3ECBE1F1-D69B-4AFA-ABD5-8E41720E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Person holding a puzzle piece">
            <a:extLst>
              <a:ext uri="{FF2B5EF4-FFF2-40B4-BE49-F238E27FC236}">
                <a16:creationId xmlns:a16="http://schemas.microsoft.com/office/drawing/2014/main" id="{F40C8358-9898-8FB4-AFC1-F787887E46B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3439" r="23113" b="-1"/>
          <a:stretch/>
        </p:blipFill>
        <p:spPr>
          <a:xfrm>
            <a:off x="-1" y="-2"/>
            <a:ext cx="5410198" cy="6858002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03A6265-E10C-4B85-9C20-E75FCAF9C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0197" y="-1"/>
            <a:ext cx="6781802" cy="2286000"/>
          </a:xfrm>
          <a:prstGeom prst="rect">
            <a:avLst/>
          </a:prstGeom>
          <a:ln>
            <a:noFill/>
          </a:ln>
          <a:effectLst>
            <a:outerShdw blurRad="355600" dist="152400" sx="95000" sy="95000" algn="t" rotWithShape="0">
              <a:srgbClr val="000000">
                <a:alpha val="2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1729C6-23E4-5CA7-3071-6138DFC81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317" y="405685"/>
            <a:ext cx="5464968" cy="1559301"/>
          </a:xfrm>
        </p:spPr>
        <p:txBody>
          <a:bodyPr>
            <a:normAutofit/>
          </a:bodyPr>
          <a:lstStyle/>
          <a:p>
            <a:r>
              <a:rPr lang="en-US" sz="400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76EFAD-1018-0937-F03E-E33FF18904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317" y="2743200"/>
            <a:ext cx="5247340" cy="3496878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/>
              <a:t>Software development is a rewarding yet challenging career.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/>
              <a:t>The profession offers vast opportunities for growth and innovation.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/>
              <a:t>Success in the field depends on adaptability, continuous learning, and innovation.</a:t>
            </a:r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8648848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434</Words>
  <Application>Microsoft Macintosh PowerPoint</Application>
  <PresentationFormat>Widescreen</PresentationFormat>
  <Paragraphs>46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Aptos</vt:lpstr>
      <vt:lpstr>Aptos Display</vt:lpstr>
      <vt:lpstr>Arial</vt:lpstr>
      <vt:lpstr>Calibri</vt:lpstr>
      <vt:lpstr>Office Theme</vt:lpstr>
      <vt:lpstr>A Career in Software Development</vt:lpstr>
      <vt:lpstr>Intro</vt:lpstr>
      <vt:lpstr>Job Responsibilities</vt:lpstr>
      <vt:lpstr>Employment in Various Industries</vt:lpstr>
      <vt:lpstr>Skills Required for Software Development</vt:lpstr>
      <vt:lpstr>Employment Trends</vt:lpstr>
      <vt:lpstr>Challenges in Software Development</vt:lpstr>
      <vt:lpstr>Future Outlook for Software Development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Morgan Andrew Browning</dc:creator>
  <cp:lastModifiedBy>Morgan Andrew Browning</cp:lastModifiedBy>
  <cp:revision>2</cp:revision>
  <dcterms:created xsi:type="dcterms:W3CDTF">2024-12-09T21:39:29Z</dcterms:created>
  <dcterms:modified xsi:type="dcterms:W3CDTF">2024-12-10T22:58:11Z</dcterms:modified>
</cp:coreProperties>
</file>