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44BF-1A24-4708-8BCC-E9F9620C33C8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2AC-10C1-4A83-A259-F350AC40D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44BF-1A24-4708-8BCC-E9F9620C33C8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2AC-10C1-4A83-A259-F350AC40D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44BF-1A24-4708-8BCC-E9F9620C33C8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2AC-10C1-4A83-A259-F350AC40D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44BF-1A24-4708-8BCC-E9F9620C33C8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2AC-10C1-4A83-A259-F350AC40D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44BF-1A24-4708-8BCC-E9F9620C33C8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2AC-10C1-4A83-A259-F350AC40D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44BF-1A24-4708-8BCC-E9F9620C33C8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2AC-10C1-4A83-A259-F350AC40D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44BF-1A24-4708-8BCC-E9F9620C33C8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2AC-10C1-4A83-A259-F350AC40D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44BF-1A24-4708-8BCC-E9F9620C33C8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2AC-10C1-4A83-A259-F350AC40D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44BF-1A24-4708-8BCC-E9F9620C33C8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2AC-10C1-4A83-A259-F350AC40D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44BF-1A24-4708-8BCC-E9F9620C33C8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2AC-10C1-4A83-A259-F350AC40D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44BF-1A24-4708-8BCC-E9F9620C33C8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B4192AC-10C1-4A83-A259-F350AC40D5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0744BF-1A24-4708-8BCC-E9F9620C33C8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4192AC-10C1-4A83-A259-F350AC40D53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r>
              <a:rPr lang="en-US" dirty="0" err="1" smtClean="0"/>
              <a:t>Nagesh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(FHS)</a:t>
            </a:r>
            <a:endParaRPr lang="en-US" dirty="0"/>
          </a:p>
        </p:txBody>
      </p:sp>
      <p:pic>
        <p:nvPicPr>
          <p:cNvPr id="4" name="Content Placeholder 3" descr="168037255097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550" y="2272506"/>
            <a:ext cx="7200900" cy="371475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Accounts in Linux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Non-root user</a:t>
            </a:r>
          </a:p>
          <a:p>
            <a:r>
              <a:rPr lang="en-US" dirty="0" smtClean="0"/>
              <a:t>Root user/super user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Administrator (Full Permission)</a:t>
            </a:r>
          </a:p>
          <a:p>
            <a:r>
              <a:rPr lang="en-US" dirty="0" smtClean="0"/>
              <a:t>Default user Account (Limited Access)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Linux we have Unix</a:t>
            </a:r>
          </a:p>
          <a:p>
            <a:r>
              <a:rPr lang="en-US" dirty="0" smtClean="0"/>
              <a:t>It was Born in 1970 at AT&amp;T Labs</a:t>
            </a:r>
          </a:p>
          <a:p>
            <a:r>
              <a:rPr lang="en-US" dirty="0" smtClean="0"/>
              <a:t>American Telephone </a:t>
            </a:r>
            <a:r>
              <a:rPr lang="en-US" smtClean="0"/>
              <a:t>and Telegraph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KERNEL: The Kernel is the core of the system and manages the </a:t>
            </a:r>
            <a:r>
              <a:rPr lang="en-US" dirty="0" err="1" smtClean="0"/>
              <a:t>cpu,memory</a:t>
            </a:r>
            <a:r>
              <a:rPr lang="en-US" dirty="0" smtClean="0"/>
              <a:t>, and peripheral devices. The kernel is the lowest level of the </a:t>
            </a:r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smtClean="0"/>
              <a:t>DAEMONS: These are background services (</a:t>
            </a:r>
            <a:r>
              <a:rPr lang="en-US" dirty="0" err="1" smtClean="0"/>
              <a:t>printing,sound,scheduling,etc</a:t>
            </a:r>
            <a:r>
              <a:rPr lang="en-US" dirty="0" smtClean="0"/>
              <a:t>.) that either start up during boot or after you log into the desktop</a:t>
            </a:r>
          </a:p>
          <a:p>
            <a:r>
              <a:rPr lang="en-US" dirty="0" smtClean="0"/>
              <a:t>SHELL: Is an environment in which we can run our commands, </a:t>
            </a:r>
            <a:r>
              <a:rPr lang="en-US" dirty="0" err="1" smtClean="0"/>
              <a:t>programs,and</a:t>
            </a:r>
            <a:r>
              <a:rPr lang="en-US" dirty="0" smtClean="0"/>
              <a:t> shell </a:t>
            </a:r>
            <a:r>
              <a:rPr lang="en-US" dirty="0" err="1" smtClean="0"/>
              <a:t>scripts.A</a:t>
            </a:r>
            <a:r>
              <a:rPr lang="en-US" dirty="0" smtClean="0"/>
              <a:t> shell provides you with an interface to the Unix system. it gathers input from you and executes programs based on that input. When a program finishes executing, it displays that program’s output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Linux is Operating system(OS). It’s completely free</a:t>
            </a:r>
          </a:p>
          <a:p>
            <a:r>
              <a:rPr lang="en-US" sz="4400" dirty="0" smtClean="0"/>
              <a:t>It is similar windows OS and Mac OS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It’s an interface between user and hardware(System)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Without OS we can’t perform any actions/tasks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It can run any kind of hardware.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invented Linux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Linux operating system was invented by  </a:t>
            </a:r>
            <a:r>
              <a:rPr lang="en-US" dirty="0" err="1" smtClean="0"/>
              <a:t>Linus</a:t>
            </a:r>
            <a:r>
              <a:rPr lang="en-US" dirty="0"/>
              <a:t> </a:t>
            </a:r>
            <a:r>
              <a:rPr lang="en-US" dirty="0" err="1" smtClean="0"/>
              <a:t>Torvalds</a:t>
            </a:r>
            <a:r>
              <a:rPr lang="en-US" dirty="0" smtClean="0"/>
              <a:t> in 1991</a:t>
            </a:r>
          </a:p>
          <a:p>
            <a:r>
              <a:rPr lang="en-US" dirty="0" smtClean="0"/>
              <a:t>He initially created it as a personal project to create a free and open-source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Technology used for </a:t>
            </a:r>
            <a:r>
              <a:rPr lang="en-US" dirty="0" err="1" smtClean="0"/>
              <a:t>linux</a:t>
            </a:r>
            <a:r>
              <a:rPr lang="en-US" dirty="0" smtClean="0"/>
              <a:t>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 Programming Language</a:t>
            </a:r>
          </a:p>
          <a:p>
            <a:r>
              <a:rPr lang="en-US" sz="4400" dirty="0" smtClean="0"/>
              <a:t>Assembly Language</a:t>
            </a:r>
            <a:endParaRPr 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Linux Flavors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/>
          </a:bodyPr>
          <a:lstStyle/>
          <a:p>
            <a:r>
              <a:rPr lang="en-US" dirty="0" err="1" smtClean="0"/>
              <a:t>Ubuntu</a:t>
            </a:r>
            <a:endParaRPr lang="en-US" dirty="0" smtClean="0"/>
          </a:p>
          <a:p>
            <a:r>
              <a:rPr lang="en-US" dirty="0" err="1" smtClean="0"/>
              <a:t>Redhat</a:t>
            </a:r>
            <a:endParaRPr lang="en-US" dirty="0" smtClean="0"/>
          </a:p>
          <a:p>
            <a:r>
              <a:rPr lang="en-US" dirty="0" smtClean="0"/>
              <a:t>Centos</a:t>
            </a:r>
          </a:p>
          <a:p>
            <a:r>
              <a:rPr lang="en-US" dirty="0" err="1" smtClean="0"/>
              <a:t>Debian</a:t>
            </a:r>
            <a:endParaRPr lang="en-US" dirty="0" smtClean="0"/>
          </a:p>
          <a:p>
            <a:r>
              <a:rPr lang="en-US" dirty="0" err="1" smtClean="0"/>
              <a:t>Mandira</a:t>
            </a:r>
            <a:endParaRPr lang="en-US" dirty="0" smtClean="0"/>
          </a:p>
          <a:p>
            <a:r>
              <a:rPr lang="en-US" dirty="0" err="1" smtClean="0"/>
              <a:t>Slackware</a:t>
            </a:r>
            <a:endParaRPr lang="en-US" dirty="0" smtClean="0"/>
          </a:p>
          <a:p>
            <a:r>
              <a:rPr lang="en-US" dirty="0" err="1" smtClean="0"/>
              <a:t>Suse</a:t>
            </a:r>
            <a:endParaRPr lang="en-US" dirty="0" smtClean="0"/>
          </a:p>
          <a:p>
            <a:r>
              <a:rPr lang="en-US" dirty="0" smtClean="0"/>
              <a:t>Fedora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Free of cost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Secure</a:t>
            </a:r>
          </a:p>
          <a:p>
            <a:r>
              <a:rPr lang="en-US" dirty="0" smtClean="0"/>
              <a:t>Easy to install</a:t>
            </a:r>
          </a:p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Supports almost all of the most used programming languages</a:t>
            </a:r>
            <a:endParaRPr lang="en-US" dirty="0" smtClean="0"/>
          </a:p>
          <a:p>
            <a:r>
              <a:rPr lang="en-US" dirty="0" smtClean="0"/>
              <a:t>It is a multitasking operating  system  as it can run multiple tasks simultaneously without affecting the system speed.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It is not free</a:t>
            </a:r>
          </a:p>
          <a:p>
            <a:r>
              <a:rPr lang="en-US" dirty="0" smtClean="0"/>
              <a:t>Source code is not open</a:t>
            </a:r>
          </a:p>
          <a:p>
            <a:r>
              <a:rPr lang="en-US" dirty="0" smtClean="0"/>
              <a:t>Supports GUI and CLI</a:t>
            </a:r>
          </a:p>
          <a:p>
            <a:r>
              <a:rPr lang="en-US" dirty="0" smtClean="0"/>
              <a:t>Virus effect</a:t>
            </a:r>
          </a:p>
          <a:p>
            <a:r>
              <a:rPr lang="en-US" dirty="0" smtClean="0"/>
              <a:t>secure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It is free of cost</a:t>
            </a:r>
          </a:p>
          <a:p>
            <a:r>
              <a:rPr lang="en-US" dirty="0" smtClean="0"/>
              <a:t>Source code open</a:t>
            </a:r>
          </a:p>
          <a:p>
            <a:r>
              <a:rPr lang="en-US" dirty="0" smtClean="0"/>
              <a:t>Supports GUI and CLI</a:t>
            </a:r>
          </a:p>
          <a:p>
            <a:r>
              <a:rPr lang="en-US" dirty="0" smtClean="0"/>
              <a:t>It wont  allow the virus</a:t>
            </a:r>
          </a:p>
          <a:p>
            <a:r>
              <a:rPr lang="en-US" dirty="0" smtClean="0"/>
              <a:t>More secure than windows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Architecture</a:t>
            </a:r>
            <a:endParaRPr lang="en-US" dirty="0"/>
          </a:p>
        </p:txBody>
      </p:sp>
      <p:pic>
        <p:nvPicPr>
          <p:cNvPr id="4" name="Content Placeholder 3" descr="architecture-of-linu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19312" y="2396331"/>
            <a:ext cx="4905375" cy="34671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</TotalTime>
  <Words>337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LINUX</vt:lpstr>
      <vt:lpstr>What is Linux</vt:lpstr>
      <vt:lpstr>What is Operating System</vt:lpstr>
      <vt:lpstr>Who invented Linux Operating System</vt:lpstr>
      <vt:lpstr>Which Technology used for linux OS</vt:lpstr>
      <vt:lpstr>Types Of Linux Flavors</vt:lpstr>
      <vt:lpstr>Advantages of Linux</vt:lpstr>
      <vt:lpstr>Comparison</vt:lpstr>
      <vt:lpstr>Linux Architecture</vt:lpstr>
      <vt:lpstr>Linux (FHS)</vt:lpstr>
      <vt:lpstr>User Accounts in Linux</vt:lpstr>
      <vt:lpstr>Unix Linux</vt:lpstr>
      <vt:lpstr>Components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swenag</dc:creator>
  <cp:lastModifiedBy>swenag</cp:lastModifiedBy>
  <cp:revision>18</cp:revision>
  <dcterms:created xsi:type="dcterms:W3CDTF">2024-07-08T16:47:57Z</dcterms:created>
  <dcterms:modified xsi:type="dcterms:W3CDTF">2024-07-09T02:20:20Z</dcterms:modified>
</cp:coreProperties>
</file>