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min" initials="A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 showOutlineIcons="0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274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-1742" y="-91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0AC3D6-7DC7-4288-B0EB-4C1A16AD6E5C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7B0D3-F4F1-4E23-BA0C-24B9531CDA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DD0A1-AE3B-4281-8E42-FF1B96CD3CEB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F538-F8FD-441E-BEB3-FC80F5C94E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DD0A1-AE3B-4281-8E42-FF1B96CD3CEB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F538-F8FD-441E-BEB3-FC80F5C94E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DD0A1-AE3B-4281-8E42-FF1B96CD3CEB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F538-F8FD-441E-BEB3-FC80F5C94E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DD0A1-AE3B-4281-8E42-FF1B96CD3CEB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F538-F8FD-441E-BEB3-FC80F5C94E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DD0A1-AE3B-4281-8E42-FF1B96CD3CEB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F538-F8FD-441E-BEB3-FC80F5C94E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DD0A1-AE3B-4281-8E42-FF1B96CD3CEB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F538-F8FD-441E-BEB3-FC80F5C94E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DD0A1-AE3B-4281-8E42-FF1B96CD3CEB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F538-F8FD-441E-BEB3-FC80F5C94E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DD0A1-AE3B-4281-8E42-FF1B96CD3CEB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F538-F8FD-441E-BEB3-FC80F5C94E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DD0A1-AE3B-4281-8E42-FF1B96CD3CEB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F538-F8FD-441E-BEB3-FC80F5C94E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DD0A1-AE3B-4281-8E42-FF1B96CD3CEB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F538-F8FD-441E-BEB3-FC80F5C94E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DD0A1-AE3B-4281-8E42-FF1B96CD3CEB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F538-F8FD-441E-BEB3-FC80F5C94E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DD0A1-AE3B-4281-8E42-FF1B96CD3CEB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1F538-F8FD-441E-BEB3-FC80F5C94ED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</dc:title>
  <dc:creator>Admin</dc:creator>
  <cp:lastModifiedBy>Admin</cp:lastModifiedBy>
  <cp:revision>6</cp:revision>
  <dcterms:created xsi:type="dcterms:W3CDTF">2024-05-20T04:30:17Z</dcterms:created>
  <dcterms:modified xsi:type="dcterms:W3CDTF">2024-05-23T06:03:30Z</dcterms:modified>
</cp:coreProperties>
</file>