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"/>
  </p:notesMasterIdLst>
  <p:sldIdLst>
    <p:sldId id="1378" r:id="rId2"/>
    <p:sldId id="1391" r:id="rId3"/>
    <p:sldId id="271" r:id="rId4"/>
  </p:sldIdLst>
  <p:sldSz cx="9144000" cy="5143500" type="screen16x9"/>
  <p:notesSz cx="6858000" cy="9144000"/>
  <p:embeddedFontLst>
    <p:embeddedFont>
      <p:font typeface="Montserrat" panose="020B0604020202020204" charset="0"/>
      <p:regular r:id="rId6"/>
      <p:bold r:id="rId7"/>
      <p:italic r:id="rId8"/>
      <p:boldItalic r:id="rId9"/>
    </p:embeddedFont>
    <p:embeddedFont>
      <p:font typeface="Roboto" panose="02000000000000000000" pitchFamily="2" charset="0"/>
      <p:regular r:id="rId10"/>
      <p:bold r:id="rId11"/>
    </p:embeddedFont>
    <p:embeddedFont>
      <p:font typeface="Roboto Light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818D3F-D54B-40B7-89C4-6F3D172CC8BB}">
  <a:tblStyle styleId="{2C818D3F-D54B-40B7-89C4-6F3D172CC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5" autoAdjust="0"/>
  </p:normalViewPr>
  <p:slideViewPr>
    <p:cSldViewPr snapToGrid="0">
      <p:cViewPr varScale="1">
        <p:scale>
          <a:sx n="80" d="100"/>
          <a:sy n="80" d="100"/>
        </p:scale>
        <p:origin x="8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B009-3099-4144-A621-575B352249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738df32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738df32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67542" y="153032"/>
            <a:ext cx="72647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87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64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49310" y="242411"/>
            <a:ext cx="73415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028116C-6D1C-4422-8C63-143AF9171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12849"/>
            <a:ext cx="1387930" cy="69314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680EB9-5D7C-4E79-88B8-B296395CD4B1}"/>
              </a:ext>
            </a:extLst>
          </p:cNvPr>
          <p:cNvCxnSpPr>
            <a:cxnSpLocks/>
          </p:cNvCxnSpPr>
          <p:nvPr userDrawn="1"/>
        </p:nvCxnSpPr>
        <p:spPr>
          <a:xfrm flipV="1">
            <a:off x="253093" y="457199"/>
            <a:ext cx="0" cy="1670051"/>
          </a:xfrm>
          <a:prstGeom prst="line">
            <a:avLst/>
          </a:prstGeom>
          <a:noFill/>
          <a:ln w="15875" cap="flat" cmpd="sng" algn="ctr">
            <a:gradFill flip="none" rotWithShape="1">
              <a:gsLst>
                <a:gs pos="0">
                  <a:srgbClr val="212121">
                    <a:lumMod val="5000"/>
                    <a:lumOff val="95000"/>
                  </a:srgbClr>
                </a:gs>
                <a:gs pos="74000">
                  <a:srgbClr val="212121">
                    <a:lumMod val="45000"/>
                    <a:lumOff val="55000"/>
                  </a:srgbClr>
                </a:gs>
                <a:gs pos="83000">
                  <a:srgbClr val="212121">
                    <a:lumMod val="45000"/>
                    <a:lumOff val="55000"/>
                  </a:srgbClr>
                </a:gs>
                <a:gs pos="100000">
                  <a:srgbClr val="21212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prstDash val="solid"/>
          </a:ln>
          <a:effectLst/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83" r:id="rId2"/>
    <p:sldLayoutId id="214748370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estoper@testoper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testop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E0DE89CB-FD13-43B6-BDAD-09CAD2F2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76EEB7F-28CD-F347-B2C3-CC889D153C69}"/>
              </a:ext>
            </a:extLst>
          </p:cNvPr>
          <p:cNvSpPr txBox="1">
            <a:spLocks/>
          </p:cNvSpPr>
          <p:nvPr/>
        </p:nvSpPr>
        <p:spPr>
          <a:xfrm>
            <a:off x="901119" y="1755917"/>
            <a:ext cx="7341761" cy="885071"/>
          </a:xfrm>
          <a:prstGeom prst="rect">
            <a:avLst/>
          </a:prstGeom>
        </p:spPr>
        <p:txBody>
          <a:bodyPr/>
          <a:lstStyle>
            <a:lvl1pPr marL="0" indent="0" algn="l" defTabSz="397471" rtl="0" eaLnBrk="1" latinLnBrk="0" hangingPunct="1">
              <a:lnSpc>
                <a:spcPct val="100000"/>
              </a:lnSpc>
              <a:spcBef>
                <a:spcPts val="869"/>
              </a:spcBef>
              <a:spcAft>
                <a:spcPts val="522"/>
              </a:spcAft>
              <a:buFont typeface="Arial"/>
              <a:buNone/>
              <a:defRPr sz="1565" kern="1200">
                <a:solidFill>
                  <a:srgbClr val="FFFFFF"/>
                </a:solidFill>
                <a:latin typeface="Roboto"/>
                <a:ea typeface="+mn-ea"/>
                <a:cs typeface="Roboto"/>
              </a:defRPr>
            </a:lvl1pPr>
            <a:lvl2pPr marL="0" indent="0" algn="l" defTabSz="397471" rtl="0" eaLnBrk="1" latinLnBrk="0" hangingPunct="1">
              <a:lnSpc>
                <a:spcPct val="110000"/>
              </a:lnSpc>
              <a:spcBef>
                <a:spcPts val="435"/>
              </a:spcBef>
              <a:spcAft>
                <a:spcPts val="435"/>
              </a:spcAft>
              <a:buFont typeface="Arial"/>
              <a:buNone/>
              <a:tabLst/>
              <a:defRPr lang="fr-CA" sz="1217" kern="1200" dirty="0" smtClean="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2pPr>
            <a:lvl3pPr marL="157333" indent="-157333" algn="l" defTabSz="397471" rtl="0" eaLnBrk="1" latinLnBrk="0" hangingPunct="1">
              <a:lnSpc>
                <a:spcPct val="110000"/>
              </a:lnSpc>
              <a:spcBef>
                <a:spcPts val="435"/>
              </a:spcBef>
              <a:spcAft>
                <a:spcPts val="435"/>
              </a:spcAft>
              <a:buFont typeface="Roboto Light" panose="02000000000000000000" pitchFamily="2" charset="0"/>
              <a:buChar char="–"/>
              <a:defRPr sz="1217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3pPr>
            <a:lvl4pPr marL="309144" indent="-132490" algn="l" defTabSz="397471" rtl="0" eaLnBrk="1" latinLnBrk="0" hangingPunct="1">
              <a:lnSpc>
                <a:spcPct val="110000"/>
              </a:lnSpc>
              <a:spcBef>
                <a:spcPts val="261"/>
              </a:spcBef>
              <a:spcAft>
                <a:spcPts val="261"/>
              </a:spcAft>
              <a:buFont typeface="Roboto Light" panose="02000000000000000000" pitchFamily="2" charset="0"/>
              <a:buChar char="–"/>
              <a:defRPr sz="1043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4pPr>
            <a:lvl5pPr marL="298103" indent="-298103" algn="l" defTabSz="397471" rtl="0" eaLnBrk="1" latinLnBrk="0" hangingPunct="1">
              <a:lnSpc>
                <a:spcPct val="110000"/>
              </a:lnSpc>
              <a:spcBef>
                <a:spcPts val="956"/>
              </a:spcBef>
              <a:spcAft>
                <a:spcPts val="1478"/>
              </a:spcAft>
              <a:buSzPct val="200000"/>
              <a:buFont typeface="Wingdings" charset="2"/>
              <a:buAutoNum type="arabicPlain"/>
              <a:defRPr sz="1391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5pPr>
            <a:lvl6pPr marL="2186088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3559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1030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8500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Intelligent Automation Community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0D19BED-8EC7-4E39-9A91-9D083285C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869" y="450465"/>
            <a:ext cx="2703017" cy="1349902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00BB036-9746-4C1C-A590-EC978EECF5C1}"/>
              </a:ext>
            </a:extLst>
          </p:cNvPr>
          <p:cNvSpPr txBox="1">
            <a:spLocks/>
          </p:cNvSpPr>
          <p:nvPr/>
        </p:nvSpPr>
        <p:spPr>
          <a:xfrm>
            <a:off x="8864603" y="4869394"/>
            <a:ext cx="296333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buFontTx/>
              <a:buNone/>
              <a:defRPr/>
            </a:pPr>
            <a:fld id="{FC426674-5D70-A640-98FF-5508BF7AFA13}" type="slidenum">
              <a:rPr lang="en-CA" sz="1000" kern="1200" smtClean="0">
                <a:solidFill>
                  <a:prstClr val="white">
                    <a:lumMod val="65000"/>
                  </a:prstClr>
                </a:solidFill>
                <a:latin typeface="Roboto Light"/>
                <a:ea typeface="+mn-ea"/>
                <a:cs typeface="+mn-cs"/>
              </a:rPr>
              <a:pPr defTabSz="685800">
                <a:buClrTx/>
                <a:buFontTx/>
                <a:buNone/>
                <a:defRPr/>
              </a:pPr>
              <a:t>1</a:t>
            </a:fld>
            <a:endParaRPr lang="en-CA" sz="1000" kern="1200" dirty="0">
              <a:solidFill>
                <a:prstClr val="white">
                  <a:lumMod val="65000"/>
                </a:prst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186865-F2E0-461B-B573-E1D2BD8EC5DE}"/>
              </a:ext>
            </a:extLst>
          </p:cNvPr>
          <p:cNvSpPr txBox="1">
            <a:spLocks/>
          </p:cNvSpPr>
          <p:nvPr/>
        </p:nvSpPr>
        <p:spPr>
          <a:xfrm>
            <a:off x="1637968" y="3105819"/>
            <a:ext cx="5383550" cy="1466203"/>
          </a:xfrm>
          <a:prstGeom prst="rect">
            <a:avLst/>
          </a:prstGeom>
        </p:spPr>
        <p:txBody>
          <a:bodyPr/>
          <a:lstStyle>
            <a:lvl1pPr marL="0" indent="0" algn="l" defTabSz="397471" rtl="0" eaLnBrk="1" latinLnBrk="0" hangingPunct="1">
              <a:lnSpc>
                <a:spcPct val="100000"/>
              </a:lnSpc>
              <a:spcBef>
                <a:spcPts val="869"/>
              </a:spcBef>
              <a:spcAft>
                <a:spcPts val="522"/>
              </a:spcAft>
              <a:buFont typeface="Arial"/>
              <a:buNone/>
              <a:defRPr sz="1565" kern="1200">
                <a:solidFill>
                  <a:srgbClr val="FFFFFF"/>
                </a:solidFill>
                <a:latin typeface="Roboto"/>
                <a:ea typeface="+mn-ea"/>
                <a:cs typeface="Roboto"/>
              </a:defRPr>
            </a:lvl1pPr>
            <a:lvl2pPr marL="0" indent="0" algn="l" defTabSz="397471" rtl="0" eaLnBrk="1" latinLnBrk="0" hangingPunct="1">
              <a:lnSpc>
                <a:spcPct val="110000"/>
              </a:lnSpc>
              <a:spcBef>
                <a:spcPts val="435"/>
              </a:spcBef>
              <a:spcAft>
                <a:spcPts val="435"/>
              </a:spcAft>
              <a:buFont typeface="Arial"/>
              <a:buNone/>
              <a:tabLst/>
              <a:defRPr lang="fr-CA" sz="1217" kern="1200" dirty="0" smtClean="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2pPr>
            <a:lvl3pPr marL="157333" indent="-157333" algn="l" defTabSz="397471" rtl="0" eaLnBrk="1" latinLnBrk="0" hangingPunct="1">
              <a:lnSpc>
                <a:spcPct val="110000"/>
              </a:lnSpc>
              <a:spcBef>
                <a:spcPts val="435"/>
              </a:spcBef>
              <a:spcAft>
                <a:spcPts val="435"/>
              </a:spcAft>
              <a:buFont typeface="Roboto Light" panose="02000000000000000000" pitchFamily="2" charset="0"/>
              <a:buChar char="–"/>
              <a:defRPr sz="1217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3pPr>
            <a:lvl4pPr marL="309144" indent="-132490" algn="l" defTabSz="397471" rtl="0" eaLnBrk="1" latinLnBrk="0" hangingPunct="1">
              <a:lnSpc>
                <a:spcPct val="110000"/>
              </a:lnSpc>
              <a:spcBef>
                <a:spcPts val="261"/>
              </a:spcBef>
              <a:spcAft>
                <a:spcPts val="261"/>
              </a:spcAft>
              <a:buFont typeface="Roboto Light" panose="02000000000000000000" pitchFamily="2" charset="0"/>
              <a:buChar char="–"/>
              <a:defRPr sz="1043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4pPr>
            <a:lvl5pPr marL="298103" indent="-298103" algn="l" defTabSz="397471" rtl="0" eaLnBrk="1" latinLnBrk="0" hangingPunct="1">
              <a:lnSpc>
                <a:spcPct val="110000"/>
              </a:lnSpc>
              <a:spcBef>
                <a:spcPts val="956"/>
              </a:spcBef>
              <a:spcAft>
                <a:spcPts val="1478"/>
              </a:spcAft>
              <a:buSzPct val="200000"/>
              <a:buFont typeface="Wingdings" charset="2"/>
              <a:buAutoNum type="arabicPlain"/>
              <a:defRPr sz="1391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5pPr>
            <a:lvl6pPr marL="2186088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3559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1030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8500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Presentation Title</a:t>
            </a:r>
          </a:p>
          <a:p>
            <a:pPr algn="ctr"/>
            <a:r>
              <a:rPr lang="en-US" sz="1600" dirty="0"/>
              <a:t>Name </a:t>
            </a:r>
          </a:p>
          <a:p>
            <a:pPr algn="ctr"/>
            <a:r>
              <a:rPr lang="en-US" sz="16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45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AEF51-DDBC-4AC9-B706-48A518A3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65" y="103119"/>
            <a:ext cx="7265893" cy="5727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859FDC5-5BB8-4DF1-BB8C-C2CC1992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49"/>
            <a:ext cx="1387930" cy="6931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BC556-7656-4D5C-95BC-CEB2D85DA8E0}"/>
              </a:ext>
            </a:extLst>
          </p:cNvPr>
          <p:cNvCxnSpPr>
            <a:cxnSpLocks/>
          </p:cNvCxnSpPr>
          <p:nvPr/>
        </p:nvCxnSpPr>
        <p:spPr>
          <a:xfrm flipV="1">
            <a:off x="253093" y="457199"/>
            <a:ext cx="0" cy="1670051"/>
          </a:xfrm>
          <a:prstGeom prst="line">
            <a:avLst/>
          </a:prstGeom>
          <a:noFill/>
          <a:ln w="15875" cap="flat" cmpd="sng" algn="ctr">
            <a:gradFill flip="none" rotWithShape="1">
              <a:gsLst>
                <a:gs pos="0">
                  <a:srgbClr val="212121">
                    <a:lumMod val="5000"/>
                    <a:lumOff val="95000"/>
                  </a:srgbClr>
                </a:gs>
                <a:gs pos="74000">
                  <a:srgbClr val="212121">
                    <a:lumMod val="45000"/>
                    <a:lumOff val="55000"/>
                  </a:srgbClr>
                </a:gs>
                <a:gs pos="83000">
                  <a:srgbClr val="212121">
                    <a:lumMod val="45000"/>
                    <a:lumOff val="55000"/>
                  </a:srgbClr>
                </a:gs>
                <a:gs pos="100000">
                  <a:srgbClr val="21212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969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>
            <a:spLocks noGrp="1"/>
          </p:cNvSpPr>
          <p:nvPr>
            <p:ph type="title" idx="4294967295"/>
          </p:nvPr>
        </p:nvSpPr>
        <p:spPr>
          <a:xfrm>
            <a:off x="623888" y="-79375"/>
            <a:ext cx="8520112" cy="73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52"/>
          <p:cNvSpPr txBox="1">
            <a:spLocks noGrp="1"/>
          </p:cNvSpPr>
          <p:nvPr>
            <p:ph type="body" idx="4294967295"/>
          </p:nvPr>
        </p:nvSpPr>
        <p:spPr>
          <a:xfrm>
            <a:off x="3593904" y="2571750"/>
            <a:ext cx="2178050" cy="43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Kader Khan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4294967295"/>
          </p:nvPr>
        </p:nvSpPr>
        <p:spPr>
          <a:xfrm>
            <a:off x="3593904" y="3456308"/>
            <a:ext cx="2178050" cy="115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testoper@testoper.com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+1 – 647 998 1977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52"/>
          <p:cNvSpPr txBox="1">
            <a:spLocks noGrp="1"/>
          </p:cNvSpPr>
          <p:nvPr>
            <p:ph type="body" idx="4294967295"/>
          </p:nvPr>
        </p:nvSpPr>
        <p:spPr>
          <a:xfrm>
            <a:off x="3169248" y="4706937"/>
            <a:ext cx="3027362" cy="436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https://testoper.com/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6" name="Google Shape;306;p52"/>
          <p:cNvCxnSpPr/>
          <p:nvPr/>
        </p:nvCxnSpPr>
        <p:spPr>
          <a:xfrm>
            <a:off x="4568773" y="3321384"/>
            <a:ext cx="270900" cy="0"/>
          </a:xfrm>
          <a:prstGeom prst="straightConnector1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3" name="Google Shape;3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659" y="848662"/>
            <a:ext cx="1129732" cy="16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4F1051A-73D1-42C9-8C7A-D7590FE73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626" y="53003"/>
            <a:ext cx="3809524" cy="2539682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D2D60644-A2DE-4EAB-8BF7-9B47F89D9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2849"/>
            <a:ext cx="1387930" cy="6931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5EBDA9-C33C-4139-A3DD-49C0A453AA21}"/>
              </a:ext>
            </a:extLst>
          </p:cNvPr>
          <p:cNvCxnSpPr>
            <a:cxnSpLocks/>
          </p:cNvCxnSpPr>
          <p:nvPr/>
        </p:nvCxnSpPr>
        <p:spPr>
          <a:xfrm flipV="1">
            <a:off x="253093" y="457199"/>
            <a:ext cx="0" cy="3347358"/>
          </a:xfrm>
          <a:prstGeom prst="line">
            <a:avLst/>
          </a:prstGeom>
          <a:noFill/>
          <a:ln w="15875" cap="flat" cmpd="sng" algn="ctr">
            <a:gradFill flip="none" rotWithShape="1">
              <a:gsLst>
                <a:gs pos="0">
                  <a:srgbClr val="212121">
                    <a:lumMod val="5000"/>
                    <a:lumOff val="95000"/>
                  </a:srgbClr>
                </a:gs>
                <a:gs pos="74000">
                  <a:srgbClr val="212121">
                    <a:lumMod val="45000"/>
                    <a:lumOff val="55000"/>
                  </a:srgbClr>
                </a:gs>
                <a:gs pos="83000">
                  <a:srgbClr val="212121">
                    <a:lumMod val="45000"/>
                    <a:lumOff val="55000"/>
                  </a:srgbClr>
                </a:gs>
                <a:gs pos="100000">
                  <a:srgbClr val="21212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prstDash val="solid"/>
          </a:ln>
          <a:effectLst/>
        </p:spPr>
      </p:cxn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2BD43CD9-462F-452D-85A9-762BEE720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871" y="4327939"/>
            <a:ext cx="1387930" cy="69314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ECC459-E3F1-4C5C-A671-CB502E4BEEF4}"/>
              </a:ext>
            </a:extLst>
          </p:cNvPr>
          <p:cNvCxnSpPr>
            <a:cxnSpLocks/>
          </p:cNvCxnSpPr>
          <p:nvPr/>
        </p:nvCxnSpPr>
        <p:spPr>
          <a:xfrm flipV="1">
            <a:off x="7932964" y="4797987"/>
            <a:ext cx="0" cy="3347358"/>
          </a:xfrm>
          <a:prstGeom prst="line">
            <a:avLst/>
          </a:prstGeom>
          <a:noFill/>
          <a:ln w="15875" cap="flat" cmpd="sng" algn="ctr">
            <a:gradFill flip="none" rotWithShape="1">
              <a:gsLst>
                <a:gs pos="0">
                  <a:srgbClr val="212121">
                    <a:lumMod val="5000"/>
                    <a:lumOff val="95000"/>
                  </a:srgbClr>
                </a:gs>
                <a:gs pos="74000">
                  <a:srgbClr val="212121">
                    <a:lumMod val="45000"/>
                    <a:lumOff val="55000"/>
                  </a:srgbClr>
                </a:gs>
                <a:gs pos="83000">
                  <a:srgbClr val="212121">
                    <a:lumMod val="45000"/>
                    <a:lumOff val="55000"/>
                  </a:srgbClr>
                </a:gs>
                <a:gs pos="100000">
                  <a:srgbClr val="21212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prstDash val="soli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4E023-AA19-4421-9104-BDF7CDAA9E5B}"/>
              </a:ext>
            </a:extLst>
          </p:cNvPr>
          <p:cNvSpPr txBox="1"/>
          <p:nvPr/>
        </p:nvSpPr>
        <p:spPr>
          <a:xfrm rot="19376975">
            <a:off x="833428" y="1666636"/>
            <a:ext cx="1308371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Talk to friends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B1F42-88DC-489A-BB67-82CC9280DB2F}"/>
              </a:ext>
            </a:extLst>
          </p:cNvPr>
          <p:cNvSpPr txBox="1"/>
          <p:nvPr/>
        </p:nvSpPr>
        <p:spPr>
          <a:xfrm rot="19376975">
            <a:off x="849229" y="2632650"/>
            <a:ext cx="1636987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Talk to 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DCCC-2EC3-4365-B719-778C97A4D4C1}"/>
              </a:ext>
            </a:extLst>
          </p:cNvPr>
          <p:cNvSpPr txBox="1"/>
          <p:nvPr/>
        </p:nvSpPr>
        <p:spPr>
          <a:xfrm rot="19376975">
            <a:off x="1018022" y="3575943"/>
            <a:ext cx="1636987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Talk to companies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C0472-90F8-4B26-9AB7-179D0FF78980}"/>
              </a:ext>
            </a:extLst>
          </p:cNvPr>
          <p:cNvSpPr txBox="1"/>
          <p:nvPr/>
        </p:nvSpPr>
        <p:spPr>
          <a:xfrm rot="19376975">
            <a:off x="6606799" y="3594126"/>
            <a:ext cx="266771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Word of mouth WINS ALWAYS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B70EF-27E6-4574-A322-E37FC8D4A533}"/>
              </a:ext>
            </a:extLst>
          </p:cNvPr>
          <p:cNvSpPr txBox="1"/>
          <p:nvPr/>
        </p:nvSpPr>
        <p:spPr>
          <a:xfrm rot="19376975">
            <a:off x="6252645" y="1680348"/>
            <a:ext cx="242245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Contribute to the community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3E835-DF7F-4179-9B61-E0FFFB3EC9E6}"/>
              </a:ext>
            </a:extLst>
          </p:cNvPr>
          <p:cNvSpPr txBox="1"/>
          <p:nvPr/>
        </p:nvSpPr>
        <p:spPr>
          <a:xfrm rot="19376975">
            <a:off x="6394243" y="2552840"/>
            <a:ext cx="2961067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Sponsorship, Speakers, lot more…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55</Words>
  <Application>Microsoft Office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Roboto Light</vt:lpstr>
      <vt:lpstr>Roboto</vt:lpstr>
      <vt:lpstr>Montserrat</vt:lpstr>
      <vt:lpstr>Simple Light</vt:lpstr>
      <vt:lpstr>PowerPoint Presentation</vt:lpstr>
      <vt:lpstr>PowerPoint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Kader Khan</dc:creator>
  <cp:lastModifiedBy>Kader Khan</cp:lastModifiedBy>
  <cp:revision>85</cp:revision>
  <dcterms:modified xsi:type="dcterms:W3CDTF">2019-12-21T12:38:18Z</dcterms:modified>
</cp:coreProperties>
</file>