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94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4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20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23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03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9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95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96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2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1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18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2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6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31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5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24C3A4-4149-401D-B367-D6E3B44109E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A5EF0-0CE7-421F-9B2A-58403DC64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469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418" y="1384663"/>
            <a:ext cx="8825658" cy="1624878"/>
          </a:xfrm>
        </p:spPr>
        <p:txBody>
          <a:bodyPr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BUG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418" y="3296131"/>
            <a:ext cx="8825658" cy="3008082"/>
          </a:xfrm>
        </p:spPr>
        <p:txBody>
          <a:bodyPr/>
          <a:lstStyle/>
          <a:p>
            <a:pPr algn="ctr"/>
            <a:r>
              <a:rPr lang="en-US" u="sng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ctr"/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Nagesh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B (P18FY23S126011)</a:t>
            </a:r>
          </a:p>
          <a:p>
            <a:pPr algn="ctr"/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Bhoothraju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M (P18FY23S126019)</a:t>
            </a:r>
          </a:p>
          <a:p>
            <a:pPr algn="ctr"/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u="sng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algn="ctr"/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Sreelakshmy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AE829-2903-4DA0-A60F-6E71AEA1F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43" y="265134"/>
            <a:ext cx="8001000" cy="119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9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6046" y="336727"/>
            <a:ext cx="4937760" cy="95214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1445622"/>
            <a:ext cx="8612777" cy="50335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web-based bug tracking system.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bug reporting and status updates enabled.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bug assignment improved triage efficiency.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bug reports reduced through data filtering techniques.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and testers experienced improved collaboration.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tracking of bugs supported for accountability.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overall debugging time and manual workload.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software quality and on-time delivery of products.</a:t>
            </a:r>
          </a:p>
        </p:txBody>
      </p:sp>
    </p:spTree>
    <p:extLst>
      <p:ext uri="{BB962C8B-B14F-4D97-AF65-F5344CB8AC3E}">
        <p14:creationId xmlns:p14="http://schemas.microsoft.com/office/powerpoint/2010/main" val="122592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252" y="624110"/>
            <a:ext cx="5730240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3" y="1785258"/>
            <a:ext cx="9213668" cy="424978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a centralized platform for efficient bug management.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automates bug triage, reducing manual effort and human error.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assigning bugs accurately using classification methods.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transparency and collaboration among development teams.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debugging time and improves software quality.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faster and more reliable software releases.</a:t>
            </a:r>
          </a:p>
        </p:txBody>
      </p:sp>
    </p:spTree>
    <p:extLst>
      <p:ext uri="{BB962C8B-B14F-4D97-AF65-F5344CB8AC3E}">
        <p14:creationId xmlns:p14="http://schemas.microsoft.com/office/powerpoint/2010/main" val="361620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7444-5A92-407F-9CAC-E71B7862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05" y="231574"/>
            <a:ext cx="2545976" cy="162424"/>
          </a:xfrm>
        </p:spPr>
        <p:txBody>
          <a:bodyPr/>
          <a:lstStyle/>
          <a:p>
            <a:r>
              <a:rPr lang="en-US" sz="2000" b="1" dirty="0"/>
              <a:t>ER Diagram: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9A7E-6C2A-47B1-9EE7-DD2615049A8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226893" y="3545377"/>
            <a:ext cx="2169856" cy="23229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2025-06-14 12 59 34">
            <a:extLst>
              <a:ext uri="{FF2B5EF4-FFF2-40B4-BE49-F238E27FC236}">
                <a16:creationId xmlns:a16="http://schemas.microsoft.com/office/drawing/2014/main" id="{CDE279D7-4071-438B-A144-3AC1673FB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79" y="816180"/>
            <a:ext cx="8946542" cy="604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25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3332" y="2133600"/>
            <a:ext cx="8825658" cy="190355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9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9" y="522387"/>
            <a:ext cx="5042263" cy="88840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44" y="1637212"/>
            <a:ext cx="9144000" cy="482454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tracking is a critical part of the software development lifecycle.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tracking of bugs is often time-consuming and error-prone.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bug tracking system provides a centralized platform for managing bugs.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developers, testers, and project managers log, assign, and monitor issues.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ensures real-time updates and status tracking of bugs.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team collaboration, accountability, and project transparency.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communication gaps and speeds up bug resolution.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better software quality and faster delivery cycles.</a:t>
            </a:r>
          </a:p>
        </p:txBody>
      </p:sp>
    </p:spTree>
    <p:extLst>
      <p:ext uri="{BB962C8B-B14F-4D97-AF65-F5344CB8AC3E}">
        <p14:creationId xmlns:p14="http://schemas.microsoft.com/office/powerpoint/2010/main" val="310574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553" y="615401"/>
            <a:ext cx="4095706" cy="1030518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57" y="1750424"/>
            <a:ext cx="8908869" cy="452845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web-based platform for tracking and managing software bugs.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efficient reporting, assigning, and resolution of bugs.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real-time updates on bug status for all users.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role-based access for developers, testers, and admins.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manual errors and communication delays in bug handling.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collaboration among team members.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accountability and historical tracking of issues.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software quality and development productivity.</a:t>
            </a:r>
          </a:p>
        </p:txBody>
      </p:sp>
    </p:spTree>
    <p:extLst>
      <p:ext uri="{BB962C8B-B14F-4D97-AF65-F5344CB8AC3E}">
        <p14:creationId xmlns:p14="http://schemas.microsoft.com/office/powerpoint/2010/main" val="363108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252" y="609472"/>
            <a:ext cx="5826034" cy="102773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4238" y="1802675"/>
            <a:ext cx="8920254" cy="44283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 are often tracked using manual methods like spreadsheets or emails.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systems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Bugzilla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on bug linking and developer collaboration.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automated triage — bugs must be manually reviewed and assigned.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redundancy in bug reports, leading to wasted time.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scalability and data reduction techniques.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maintain clear visibility of bug status and progress.</a:t>
            </a:r>
          </a:p>
        </p:txBody>
      </p:sp>
    </p:spTree>
    <p:extLst>
      <p:ext uri="{BB962C8B-B14F-4D97-AF65-F5344CB8AC3E}">
        <p14:creationId xmlns:p14="http://schemas.microsoft.com/office/powerpoint/2010/main" val="293993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749" y="644307"/>
            <a:ext cx="5991497" cy="110611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354" y="1846219"/>
            <a:ext cx="8926285" cy="4493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system with centralized bug tracking and management.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text classification for automatic bug triage.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feature selection and instance selection to reduce data size.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redundant and uninformative bug reports.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real-time updates, priority tagging, and status tracking.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accuracy, collaboration, and bug resolution speed.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comparable information with fewer bug entries and fewer words.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0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840" y="661723"/>
            <a:ext cx="8195909" cy="12541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29" y="2098767"/>
            <a:ext cx="6235337" cy="2682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XP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Language: J2EE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8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783" y="670432"/>
            <a:ext cx="9196251" cy="113224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8" y="1898467"/>
            <a:ext cx="8461966" cy="42410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System: Pentium IV 2.4 GHz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Disk: 40 GB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Floppy Drive: 1.44 Mb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Monitor: 15” VGA Colour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Mouse: Logitech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512 MB</a:t>
            </a:r>
          </a:p>
          <a:p>
            <a:pPr lvl="0"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4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395" y="650236"/>
            <a:ext cx="4609064" cy="112631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424" y="2018083"/>
            <a:ext cx="6995210" cy="3668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Module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Reporting Module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Assignment Module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Tracking Module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Module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4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1269" y="571859"/>
            <a:ext cx="6986504" cy="899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4743" y="1663337"/>
            <a:ext cx="7547565" cy="48071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(ER Diagrams, Schema)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(Frontend &amp; Backend)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692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212</TotalTime>
  <Words>555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</vt:lpstr>
      <vt:lpstr>ONLINE BUG TRACKING SYSTEM</vt:lpstr>
      <vt:lpstr>INTRODUCTION</vt:lpstr>
      <vt:lpstr>OBJECTIVE</vt:lpstr>
      <vt:lpstr>EXISTING SYSTEM</vt:lpstr>
      <vt:lpstr>PROPOSED SYSTEM</vt:lpstr>
      <vt:lpstr>SOFTWARE REQUIREMENTS </vt:lpstr>
      <vt:lpstr>HARDWARE REQUIREMENTS</vt:lpstr>
      <vt:lpstr>MODULES</vt:lpstr>
      <vt:lpstr>METHODOLOGY USED</vt:lpstr>
      <vt:lpstr>RESULTS</vt:lpstr>
      <vt:lpstr>CONCLUSION</vt:lpstr>
      <vt:lpstr>ER Diagram: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Recommendation System with Chatbot Assistance</dc:title>
  <dc:creator>Microsoft account</dc:creator>
  <cp:lastModifiedBy>Nagesh Bellale</cp:lastModifiedBy>
  <cp:revision>18</cp:revision>
  <dcterms:created xsi:type="dcterms:W3CDTF">2025-06-15T07:43:45Z</dcterms:created>
  <dcterms:modified xsi:type="dcterms:W3CDTF">2025-06-15T15:50:16Z</dcterms:modified>
</cp:coreProperties>
</file>