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wt.io/introduction" TargetMode="External"/><Relationship Id="rId2" Type="http://schemas.openxmlformats.org/officeDocument/2006/relationships/hyperlink" Target="https://jwt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ezkoder/angular-11-spring-boot-jwt-authentication" TargetMode="External"/><Relationship Id="rId5" Type="http://schemas.openxmlformats.org/officeDocument/2006/relationships/hyperlink" Target="https://www.javainuse.com/spring/boot-jwt-mysql" TargetMode="External"/><Relationship Id="rId4" Type="http://schemas.openxmlformats.org/officeDocument/2006/relationships/hyperlink" Target="https://www.slideshare.net/PrashantWalke3/json-web-token-jwt-13707711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6763" y="871949"/>
            <a:ext cx="7766936" cy="1646302"/>
          </a:xfrm>
        </p:spPr>
        <p:txBody>
          <a:bodyPr/>
          <a:lstStyle/>
          <a:p>
            <a:r>
              <a:rPr lang="en-US" dirty="0"/>
              <a:t>JSON Web Token ( JWT)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8320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120" y="777026"/>
            <a:ext cx="8596668" cy="794197"/>
          </a:xfrm>
        </p:spPr>
        <p:txBody>
          <a:bodyPr>
            <a:normAutofit fontScale="90000"/>
          </a:bodyPr>
          <a:lstStyle/>
          <a:p>
            <a:r>
              <a:rPr lang="en-US" dirty="0"/>
              <a:t>Resources: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81120" y="1700012"/>
            <a:ext cx="76371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2"/>
              </a:rPr>
              <a:t>https://jwt.io/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3"/>
              </a:rPr>
              <a:t>https://jwt.io/introduction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92D050"/>
                </a:solidFill>
                <a:hlinkClick r:id="rId4"/>
              </a:rPr>
              <a:t>https://www.slideshare.net/PrashantWalke3/json-web-token-jwt-137077119</a:t>
            </a:r>
            <a:r>
              <a:rPr lang="en-IN" dirty="0">
                <a:solidFill>
                  <a:srgbClr val="92D050"/>
                </a:solidFill>
              </a:rPr>
              <a:t> </a:t>
            </a:r>
            <a:r>
              <a:rPr lang="en-IN" dirty="0">
                <a:solidFill>
                  <a:schemeClr val="tx2"/>
                </a:solidFill>
              </a:rPr>
              <a:t>( PPT Link)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 </a:t>
            </a:r>
            <a:r>
              <a:rPr lang="en-IN" u="sng" dirty="0">
                <a:hlinkClick r:id="rId5"/>
              </a:rPr>
              <a:t>https://www.javainuse.com/spring/boot-jwt-mysql</a:t>
            </a:r>
            <a:endParaRPr lang="en-IN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sng" dirty="0">
                <a:hlinkClick r:id="rId6"/>
              </a:rPr>
              <a:t>https://github.com/bezkoder/angular-11-spring-boot-jwt-authentication</a:t>
            </a:r>
            <a:r>
              <a:rPr lang="en-IN" dirty="0"/>
              <a:t>  ( Role based authentication )</a:t>
            </a:r>
          </a:p>
        </p:txBody>
      </p:sp>
    </p:spTree>
    <p:extLst>
      <p:ext uri="{BB962C8B-B14F-4D97-AF65-F5344CB8AC3E}">
        <p14:creationId xmlns:p14="http://schemas.microsoft.com/office/powerpoint/2010/main" val="382083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092" y="2657341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	Thank You 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13869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68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JSON Web Token ( JWT)</vt:lpstr>
      <vt:lpstr>Resources:  </vt:lpstr>
      <vt:lpstr> Thank You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Web Token ( JWT)</dc:title>
  <dc:creator>Kuruva Veereshamma</dc:creator>
  <cp:lastModifiedBy>sai krishna</cp:lastModifiedBy>
  <cp:revision>6</cp:revision>
  <dcterms:created xsi:type="dcterms:W3CDTF">2022-09-06T11:18:41Z</dcterms:created>
  <dcterms:modified xsi:type="dcterms:W3CDTF">2024-01-01T05:21:14Z</dcterms:modified>
</cp:coreProperties>
</file>