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0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C127-08E8-0D47-AE69-FA48D32DEB0F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5939-86E4-594A-845C-75AD0D61B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47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１この資料から、なんかイメージできるものある？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２現在、海賊はいると思う？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いないと思う人挙手　いると思う人挙手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そうです</a:t>
            </a:r>
            <a:r>
              <a:rPr kumimoji="1" lang="ja-JP" altLang="ja-JP" dirty="0" smtClean="0"/>
              <a:t>o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実は海賊はいるんです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次に資料を見てください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0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このグラフをみてください。海賊が関わった事件数はどうなっていますか。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2015</a:t>
            </a:r>
            <a:r>
              <a:rPr kumimoji="1" lang="ja-JP" altLang="en-US" dirty="0" smtClean="0"/>
              <a:t>年には、事件数０です。すごいですよね。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では、ここまでの話を聞いて感想を書いて、何人</a:t>
            </a:r>
            <a:r>
              <a:rPr kumimoji="1" lang="ja-JP" altLang="en-US" smtClean="0"/>
              <a:t>かに発表してもらいます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ソマリアという国の海峡で存在する海賊です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この海賊なに持っているかな？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そう。海賊たちは。ロケットランチャーや銃をもっています。そして、この海賊たちは漁船を襲って生活をしています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このような海賊がいる国であなたが住んでいるとしたら、あなたは、海賊をどう思いますか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本物の海賊はやっぱ怖いよね。いたら、不安になるよね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Importants</a:t>
            </a:r>
            <a:r>
              <a:rPr kumimoji="1" lang="en-US" altLang="ja-JP" dirty="0" smtClean="0"/>
              <a:t> question</a:t>
            </a:r>
          </a:p>
          <a:p>
            <a:r>
              <a:rPr kumimoji="1" lang="ja-JP" altLang="en-US" dirty="0" smtClean="0"/>
              <a:t>海賊がいなくなるためには、どうすればよいでしょうか？考えてみよう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実は、この海賊を壊滅させたある男がいます。それは、有名な日本人です。誰だと思う？それは、この人です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21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この人誰かわかる？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すしざんまいの社長である木村清さんです。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では、木村さんはどのように海賊を壊滅させたのでしょうか？予想してみよう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実は、木村さんは直接ソマリアまで行き、海賊たちと話し合いで解決したのです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では、その内容をスライドで見ていきたいと思います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31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ソマリアの地域では、内戦があって、海が荒らされてしまい、そこで生活していた人たちは路頭に迷っていたんです。さらに、ソマリア沖で大地震があったことで、人々の生活は困窮していた。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5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木村さんは、自分たちが所有する船を、ソマリアの人たちに分け与えた。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52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1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82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17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このように木村社長が、海賊の求めていることを聞き入れたことで、</a:t>
            </a:r>
            <a:r>
              <a:rPr kumimoji="1" lang="ja-JP" altLang="en-US" dirty="0" smtClean="0"/>
              <a:t>海賊はやっと働き始めました。このような取り組みをした結果、海賊が関わる事件数は、どうなたと思いますか？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5939-86E4-594A-845C-75AD0D61B08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0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0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2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17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3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0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7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9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4342-05F4-C542-B7B8-74280D27F975}" type="datetimeFigureOut">
              <a:rPr kumimoji="1" lang="ja-JP" altLang="en-US" smtClean="0"/>
              <a:t>20/01/25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9F15-CF5F-F943-A328-691C509BD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74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417clxxeJEL._AC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" y="334265"/>
            <a:ext cx="8771658" cy="6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:\Users\義将\Desktop\o048002611283465226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4" y="0"/>
            <a:ext cx="7754157" cy="67526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257339" y="3835324"/>
            <a:ext cx="6173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いくら魚が取れてもここは暖かすぎて魚がすぐ腐っちゃうよ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8421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木村清３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48"/>
            <a:ext cx="8943975" cy="647996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54991" y="5281430"/>
            <a:ext cx="7569182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魚がたくさん入る冷蔵庫を用意しよう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005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C:\Users\義将\Desktop\o048002611283465226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4" y="0"/>
            <a:ext cx="7754157" cy="67526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068738" y="4011372"/>
            <a:ext cx="69027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魚をどうやって売ればいいか分からない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22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" y="356548"/>
            <a:ext cx="8742923" cy="628417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3954" y="4753287"/>
            <a:ext cx="6412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私たちが魚を欲しい人を見つけ、売り方を教えよう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541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:\Users\義将\Desktop\20160121-00053658-roupeiro-001-3-view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4" y="802236"/>
            <a:ext cx="7267421" cy="5548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0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pic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42"/>
            <a:ext cx="9144000" cy="68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6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ソマリア</a:t>
            </a:r>
            <a:r>
              <a:rPr kumimoji="1" lang="ja-JP" altLang="en-US" dirty="0" smtClean="0"/>
              <a:t>の海賊</a:t>
            </a:r>
            <a:endParaRPr kumimoji="1" lang="ja-JP" altLang="en-US" dirty="0"/>
          </a:p>
        </p:txBody>
      </p:sp>
      <p:pic>
        <p:nvPicPr>
          <p:cNvPr id="3" name="図 2" descr="C:\Users\義将\Desktop\o048002611283465226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3" y="1417637"/>
            <a:ext cx="7754157" cy="497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96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9393688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53" y="958226"/>
            <a:ext cx="7791081" cy="49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0" y="0"/>
            <a:ext cx="7858371" cy="687917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106459" y="2439518"/>
            <a:ext cx="738058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どうして君達は、海賊をしているんだい？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137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:\Users\義将\Desktop\o048002611283465226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4" y="0"/>
            <a:ext cx="7754157" cy="67526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659688" y="3068259"/>
            <a:ext cx="5645453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俺たちは仕方なく海賊をやっているんだ。お金がないからこうしないと生きられない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559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木村清３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48"/>
            <a:ext cx="8943975" cy="647996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29257" y="4979634"/>
            <a:ext cx="7820650" cy="58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わかった。君たちのために漁船を</a:t>
            </a:r>
            <a:r>
              <a:rPr lang="ja-JP" altLang="en-US" sz="3200" dirty="0" smtClean="0"/>
              <a:t>用意しよう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6572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C:\Users\義将\Desktop\o0480026112834652263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34" y="0"/>
            <a:ext cx="7754157" cy="67526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357926" y="3546103"/>
            <a:ext cx="67644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船があっても</a:t>
            </a:r>
            <a:r>
              <a:rPr lang="ja-JP" altLang="en-US" dirty="0" smtClean="0"/>
              <a:t>魚の捕り方がわからないよ。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8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9" y="356548"/>
            <a:ext cx="8742923" cy="628417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42417" y="3910773"/>
            <a:ext cx="77112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仕方ない。私たちが教えよう！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54879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493</Words>
  <Application>Microsoft Macintosh PowerPoint</Application>
  <PresentationFormat>画面に合わせる (4:3)</PresentationFormat>
  <Paragraphs>50</Paragraphs>
  <Slides>14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ホワイト</vt:lpstr>
      <vt:lpstr>PowerPoint プレゼンテーション</vt:lpstr>
      <vt:lpstr>PowerPoint プレゼンテーション</vt:lpstr>
      <vt:lpstr>ソマリアの海賊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名倉 昌志</dc:creator>
  <cp:lastModifiedBy>名倉 昌志</cp:lastModifiedBy>
  <cp:revision>18</cp:revision>
  <dcterms:created xsi:type="dcterms:W3CDTF">2020-01-25T04:49:09Z</dcterms:created>
  <dcterms:modified xsi:type="dcterms:W3CDTF">2020-01-26T07:13:29Z</dcterms:modified>
</cp:coreProperties>
</file>