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1a796160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1a796160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1a796160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1a796160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1a796160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1a796160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1a796160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1a796160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1a796160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1a79616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1a796160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1a796160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1a796160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1a796160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1a796160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1a796160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1a3f4689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1a3f4689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1a3f4689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1a3f4689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1a79616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1a79616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1a79616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1a79616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1a79616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1a79616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1a79616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1a79616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a79616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a79616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1a796160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1a796160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Api using Express js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819125" y="3672375"/>
            <a:ext cx="3007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Made by: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Nag Varun Kondreddy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Patterns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432175"/>
            <a:ext cx="7344000" cy="16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Patterns can be strings  or regular expression.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Strings  can contain placeholders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700" y="1852550"/>
            <a:ext cx="5764625" cy="14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 object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362875" y="1415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Request objects expose details of HTTP requests: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req.params() =&gt; route parameters in URL.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Req.query   =&gt; query string parameters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req.get() =&gt; get header value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Req. body()  =&gt; parsed body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Req.path =&gt; path in URL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Responses Object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res.set()  =&gt;  set response headers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r</a:t>
            </a:r>
            <a:r>
              <a:rPr lang="en" sz="2200"/>
              <a:t>es.send() =&gt; </a:t>
            </a:r>
            <a:r>
              <a:rPr lang="en" sz="2200"/>
              <a:t>write status with string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res.json()  =&gt;  stringify javascript value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res.redirect()  =&gt; issue 301 or 302 redirect to URL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Middlewares In Express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Middleware performs  the process before sending the request to the router.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Types of Middlewares: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Application level middleware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Router level middleware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Error handling middleware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Middleware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You can have multiple application level middleware.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Express framework provides app.METHOD.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List of methods: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App.get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App.post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App.put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 middleware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1210325" y="1229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Router </a:t>
            </a:r>
            <a:r>
              <a:rPr lang="en" sz="2100"/>
              <a:t>middleware</a:t>
            </a:r>
            <a:r>
              <a:rPr lang="en" sz="2100"/>
              <a:t> works as a separate component in express.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In route middleware, express binds instance of express.router object. This middleware is mainly used for configuring better routing.</a:t>
            </a: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61100"/>
            <a:ext cx="655942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33325" y="1307850"/>
            <a:ext cx="79224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What is express Js?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Express Js installation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Usage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Object of express js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Routing in Express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Request and Response Object in Express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Middleware in express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express js?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35250" y="1013450"/>
            <a:ext cx="7867800" cy="3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Express.js is a node js web application server framework, which is specifically designed for building single page,multi-page and hybrid web application.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00"/>
              <a:t> 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78825" y="980750"/>
            <a:ext cx="78024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Install with NPM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Npm install express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To load express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Var express = require(‘express’);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10325" y="935500"/>
            <a:ext cx="7671000" cy="39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Express module is factory for applications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Var app = express();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Invoke app.listen() method to create a server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app.listen(3000,function(req,res){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console.log(‘server is running’);});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325" y="1455238"/>
            <a:ext cx="39624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of Express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177625" y="1482025"/>
            <a:ext cx="7660200" cy="3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There are 4 main object of express: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Application (app)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Request  (req)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Response (res)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Router (express.Router)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in Express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Routing refers to determining how an application responds to a client request to 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particular endpoint,which is a URI and specific HTTP request method (GET, POST, and so on).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SYNTAX 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app.method(PATH,HANDLER);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METHOD = GET/POST/PUT/DELETE etc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Example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00" y="1504950"/>
            <a:ext cx="3987875" cy="14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300" y="3247250"/>
            <a:ext cx="4200275" cy="15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