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y András" initials="NA" lastIdx="1" clrIdx="0">
    <p:extLst>
      <p:ext uri="{19B8F6BF-5375-455C-9EA6-DF929625EA0E}">
        <p15:presenceInfo xmlns:p15="http://schemas.microsoft.com/office/powerpoint/2012/main" userId="S-1-5-21-2579918842-2513961390-2461162588-50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8:21:03.1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52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73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48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4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2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2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5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87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6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C383-1ABA-4B81-975C-6AABE475D833}" type="datetimeFigureOut">
              <a:rPr lang="hu-HU" smtClean="0"/>
              <a:t>2017. 10. 19.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Load-Optimal Local Fast Rerouting for Relisient Networks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Authors: Mózsi Krisztián, Nagy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411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submatrices</a:t>
            </a:r>
            <a:r>
              <a:rPr lang="hu-HU" dirty="0" smtClean="0"/>
              <a:t> of </a:t>
            </a:r>
            <a:r>
              <a:rPr lang="hu-HU" dirty="0" err="1" smtClean="0"/>
              <a:t>low</a:t>
            </a:r>
            <a:r>
              <a:rPr lang="hu-HU" dirty="0" smtClean="0"/>
              <a:t> </a:t>
            </a:r>
            <a:r>
              <a:rPr lang="hu-HU" dirty="0" err="1" smtClean="0"/>
              <a:t>intersection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hu-HU" dirty="0" smtClean="0"/>
                  <a:t>BIBD: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𝑐𝑜𝑙𝑙𝑒𝑐𝑡𝑖𝑜𝑛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hu-HU" sz="3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hu-HU" sz="3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𝑒𝑐h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hu-HU" sz="3800" dirty="0" smtClean="0"/>
              </a:p>
              <a:p>
                <a:r>
                  <a:rPr lang="hu-HU" sz="3800" dirty="0" smtClean="0"/>
                  <a:t>b = v is </a:t>
                </a:r>
                <a:r>
                  <a:rPr lang="hu-HU" sz="3800" dirty="0" err="1" smtClean="0"/>
                  <a:t>called</a:t>
                </a:r>
                <a:r>
                  <a:rPr lang="hu-HU" sz="3800" dirty="0" smtClean="0"/>
                  <a:t> </a:t>
                </a:r>
                <a:r>
                  <a:rPr lang="hu-HU" sz="3800" dirty="0" err="1" smtClean="0"/>
                  <a:t>symetric</a:t>
                </a:r>
                <a:endParaRPr lang="hu-HU" sz="3800" dirty="0" smtClean="0"/>
              </a:p>
              <a:p>
                <a:r>
                  <a:rPr lang="hu-HU" sz="3800" dirty="0" smtClean="0"/>
                  <a:t>The </a:t>
                </a:r>
                <a:r>
                  <a:rPr lang="hu-HU" sz="3800" dirty="0" err="1" smtClean="0"/>
                  <a:t>only</a:t>
                </a:r>
                <a:r>
                  <a:rPr lang="hu-HU" sz="3800" dirty="0" smtClean="0"/>
                  <a:t> </a:t>
                </a:r>
                <a:r>
                  <a:rPr lang="hu-HU" sz="3800" dirty="0" err="1" smtClean="0"/>
                  <a:t>reaming</a:t>
                </a:r>
                <a:r>
                  <a:rPr lang="hu-HU" sz="3800" dirty="0" smtClean="0"/>
                  <a:t> </a:t>
                </a:r>
                <a:r>
                  <a:rPr lang="hu-HU" sz="3800" dirty="0" err="1" smtClean="0"/>
                  <a:t>problem</a:t>
                </a:r>
                <a:r>
                  <a:rPr lang="hu-HU" sz="3800" dirty="0" smtClean="0"/>
                  <a:t>: </a:t>
                </a:r>
                <a:r>
                  <a:rPr lang="hu-HU" sz="3800" dirty="0" err="1" smtClean="0"/>
                  <a:t>the</a:t>
                </a:r>
                <a:r>
                  <a:rPr lang="hu-HU" sz="3800" dirty="0" smtClean="0"/>
                  <a:t> </a:t>
                </a:r>
                <a:r>
                  <a:rPr lang="hu-HU" sz="3800" dirty="0" err="1" smtClean="0"/>
                  <a:t>block</a:t>
                </a:r>
                <a:r>
                  <a:rPr lang="hu-HU" sz="3800" dirty="0" smtClean="0"/>
                  <a:t> </a:t>
                </a:r>
                <a:r>
                  <a:rPr lang="hu-HU" sz="3800" dirty="0" err="1" smtClean="0"/>
                  <a:t>arent</a:t>
                </a:r>
                <a:r>
                  <a:rPr lang="hu-HU" sz="3800" dirty="0" smtClean="0"/>
                  <a:t> </a:t>
                </a:r>
                <a:r>
                  <a:rPr lang="hu-HU" sz="3800" dirty="0" err="1" smtClean="0"/>
                  <a:t>rows</a:t>
                </a:r>
                <a:endParaRPr lang="hu-HU" sz="3800" dirty="0" smtClean="0"/>
              </a:p>
              <a:p>
                <a:r>
                  <a:rPr lang="hu-HU" sz="3800" dirty="0" smtClean="0"/>
                  <a:t>TODO: </a:t>
                </a:r>
                <a:r>
                  <a:rPr lang="hu-HU" sz="3800" dirty="0" err="1" smtClean="0"/>
                  <a:t>algorithm</a:t>
                </a:r>
                <a:r>
                  <a:rPr lang="hu-HU" sz="3800" dirty="0" smtClean="0"/>
                  <a:t> (1,2)</a:t>
                </a:r>
                <a:endParaRPr lang="hu-HU" sz="3800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16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7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Prmutation</a:t>
            </a:r>
            <a:r>
              <a:rPr lang="hu-HU" dirty="0" smtClean="0"/>
              <a:t> </a:t>
            </a:r>
            <a:r>
              <a:rPr lang="hu-HU" dirty="0" err="1" smtClean="0"/>
              <a:t>routing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Generalize </a:t>
                </a:r>
                <a:r>
                  <a:rPr lang="hu-HU" dirty="0" err="1" smtClean="0"/>
                  <a:t>All-to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One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routing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permutation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routing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problem</a:t>
                </a:r>
                <a:r>
                  <a:rPr lang="hu-H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𝑒𝑎𝑐h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𝑐𝑜𝑚𝑚𝑢𝑛𝑖𝑐𝑎𝑡𝑒𝑠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22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About the article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Need for faster failover protocol when mutiplie edge fall out.</a:t>
            </a:r>
          </a:p>
          <a:p>
            <a:r>
              <a:rPr lang="hu-HU" dirty="0" smtClean="0"/>
              <a:t>Not using pacake tagging. (Additional information for packages to rerouing)</a:t>
            </a:r>
          </a:p>
          <a:p>
            <a:r>
              <a:rPr lang="hu-HU" dirty="0" smtClean="0"/>
              <a:t>Build a static failover matrix in order that the alternative route should not be recoputied in runtime.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6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Problem statement model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SDN-network: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u-HU" b="0" dirty="0" smtClean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1, .. , 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</m:e>
                    </m:d>
                  </m:oMath>
                </a14:m>
                <a:r>
                  <a:rPr lang="hu-HU" dirty="0" smtClean="0"/>
                  <a:t> connected by bidirectional links E</a:t>
                </a:r>
              </a:p>
              <a:p>
                <a:r>
                  <a:rPr lang="hu-HU" dirty="0" smtClean="0"/>
                  <a:t>2 flow rolues: original (regular forwaring behavior) and conditional (in case of node fail)</a:t>
                </a:r>
              </a:p>
              <a:p>
                <a:r>
                  <a:rPr lang="hu-HU" dirty="0" smtClean="0"/>
                  <a:t>We consider an initial network where all nodes are directly connected</a:t>
                </a:r>
              </a:p>
              <a:p>
                <a:pPr marL="0" indent="0">
                  <a:buNone/>
                </a:pPr>
                <a:r>
                  <a:rPr lang="hu-HU" dirty="0" smtClean="0"/>
                  <a:t> </a:t>
                </a:r>
              </a:p>
              <a:p>
                <a:endParaRPr lang="hu-H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38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Main definitions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Load overhead: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hu-HU" dirty="0" smtClean="0"/>
                  <a:t> is a number of corrsing flow considering an e edge due the reouring.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</m:oMath>
                </a14:m>
                <a:endParaRPr lang="hu-HU" dirty="0" smtClean="0"/>
              </a:p>
              <a:p>
                <a:r>
                  <a:rPr lang="hu-HU" dirty="0" err="1" smtClean="0"/>
                  <a:t>Optimal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attack</a:t>
                </a:r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dirty="0" err="1" smtClean="0"/>
                  <a:t>that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generates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worst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overhead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load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 smtClean="0"/>
                  <a:t>.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hu-HU" dirty="0" smtClean="0"/>
                  <a:t> is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minimal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required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number</a:t>
                </a:r>
                <a:r>
                  <a:rPr lang="hu-HU" dirty="0" smtClean="0"/>
                  <a:t> of </a:t>
                </a:r>
                <a:r>
                  <a:rPr lang="hu-HU" dirty="0" err="1" smtClean="0"/>
                  <a:t>failures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leading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to</a:t>
                </a:r>
                <a:r>
                  <a:rPr lang="hu-HU" dirty="0" smtClean="0"/>
                  <a:t> an </a:t>
                </a:r>
                <a:r>
                  <a:rPr lang="hu-HU" dirty="0" err="1" smtClean="0"/>
                  <a:t>overhead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load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72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Failover</a:t>
            </a:r>
            <a:r>
              <a:rPr lang="hu-HU" dirty="0" smtClean="0"/>
              <a:t> </a:t>
            </a:r>
            <a:r>
              <a:rPr lang="hu-HU" dirty="0" err="1" smtClean="0"/>
              <a:t>matrix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All-to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routing</a:t>
            </a:r>
            <a:endParaRPr lang="hu-HU" dirty="0" smtClean="0"/>
          </a:p>
          <a:p>
            <a:r>
              <a:rPr lang="hu-HU" dirty="0"/>
              <a:t>n</a:t>
            </a:r>
            <a:r>
              <a:rPr lang="hu-HU" dirty="0" smtClean="0"/>
              <a:t> flow, n </a:t>
            </a:r>
            <a:r>
              <a:rPr lang="hu-HU" dirty="0" err="1" smtClean="0"/>
              <a:t>node</a:t>
            </a:r>
            <a:endParaRPr lang="hu-HU" dirty="0" smtClean="0"/>
          </a:p>
          <a:p>
            <a:r>
              <a:rPr lang="hu-HU" dirty="0" smtClean="0"/>
              <a:t>S </a:t>
            </a:r>
            <a:r>
              <a:rPr lang="hu-HU" dirty="0" err="1" smtClean="0"/>
              <a:t>failover</a:t>
            </a:r>
            <a:r>
              <a:rPr lang="hu-HU" dirty="0" smtClean="0"/>
              <a:t> </a:t>
            </a:r>
            <a:r>
              <a:rPr lang="hu-HU" dirty="0" err="1" smtClean="0"/>
              <a:t>schame</a:t>
            </a:r>
            <a:r>
              <a:rPr lang="hu-HU" dirty="0" smtClean="0"/>
              <a:t> </a:t>
            </a:r>
            <a:r>
              <a:rPr lang="hu-HU" dirty="0" err="1" smtClean="0"/>
              <a:t>repesented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M = [</a:t>
            </a:r>
            <a:r>
              <a:rPr lang="hu-HU" dirty="0" err="1" smtClean="0"/>
              <a:t>mi,j</a:t>
            </a:r>
            <a:r>
              <a:rPr lang="hu-HU" dirty="0" smtClean="0"/>
              <a:t>]</a:t>
            </a:r>
          </a:p>
          <a:p>
            <a:r>
              <a:rPr lang="hu-HU" dirty="0" err="1" smtClean="0"/>
              <a:t>ith</a:t>
            </a:r>
            <a:r>
              <a:rPr lang="hu-HU" dirty="0" smtClean="0"/>
              <a:t> flow </a:t>
            </a:r>
            <a:r>
              <a:rPr lang="hu-HU" dirty="0" err="1" smtClean="0"/>
              <a:t>means</a:t>
            </a:r>
            <a:r>
              <a:rPr lang="hu-HU" dirty="0" smtClean="0"/>
              <a:t>: we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foward</a:t>
            </a:r>
            <a:r>
              <a:rPr lang="hu-HU" dirty="0" smtClean="0"/>
              <a:t> a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si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di.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direct</a:t>
            </a:r>
            <a:r>
              <a:rPr lang="hu-HU" dirty="0" smtClean="0"/>
              <a:t> link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we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ith</a:t>
            </a:r>
            <a:r>
              <a:rPr lang="hu-HU" dirty="0" smtClean="0"/>
              <a:t> flow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alternative</a:t>
            </a:r>
            <a:r>
              <a:rPr lang="hu-HU" dirty="0" smtClean="0"/>
              <a:t> </a:t>
            </a:r>
            <a:r>
              <a:rPr lang="hu-HU" dirty="0" err="1" smtClean="0"/>
              <a:t>routes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741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hu-H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hu-H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hu-H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hu-H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hu-H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hu-HU" sz="3600" b="0" dirty="0" smtClean="0"/>
              </a:p>
            </p:txBody>
          </p:sp>
        </mc:Choice>
        <mc:Fallback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églalap 4"/>
              <p:cNvSpPr/>
              <p:nvPr/>
            </p:nvSpPr>
            <p:spPr>
              <a:xfrm>
                <a:off x="2398547" y="2080696"/>
                <a:ext cx="3132098" cy="846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547" y="2080696"/>
                <a:ext cx="3132098" cy="846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églalap 6"/>
              <p:cNvSpPr/>
              <p:nvPr/>
            </p:nvSpPr>
            <p:spPr>
              <a:xfrm>
                <a:off x="6444520" y="2080696"/>
                <a:ext cx="3132098" cy="846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20" y="2080696"/>
                <a:ext cx="3132098" cy="846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/>
          <p:cNvSpPr txBox="1"/>
          <p:nvPr/>
        </p:nvSpPr>
        <p:spPr>
          <a:xfrm>
            <a:off x="5648370" y="2319511"/>
            <a:ext cx="6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vs</a:t>
            </a:r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Performance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230329" y="3556482"/>
            <a:ext cx="3202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resulting</a:t>
            </a:r>
            <a:r>
              <a:rPr lang="hu-HU" dirty="0" smtClean="0"/>
              <a:t> </a:t>
            </a:r>
            <a:r>
              <a:rPr lang="hu-HU" dirty="0" err="1" smtClean="0"/>
              <a:t>overhead</a:t>
            </a:r>
            <a:r>
              <a:rPr lang="hu-HU" dirty="0" smtClean="0"/>
              <a:t> </a:t>
            </a:r>
            <a:r>
              <a:rPr lang="hu-HU" dirty="0" err="1" smtClean="0"/>
              <a:t>load</a:t>
            </a:r>
            <a:r>
              <a:rPr lang="hu-HU" dirty="0" smtClean="0"/>
              <a:t> is 3 </a:t>
            </a:r>
            <a:r>
              <a:rPr lang="hu-HU" dirty="0" err="1" smtClean="0"/>
              <a:t>on</a:t>
            </a:r>
            <a:r>
              <a:rPr lang="hu-HU" dirty="0" smtClean="0"/>
              <a:t> (4,6) in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matrix</a:t>
            </a:r>
            <a:r>
              <a:rPr lang="hu-HU" dirty="0"/>
              <a:t> </a:t>
            </a:r>
            <a:r>
              <a:rPr lang="hu-HU" dirty="0" err="1" smtClean="0"/>
              <a:t>while</a:t>
            </a:r>
            <a:r>
              <a:rPr lang="hu-HU" dirty="0" smtClean="0"/>
              <a:t> it is 2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. </a:t>
            </a:r>
          </a:p>
          <a:p>
            <a:endParaRPr lang="hu-HU" dirty="0"/>
          </a:p>
          <a:p>
            <a:r>
              <a:rPr lang="hu-HU" dirty="0" smtClean="0"/>
              <a:t>The </a:t>
            </a:r>
            <a:r>
              <a:rPr lang="hu-HU" dirty="0" err="1" smtClean="0"/>
              <a:t>worst</a:t>
            </a:r>
            <a:r>
              <a:rPr lang="hu-HU" dirty="0" smtClean="0"/>
              <a:t> </a:t>
            </a:r>
            <a:r>
              <a:rPr lang="hu-HU" dirty="0" err="1" smtClean="0"/>
              <a:t>perfromace</a:t>
            </a:r>
            <a:r>
              <a:rPr lang="hu-HU" dirty="0" smtClean="0"/>
              <a:t> </a:t>
            </a:r>
            <a:r>
              <a:rPr lang="hu-HU" dirty="0" err="1" smtClean="0"/>
              <a:t>comes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simialarity</a:t>
            </a:r>
            <a:r>
              <a:rPr lang="hu-HU" dirty="0" smtClean="0"/>
              <a:t> of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scheme</a:t>
            </a:r>
            <a:r>
              <a:rPr lang="hu-HU" dirty="0" smtClean="0"/>
              <a:t>. 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31204" y="2181011"/>
            <a:ext cx="17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Let</a:t>
            </a:r>
            <a:r>
              <a:rPr lang="hu-HU" dirty="0" smtClean="0"/>
              <a:t> F = {(1,6), (2,6), (3,6)}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635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Latin </a:t>
            </a:r>
            <a:r>
              <a:rPr lang="hu-HU" dirty="0" err="1" smtClean="0"/>
              <a:t>square</a:t>
            </a:r>
            <a:r>
              <a:rPr lang="hu-HU" dirty="0"/>
              <a:t> </a:t>
            </a:r>
            <a:r>
              <a:rPr lang="hu-HU" dirty="0" err="1" smtClean="0"/>
              <a:t>shcmaes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appears</a:t>
            </a:r>
            <a:r>
              <a:rPr lang="hu-HU" dirty="0" smtClean="0"/>
              <a:t> </a:t>
            </a:r>
            <a:r>
              <a:rPr lang="hu-HU" dirty="0" err="1" smtClean="0"/>
              <a:t>exactliy</a:t>
            </a:r>
            <a:r>
              <a:rPr lang="hu-HU" dirty="0" smtClean="0"/>
              <a:t> </a:t>
            </a:r>
            <a:r>
              <a:rPr lang="hu-HU" dirty="0" err="1" smtClean="0"/>
              <a:t>onece</a:t>
            </a:r>
            <a:r>
              <a:rPr lang="hu-HU" dirty="0" smtClean="0"/>
              <a:t> in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column</a:t>
            </a:r>
            <a:r>
              <a:rPr lang="hu-HU" dirty="0" smtClean="0"/>
              <a:t> and </a:t>
            </a:r>
            <a:r>
              <a:rPr lang="hu-HU" dirty="0" err="1" smtClean="0"/>
              <a:t>each</a:t>
            </a:r>
            <a:r>
              <a:rPr lang="hu-HU" dirty="0" smtClean="0"/>
              <a:t>  </a:t>
            </a:r>
            <a:r>
              <a:rPr lang="hu-HU" dirty="0" err="1" smtClean="0"/>
              <a:t>row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latin </a:t>
            </a:r>
            <a:r>
              <a:rPr lang="hu-HU" dirty="0" err="1" smtClean="0"/>
              <a:t>squares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failover</a:t>
            </a:r>
            <a:r>
              <a:rPr lang="hu-HU" dirty="0" smtClean="0"/>
              <a:t> </a:t>
            </a:r>
            <a:r>
              <a:rPr lang="hu-HU" dirty="0" err="1" smtClean="0"/>
              <a:t>matrices</a:t>
            </a:r>
            <a:r>
              <a:rPr lang="hu-HU" dirty="0" smtClean="0"/>
              <a:t>. (</a:t>
            </a:r>
            <a:r>
              <a:rPr lang="hu-HU" dirty="0" err="1" smtClean="0"/>
              <a:t>mij</a:t>
            </a:r>
            <a:r>
              <a:rPr lang="hu-HU" dirty="0" smtClean="0"/>
              <a:t> = (i+j-1) </a:t>
            </a:r>
            <a:r>
              <a:rPr lang="hu-HU" dirty="0" err="1" smtClean="0"/>
              <a:t>mod</a:t>
            </a:r>
            <a:r>
              <a:rPr lang="hu-HU" dirty="0" smtClean="0"/>
              <a:t> (n-1))</a:t>
            </a:r>
          </a:p>
          <a:p>
            <a:r>
              <a:rPr lang="hu-HU" dirty="0" smtClean="0"/>
              <a:t>TODO pl.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f</a:t>
            </a:r>
            <a:r>
              <a:rPr lang="hu-HU" dirty="0" smtClean="0"/>
              <a:t> f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llinks</a:t>
            </a:r>
            <a:r>
              <a:rPr lang="hu-HU" dirty="0" smtClean="0"/>
              <a:t> </a:t>
            </a:r>
            <a:r>
              <a:rPr lang="hu-HU" dirty="0" err="1" smtClean="0"/>
              <a:t>fail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f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route</a:t>
            </a:r>
            <a:r>
              <a:rPr lang="hu-HU" dirty="0" smtClean="0"/>
              <a:t> </a:t>
            </a:r>
            <a:r>
              <a:rPr lang="hu-HU" dirty="0" err="1" smtClean="0"/>
              <a:t>rougth</a:t>
            </a:r>
            <a:r>
              <a:rPr lang="hu-HU" dirty="0" smtClean="0"/>
              <a:t> </a:t>
            </a:r>
            <a:r>
              <a:rPr lang="hu-HU" dirty="0" err="1" smtClean="0"/>
              <a:t>throw</a:t>
            </a:r>
            <a:r>
              <a:rPr lang="hu-HU" dirty="0" smtClean="0"/>
              <a:t> v(v f+1, d)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intersection</a:t>
            </a:r>
            <a:r>
              <a:rPr lang="hu-HU" dirty="0" smtClean="0"/>
              <a:t> of </a:t>
            </a:r>
            <a:r>
              <a:rPr lang="hu-HU" dirty="0" err="1" smtClean="0"/>
              <a:t>prefixes</a:t>
            </a:r>
            <a:r>
              <a:rPr lang="hu-HU" dirty="0" smtClean="0"/>
              <a:t> of </a:t>
            </a:r>
            <a:r>
              <a:rPr lang="hu-HU" dirty="0" err="1" smtClean="0"/>
              <a:t>rows</a:t>
            </a:r>
            <a:r>
              <a:rPr lang="hu-HU" dirty="0" smtClean="0"/>
              <a:t> plays a </a:t>
            </a:r>
            <a:r>
              <a:rPr lang="hu-HU" dirty="0" err="1" smtClean="0"/>
              <a:t>central</a:t>
            </a:r>
            <a:r>
              <a:rPr lang="hu-HU" dirty="0" smtClean="0"/>
              <a:t> </a:t>
            </a:r>
            <a:r>
              <a:rPr lang="hu-HU" dirty="0" err="1" smtClean="0"/>
              <a:t>role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349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</a:t>
            </a:r>
            <a:r>
              <a:rPr lang="hu-HU" baseline="30000" dirty="0" smtClean="0"/>
              <a:t>k</a:t>
            </a:r>
            <a:r>
              <a:rPr lang="hu-HU" dirty="0" smtClean="0"/>
              <a:t> </a:t>
            </a:r>
            <a:r>
              <a:rPr lang="hu-HU" dirty="0" err="1" smtClean="0"/>
              <a:t>matrix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Limit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intersection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size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between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rows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affatced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by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failures</a:t>
                </a:r>
                <a:r>
                  <a:rPr lang="hu-HU" dirty="0" smtClean="0"/>
                  <a:t>.</a:t>
                </a:r>
              </a:p>
              <a:p>
                <a:r>
                  <a:rPr lang="hu-HU" dirty="0" err="1" smtClean="0"/>
                  <a:t>Any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row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ultimatly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contains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n </a:t>
                </a:r>
                <a:r>
                  <a:rPr lang="hu-HU" dirty="0" err="1" smtClean="0"/>
                  <a:t>nodes</a:t>
                </a:r>
                <a:r>
                  <a:rPr lang="hu-HU" dirty="0" smtClean="0"/>
                  <a:t>, we must </a:t>
                </a:r>
                <a:r>
                  <a:rPr lang="hu-HU" dirty="0" err="1" smtClean="0"/>
                  <a:t>work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first</a:t>
                </a:r>
                <a:r>
                  <a:rPr lang="hu-HU" dirty="0" smtClean="0"/>
                  <a:t> k </a:t>
                </a:r>
                <a:r>
                  <a:rPr lang="hu-HU" dirty="0" err="1" smtClean="0"/>
                  <a:t>columns</a:t>
                </a:r>
                <a:r>
                  <a:rPr lang="hu-HU" dirty="0" smtClean="0"/>
                  <a:t> of </a:t>
                </a:r>
                <a:r>
                  <a:rPr lang="hu-HU" dirty="0" err="1" smtClean="0"/>
                  <a:t>failover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matrix</a:t>
                </a:r>
                <a:r>
                  <a:rPr lang="hu-HU" dirty="0" smtClean="0"/>
                  <a:t> M.</a:t>
                </a:r>
              </a:p>
              <a:p>
                <a:r>
                  <a:rPr lang="hu-HU" dirty="0"/>
                  <a:t>Mk = [</a:t>
                </a:r>
                <a:r>
                  <a:rPr lang="hu-HU" dirty="0" err="1"/>
                  <a:t>mij</a:t>
                </a:r>
                <a:r>
                  <a:rPr lang="hu-HU" dirty="0"/>
                  <a:t> | 1 &lt;= i, &lt; n 1 &lt;= j &lt; &lt;= k</a:t>
                </a:r>
                <a:r>
                  <a:rPr lang="hu-HU" dirty="0" smtClean="0"/>
                  <a:t>]</a:t>
                </a:r>
              </a:p>
              <a:p>
                <a:r>
                  <a:rPr lang="hu-HU" dirty="0" err="1" smtClean="0"/>
                  <a:t>There</a:t>
                </a:r>
                <a:r>
                  <a:rPr lang="hu-HU" dirty="0" smtClean="0"/>
                  <a:t> is a </a:t>
                </a:r>
                <a:r>
                  <a:rPr lang="hu-HU" dirty="0" err="1" smtClean="0"/>
                  <a:t>theorem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that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garantees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optimal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attack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28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361</Words>
  <Application>Microsoft Office PowerPoint</Application>
  <PresentationFormat>Szélesvásznú</PresentationFormat>
  <Paragraphs>54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Load-Optimal Local Fast Rerouting for Relisient Networks</vt:lpstr>
      <vt:lpstr>About the article</vt:lpstr>
      <vt:lpstr>Problem statement model</vt:lpstr>
      <vt:lpstr>Main definitions</vt:lpstr>
      <vt:lpstr>Failover matrix model</vt:lpstr>
      <vt:lpstr>PowerPoint-bemutató</vt:lpstr>
      <vt:lpstr>Performance</vt:lpstr>
      <vt:lpstr>Latin square shcmaes</vt:lpstr>
      <vt:lpstr>Mk matrix</vt:lpstr>
      <vt:lpstr>How to create submatrices of low intersection</vt:lpstr>
      <vt:lpstr>Prmutation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Load-Optimal Local Fast Rerouting for Relisient Networks</dc:title>
  <dc:creator>Nagy, Andras (AM)</dc:creator>
  <cp:lastModifiedBy>Nagy András</cp:lastModifiedBy>
  <cp:revision>13</cp:revision>
  <dcterms:created xsi:type="dcterms:W3CDTF">2017-10-18T09:52:29Z</dcterms:created>
  <dcterms:modified xsi:type="dcterms:W3CDTF">2017-10-19T16:52:03Z</dcterms:modified>
</cp:coreProperties>
</file>