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hu-H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Mintacím szerkesztése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11/29/16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F3785F-7362-4487-A2AE-EB2BFCE1806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Mintacím szerkesztése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LevelMintaszöveg szerkesztése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Második szint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Harmadik szint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Negyedik szint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Ötödik szint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11/29/16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E264AD-E142-43EC-B55B-E4E2D8ED590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409760" y="465840"/>
            <a:ext cx="9143640" cy="1197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hu-H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Introductory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978840" y="1837440"/>
            <a:ext cx="9143640" cy="495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Purpose of object analysis: identify the objects, classes, operations, messages, events, activities, use-cases in the system.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different stretgeis for the analysis (see the previous presentaion..)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presenation we consider only six startgies (Identify real-word items, physical devies, key concepts, transaction, visual elements, control elements staregy)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two case study for this: The Vhiechle Detector and The Coyote Mission Planning and Control System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Merge Models from the Various Strategies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18760" y="1690560"/>
            <a:ext cx="10084320" cy="20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Merge together the different models that have arisen from the application of the different strategies.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resulting the use-case collaborations should be on a single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18760" y="3497760"/>
            <a:ext cx="1031292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should ask the following questions: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strategy worked best for you, and 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strategy worked the least well for you, and 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some strategies seem to be better identifying elements in one problem or the other?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combination of strategies do you think will be most effective for you?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Looking ahead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startegies are only partially ortogonal.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model analysis corresponds to the idea of paltform independent model in the OMG’s model-driven architecture. (MDA)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optimaztion intention or technology selections result in different platform specific models from the same platform independent model.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approach insulates you from technology churn and increases the interoperability of your system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systems that have a long life the </a:t>
            </a:r>
            <a:r>
              <a:rPr b="0" lang="hu-HU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MDA</a:t>
            </a: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approach is both highly practical and effective.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Apply real-word items and physical devices strtegy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 objects and classes thet reprsents things which have physical manifestation in the real world.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 phisical devices which are part of the system.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Vehicle Detector devices</a:t>
            </a:r>
            <a:r>
              <a:rPr b="1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subsurface passive, loop inductors (SPLIs), above-surface infrared sensors (ASIs) and, above-surface radars (ASRs ).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Acquisition physical devices:  optical, FLIR (forward-looking infrared), and SAR (synthetic-aperture radar) sensors.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Apply real-word items and physical devices strtegy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Indructor provides energy, wide interface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Sensors and radars provides both wired and secure wireless communication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seonsors could be passive or active.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Passive means: it uses the enegery emmited from the ground, it shaell be a signal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Active means: painting the targets with energy and uses the using the reflection of these pulses to geadher information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u-H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hu-H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Apply Key Concepts and Transaction Strategies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56000" y="1825560"/>
            <a:ext cx="10597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Oppsite of real-world strategy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the essential concepts of a domain of discourse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instance: an account in a banking system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Transaction: Reification of an interaction between objects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instance: A withdrawal from a bank account is a transactional object.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u-H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Apply Identify Visual Elements and Scenarios Strategies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 startegy is related to Scenarios strtagey (during considering a scenario we should gadher interfaces for the sceanrios)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easisest way to create a working collaboration of classes to realize an use case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small systems (like </a:t>
            </a:r>
            <a:r>
              <a:rPr b="0" lang="hu-HU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RTLC</a:t>
            </a: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system-level use cases are used while in bigger system subsystem-level user cases are used.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elaboration is able to done in-line or by decomposition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level seqence diagram before eloberation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750400" y="1150560"/>
            <a:ext cx="6942240" cy="558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High-level sequence with elaborated detail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286000" y="1188720"/>
            <a:ext cx="8229600" cy="562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Object-level scenario elaboration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should uncover objects, services and parameters.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object has the information necessary to perform this service?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object has the proper interfaces necessary to perform this service?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object has the responsibility to perform this service?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Object-level scenario elaboration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objects, services, and relations to detail this scenario.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at the beginning of the scenario, or somewhere in the middle—perhaps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relevant classes to a class diagram, filling in the operation calls and event receptions to handle the message, attributes.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Application>LibreOffice/5.1.4.2$Linux_X86_64 LibreOffice_project/10m0$Build-2</Application>
  <Words>629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2016-11-20T12:52:27Z</dcterms:created>
  <dc:creator>Nagy András</dc:creator>
  <dc:description/>
  <dc:language>en-US</dc:language>
  <cp:lastModifiedBy/>
  <dcterms:modified xsi:type="dcterms:W3CDTF">2016-11-29T15:50:36Z</dcterms:modified>
  <cp:revision>17</cp:revision>
  <dc:subject/>
  <dc:title>Introductory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