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B2BD4B-0362-442B-A7DB-ECD9DF535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1261B5F-FC7C-42DB-97F3-BF1C090E9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DD317C7-9B0B-456A-93F5-0093034E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6126-3021-42AB-82F0-0A73F9DC5566}" type="datetimeFigureOut">
              <a:rPr lang="hu-HU" smtClean="0"/>
              <a:t>2018. 01. 14.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A92D02A-B57E-4289-892B-4A929FED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E409C23-74FA-481D-9D6C-E2C53F9C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063F-1F78-4B96-9C57-CD13F4A60E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5026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F9A915-A1B4-458D-8053-3FBEC86E5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E459671-B4F6-44FA-AE1E-E6BF23AEC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B2F88D3-3500-4E13-8C54-B9B6044B9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6126-3021-42AB-82F0-0A73F9DC5566}" type="datetimeFigureOut">
              <a:rPr lang="hu-HU" smtClean="0"/>
              <a:t>2018. 01. 14.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7B91D6D-B9B7-4C0B-A6C5-CCF4C6C78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76E1152-F6E7-471E-A6FF-D9361F5A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063F-1F78-4B96-9C57-CD13F4A60E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725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F3FF019-D968-4820-A081-C5F7ECA0A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8474DA9-2D3F-4232-83D9-A0115E07E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0C5E310-86BD-400C-85F4-E9F58082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6126-3021-42AB-82F0-0A73F9DC5566}" type="datetimeFigureOut">
              <a:rPr lang="hu-HU" smtClean="0"/>
              <a:t>2018. 01. 14.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57C16E7-6CDA-4254-816D-603A36CE7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284F4D1-8CD0-49DF-A9E9-E78662828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063F-1F78-4B96-9C57-CD13F4A60E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995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1A83C4-E6DF-4951-824A-C9265CE64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B9A1F5-7237-4EB9-A52E-902E1D4B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2D7508-BAD2-4FA8-90EA-1590DF3F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6126-3021-42AB-82F0-0A73F9DC5566}" type="datetimeFigureOut">
              <a:rPr lang="hu-HU" smtClean="0"/>
              <a:t>2018. 01. 14.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E6C5E4B-F5AA-486A-9C3A-0C5423AA5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788371C-A2B4-478B-9668-5FB7D5DA7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063F-1F78-4B96-9C57-CD13F4A60E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883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355F10-3C70-4A3D-8BBD-77606D4C6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35DF30D-BEA4-4DB9-B486-728C7B9C5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Mintaszöveg-stílusok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A6C7E42-BD2E-4284-A756-FFF42F0F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6126-3021-42AB-82F0-0A73F9DC5566}" type="datetimeFigureOut">
              <a:rPr lang="hu-HU" smtClean="0"/>
              <a:t>2018. 01. 14.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82C0314-D651-48C4-9980-4F3128D7D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39E504A-86D5-4F31-BFC8-9B46892D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063F-1F78-4B96-9C57-CD13F4A60E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0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3E67B1-F83A-4B8A-9DED-2A25640A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260701-F92D-4DEA-9BD9-F69D95FA3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04602E8-6D6A-4484-B65E-7FC5A1B47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2B74176-9C50-4893-B13F-0D393D2EB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6126-3021-42AB-82F0-0A73F9DC5566}" type="datetimeFigureOut">
              <a:rPr lang="hu-HU" smtClean="0"/>
              <a:t>2018. 01. 14.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D64CB5A-BA5F-40B1-B677-7994C196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43016A1-0E84-463C-884A-1DA9C053F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063F-1F78-4B96-9C57-CD13F4A60E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89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189E88-36C0-48E3-8F9D-49C76F159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9B0D7C7-8254-4FF0-B9E9-49131206D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Mintaszöveg-stílusok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0ACC367-0A55-4F26-A0DD-00F00D6B6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2C7AAB0-C760-4F3C-A1F6-BDA25D0B1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Mintaszöveg-stílusok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ADFA61F-5365-447D-973D-B1FD7FDC4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DCC4AA3-03E8-4677-89F0-E3FF82132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6126-3021-42AB-82F0-0A73F9DC5566}" type="datetimeFigureOut">
              <a:rPr lang="hu-HU" smtClean="0"/>
              <a:t>2018. 01. 14.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4C31E91-4CC5-4FFE-8C38-607EADB1A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E92F882-B5E2-4D3B-ABCF-A6D3E828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063F-1F78-4B96-9C57-CD13F4A60E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49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D218AA-34B0-4983-BCED-E84BE984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5357CFD-3E7F-4378-B89D-F2F11E515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6126-3021-42AB-82F0-0A73F9DC5566}" type="datetimeFigureOut">
              <a:rPr lang="hu-HU" smtClean="0"/>
              <a:t>2018. 01. 14.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8668C55-2A73-4FD7-A458-50445E72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CC4614F-B340-472D-B8DE-519C61CB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063F-1F78-4B96-9C57-CD13F4A60E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601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38CCC09-77B1-43F7-AB5F-1FB8893F1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6126-3021-42AB-82F0-0A73F9DC5566}" type="datetimeFigureOut">
              <a:rPr lang="hu-HU" smtClean="0"/>
              <a:t>2018. 01. 14.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F36C0A08-EA70-497C-9DC9-7A2776196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017A19C-0D3E-46E0-BEAE-7B33DECA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063F-1F78-4B96-9C57-CD13F4A60E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500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60D14B-4358-417E-A567-20B199FD6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677873-AF9A-4602-AA32-6AAA48B51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C7C248B-D8E9-4A31-8AFB-7A557C4C5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Mintaszöveg-stílusok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5355E21-1D2B-4770-8A92-F1DD5F2B1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6126-3021-42AB-82F0-0A73F9DC5566}" type="datetimeFigureOut">
              <a:rPr lang="hu-HU" smtClean="0"/>
              <a:t>2018. 01. 14.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D5818E7-B238-4333-B80C-6FF635DB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7283BC5-0722-47C2-961A-2DB95444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063F-1F78-4B96-9C57-CD13F4A60E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799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B02FD0-F133-4102-80B7-ADFD8B699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B0354E1-63F5-42FF-B382-6C1D241C6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8C57049-B792-4B0A-AEC7-EE69D6131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Mintaszöveg-stílusok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3E4787A-B69A-4A10-877B-E28790B4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6126-3021-42AB-82F0-0A73F9DC5566}" type="datetimeFigureOut">
              <a:rPr lang="hu-HU" smtClean="0"/>
              <a:t>2018. 01. 14.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48CDF09-91EE-4C20-B440-60782228C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20B47ED-B7DE-49EF-8D7B-5898ECC0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063F-1F78-4B96-9C57-CD13F4A60E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619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8B10766-8417-4410-80DE-984222D23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E609F87-1F26-4556-9F68-1EB6F1CE5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B143FBF-3321-4AF8-AE20-974A47005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6126-3021-42AB-82F0-0A73F9DC5566}" type="datetimeFigureOut">
              <a:rPr lang="hu-HU" smtClean="0"/>
              <a:t>2018. 01. 14.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0AA75EA-48D5-4993-9FA7-D2D2E4ADF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8F230DA-8201-4A20-A2EA-78AE89334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B063F-1F78-4B96-9C57-CD13F4A60E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86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F488A7-E8B0-4387-A156-20D725DDB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1812" y="956108"/>
            <a:ext cx="9144000" cy="2387600"/>
          </a:xfrm>
        </p:spPr>
        <p:txBody>
          <a:bodyPr>
            <a:normAutofit/>
          </a:bodyPr>
          <a:lstStyle/>
          <a:p>
            <a:r>
              <a:rPr lang="hu-HU" dirty="0" err="1"/>
              <a:t>Ping-Pong</a:t>
            </a:r>
            <a:r>
              <a:rPr lang="hu-HU" dirty="0"/>
              <a:t> </a:t>
            </a:r>
            <a:r>
              <a:rPr lang="hu-HU" dirty="0" err="1"/>
              <a:t>demo</a:t>
            </a:r>
            <a:r>
              <a:rPr lang="hu-HU" dirty="0"/>
              <a:t> komponensekkel</a:t>
            </a:r>
          </a:p>
        </p:txBody>
      </p:sp>
    </p:spTree>
    <p:extLst>
      <p:ext uri="{BB962C8B-B14F-4D97-AF65-F5344CB8AC3E}">
        <p14:creationId xmlns:p14="http://schemas.microsoft.com/office/powerpoint/2010/main" val="160228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A717E466-B969-45BF-95A8-13EFD0E16B0B}"/>
              </a:ext>
            </a:extLst>
          </p:cNvPr>
          <p:cNvSpPr/>
          <p:nvPr/>
        </p:nvSpPr>
        <p:spPr>
          <a:xfrm>
            <a:off x="311728" y="380012"/>
            <a:ext cx="11061865" cy="59673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7B0003E-C604-4ED4-B37C-CDD501909139}"/>
              </a:ext>
            </a:extLst>
          </p:cNvPr>
          <p:cNvSpPr txBox="1"/>
          <p:nvPr/>
        </p:nvSpPr>
        <p:spPr>
          <a:xfrm>
            <a:off x="5370617" y="433583"/>
            <a:ext cx="208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i="1" dirty="0" err="1"/>
              <a:t>PingPongMatch</a:t>
            </a:r>
            <a:endParaRPr lang="hu-HU" i="1" dirty="0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18E75256-E1B5-4447-AE8F-1C9B160031F2}"/>
              </a:ext>
            </a:extLst>
          </p:cNvPr>
          <p:cNvSpPr/>
          <p:nvPr/>
        </p:nvSpPr>
        <p:spPr>
          <a:xfrm>
            <a:off x="1251363" y="1517074"/>
            <a:ext cx="5354287" cy="36932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FC729D89-1056-480A-AE06-D44A51D5C9EA}"/>
              </a:ext>
            </a:extLst>
          </p:cNvPr>
          <p:cNvSpPr/>
          <p:nvPr/>
        </p:nvSpPr>
        <p:spPr>
          <a:xfrm>
            <a:off x="7285513" y="2565070"/>
            <a:ext cx="3408218" cy="19000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F4921D08-C434-425E-A8FE-F44206453C3A}"/>
              </a:ext>
            </a:extLst>
          </p:cNvPr>
          <p:cNvSpPr txBox="1"/>
          <p:nvPr/>
        </p:nvSpPr>
        <p:spPr>
          <a:xfrm>
            <a:off x="8237023" y="2584080"/>
            <a:ext cx="161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i="1" dirty="0" err="1"/>
              <a:t>Judge</a:t>
            </a:r>
            <a:endParaRPr lang="hu-HU" i="1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8AE222BE-1B09-4C8B-AF20-3B1723B6AFBD}"/>
              </a:ext>
            </a:extLst>
          </p:cNvPr>
          <p:cNvSpPr txBox="1"/>
          <p:nvPr/>
        </p:nvSpPr>
        <p:spPr>
          <a:xfrm>
            <a:off x="2850078" y="1541710"/>
            <a:ext cx="201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i="1" dirty="0" err="1"/>
              <a:t>Table</a:t>
            </a:r>
            <a:endParaRPr lang="hu-HU" i="1" dirty="0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D18A3D84-F20D-4611-B39D-6FCD4B52CB68}"/>
              </a:ext>
            </a:extLst>
          </p:cNvPr>
          <p:cNvSpPr/>
          <p:nvPr/>
        </p:nvSpPr>
        <p:spPr>
          <a:xfrm>
            <a:off x="1479963" y="2576060"/>
            <a:ext cx="1914896" cy="985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9FCABAF9-6EDB-4FBF-95D7-12B41E63B305}"/>
              </a:ext>
            </a:extLst>
          </p:cNvPr>
          <p:cNvSpPr txBox="1"/>
          <p:nvPr/>
        </p:nvSpPr>
        <p:spPr>
          <a:xfrm>
            <a:off x="1775363" y="2584080"/>
            <a:ext cx="130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p2: </a:t>
            </a:r>
            <a:r>
              <a:rPr lang="hu-HU" i="1" dirty="0" err="1"/>
              <a:t>Player</a:t>
            </a:r>
            <a:endParaRPr lang="hu-HU" i="1" dirty="0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0EEF15DA-8BAF-434B-9F92-4EA1FAC3FEFE}"/>
              </a:ext>
            </a:extLst>
          </p:cNvPr>
          <p:cNvSpPr/>
          <p:nvPr/>
        </p:nvSpPr>
        <p:spPr>
          <a:xfrm>
            <a:off x="4004954" y="2576060"/>
            <a:ext cx="1914896" cy="985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3A35B751-E3D8-437D-9D22-74A981E9FDC4}"/>
              </a:ext>
            </a:extLst>
          </p:cNvPr>
          <p:cNvSpPr/>
          <p:nvPr/>
        </p:nvSpPr>
        <p:spPr>
          <a:xfrm>
            <a:off x="3279817" y="2894058"/>
            <a:ext cx="208560" cy="2553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églalap 18">
            <a:extLst>
              <a:ext uri="{FF2B5EF4-FFF2-40B4-BE49-F238E27FC236}">
                <a16:creationId xmlns:a16="http://schemas.microsoft.com/office/drawing/2014/main" id="{4D8A40FB-0F6C-4DBC-9A16-5F210446CA68}"/>
              </a:ext>
            </a:extLst>
          </p:cNvPr>
          <p:cNvSpPr/>
          <p:nvPr/>
        </p:nvSpPr>
        <p:spPr>
          <a:xfrm>
            <a:off x="1366779" y="2894057"/>
            <a:ext cx="207074" cy="2553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5D3E3892-8ED3-40F6-9E36-581DA6751788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3488377" y="3021716"/>
            <a:ext cx="423059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gyenes összekötő 23">
            <a:extLst>
              <a:ext uri="{FF2B5EF4-FFF2-40B4-BE49-F238E27FC236}">
                <a16:creationId xmlns:a16="http://schemas.microsoft.com/office/drawing/2014/main" id="{C7C43710-CEC0-4426-A7DC-76007DD7B318}"/>
              </a:ext>
            </a:extLst>
          </p:cNvPr>
          <p:cNvCxnSpPr>
            <a:cxnSpLocks/>
            <a:stCxn id="45" idx="1"/>
            <a:endCxn id="44" idx="3"/>
          </p:cNvCxnSpPr>
          <p:nvPr/>
        </p:nvCxnSpPr>
        <p:spPr>
          <a:xfrm flipH="1">
            <a:off x="6028586" y="3021715"/>
            <a:ext cx="441985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gyenes összekötő 26">
            <a:extLst>
              <a:ext uri="{FF2B5EF4-FFF2-40B4-BE49-F238E27FC236}">
                <a16:creationId xmlns:a16="http://schemas.microsoft.com/office/drawing/2014/main" id="{14ADDD78-4275-4F6F-B9BB-1B140DCF9C8A}"/>
              </a:ext>
            </a:extLst>
          </p:cNvPr>
          <p:cNvCxnSpPr>
            <a:cxnSpLocks/>
            <a:stCxn id="48" idx="1"/>
            <a:endCxn id="45" idx="3"/>
          </p:cNvCxnSpPr>
          <p:nvPr/>
        </p:nvCxnSpPr>
        <p:spPr>
          <a:xfrm flipH="1">
            <a:off x="6677645" y="3021715"/>
            <a:ext cx="52425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A57A38CB-4CC0-4FF4-8540-64FB1696AD11}"/>
              </a:ext>
            </a:extLst>
          </p:cNvPr>
          <p:cNvSpPr txBox="1"/>
          <p:nvPr/>
        </p:nvSpPr>
        <p:spPr>
          <a:xfrm>
            <a:off x="4405006" y="2565070"/>
            <a:ext cx="130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p1: </a:t>
            </a:r>
            <a:r>
              <a:rPr lang="hu-HU" i="1" dirty="0" err="1"/>
              <a:t>Player</a:t>
            </a:r>
            <a:endParaRPr lang="hu-HU" i="1" dirty="0"/>
          </a:p>
        </p:txBody>
      </p:sp>
      <p:sp>
        <p:nvSpPr>
          <p:cNvPr id="44" name="Téglalap 43">
            <a:extLst>
              <a:ext uri="{FF2B5EF4-FFF2-40B4-BE49-F238E27FC236}">
                <a16:creationId xmlns:a16="http://schemas.microsoft.com/office/drawing/2014/main" id="{9C67B8BA-482C-4B70-9D13-98F0C5AF5E3E}"/>
              </a:ext>
            </a:extLst>
          </p:cNvPr>
          <p:cNvSpPr/>
          <p:nvPr/>
        </p:nvSpPr>
        <p:spPr>
          <a:xfrm>
            <a:off x="5821512" y="2894057"/>
            <a:ext cx="207074" cy="2553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Téglalap 44">
            <a:extLst>
              <a:ext uri="{FF2B5EF4-FFF2-40B4-BE49-F238E27FC236}">
                <a16:creationId xmlns:a16="http://schemas.microsoft.com/office/drawing/2014/main" id="{201B37E4-69FB-4B36-9E03-C7FBDCF21CB2}"/>
              </a:ext>
            </a:extLst>
          </p:cNvPr>
          <p:cNvSpPr/>
          <p:nvPr/>
        </p:nvSpPr>
        <p:spPr>
          <a:xfrm>
            <a:off x="6470571" y="2894056"/>
            <a:ext cx="207074" cy="2553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Téglalap 47">
            <a:extLst>
              <a:ext uri="{FF2B5EF4-FFF2-40B4-BE49-F238E27FC236}">
                <a16:creationId xmlns:a16="http://schemas.microsoft.com/office/drawing/2014/main" id="{A0A94E73-4D3E-4558-B3C1-C785DA50CF14}"/>
              </a:ext>
            </a:extLst>
          </p:cNvPr>
          <p:cNvSpPr/>
          <p:nvPr/>
        </p:nvSpPr>
        <p:spPr>
          <a:xfrm>
            <a:off x="7201898" y="2894056"/>
            <a:ext cx="207074" cy="2553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Téglalap 50">
            <a:extLst>
              <a:ext uri="{FF2B5EF4-FFF2-40B4-BE49-F238E27FC236}">
                <a16:creationId xmlns:a16="http://schemas.microsoft.com/office/drawing/2014/main" id="{DA681E46-AA67-4932-B5CF-E2E83025A1F9}"/>
              </a:ext>
            </a:extLst>
          </p:cNvPr>
          <p:cNvSpPr/>
          <p:nvPr/>
        </p:nvSpPr>
        <p:spPr>
          <a:xfrm>
            <a:off x="3923868" y="2894056"/>
            <a:ext cx="208560" cy="2553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2" name="Egyenes összekötő 51">
            <a:extLst>
              <a:ext uri="{FF2B5EF4-FFF2-40B4-BE49-F238E27FC236}">
                <a16:creationId xmlns:a16="http://schemas.microsoft.com/office/drawing/2014/main" id="{2E10288B-E4CA-45C0-A9B1-AE122D3DE6A3}"/>
              </a:ext>
            </a:extLst>
          </p:cNvPr>
          <p:cNvCxnSpPr>
            <a:cxnSpLocks/>
          </p:cNvCxnSpPr>
          <p:nvPr/>
        </p:nvCxnSpPr>
        <p:spPr>
          <a:xfrm flipH="1">
            <a:off x="9115302" y="601964"/>
            <a:ext cx="423059" cy="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Szövegdoboz 52">
            <a:extLst>
              <a:ext uri="{FF2B5EF4-FFF2-40B4-BE49-F238E27FC236}">
                <a16:creationId xmlns:a16="http://schemas.microsoft.com/office/drawing/2014/main" id="{D2581837-F3CB-4F63-AF20-D2E66F7BF140}"/>
              </a:ext>
            </a:extLst>
          </p:cNvPr>
          <p:cNvSpPr txBox="1"/>
          <p:nvPr/>
        </p:nvSpPr>
        <p:spPr>
          <a:xfrm>
            <a:off x="9563099" y="417298"/>
            <a:ext cx="1635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Behavior</a:t>
            </a:r>
            <a:r>
              <a:rPr lang="hu-HU" dirty="0"/>
              <a:t> port</a:t>
            </a:r>
          </a:p>
        </p:txBody>
      </p:sp>
    </p:spTree>
    <p:extLst>
      <p:ext uri="{BB962C8B-B14F-4D97-AF65-F5344CB8AC3E}">
        <p14:creationId xmlns:p14="http://schemas.microsoft.com/office/powerpoint/2010/main" val="7144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AB17E6-C59E-4129-85A6-B61C8DF4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Connect</a:t>
            </a:r>
            <a:r>
              <a:rPr lang="hu-HU" dirty="0"/>
              <a:t> </a:t>
            </a:r>
            <a:r>
              <a:rPr lang="hu-HU" dirty="0" err="1"/>
              <a:t>reprezenációja</a:t>
            </a:r>
            <a:r>
              <a:rPr lang="hu-HU" dirty="0"/>
              <a:t> UML-ben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7686547-6328-4BFC-A7D1-C04C6829D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/>
              <a:t>A </a:t>
            </a:r>
            <a:r>
              <a:rPr lang="hu-HU" dirty="0" err="1"/>
              <a:t>connectorokhoz</a:t>
            </a:r>
            <a:r>
              <a:rPr lang="hu-HU" dirty="0"/>
              <a:t> asszociációkat generálunk, mellyel fel tudjuk </a:t>
            </a:r>
            <a:r>
              <a:rPr lang="hu-HU" dirty="0" err="1"/>
              <a:t>típusozni</a:t>
            </a:r>
            <a:r>
              <a:rPr lang="hu-HU" dirty="0"/>
              <a:t> az adott </a:t>
            </a:r>
            <a:r>
              <a:rPr lang="hu-HU" dirty="0" err="1"/>
              <a:t>connectort</a:t>
            </a:r>
            <a:r>
              <a:rPr lang="hu-HU" dirty="0"/>
              <a:t>.</a:t>
            </a:r>
          </a:p>
          <a:p>
            <a:r>
              <a:rPr lang="hu-HU" dirty="0"/>
              <a:t>Az asszociáció végpontjainak a típusa megegyezik az interfész-port típusával.</a:t>
            </a:r>
          </a:p>
          <a:p>
            <a:r>
              <a:rPr lang="hu-HU" dirty="0"/>
              <a:t>Lényegében két interfészt kötünk össze.</a:t>
            </a:r>
          </a:p>
          <a:p>
            <a:r>
              <a:rPr lang="hu-HU" dirty="0"/>
              <a:t>Így </a:t>
            </a:r>
            <a:r>
              <a:rPr lang="hu-HU" dirty="0" err="1"/>
              <a:t>validan</a:t>
            </a:r>
            <a:r>
              <a:rPr lang="hu-HU" dirty="0"/>
              <a:t> használható a </a:t>
            </a:r>
            <a:r>
              <a:rPr lang="hu-HU" dirty="0" err="1"/>
              <a:t>create</a:t>
            </a:r>
            <a:r>
              <a:rPr lang="hu-HU" dirty="0"/>
              <a:t> link akció a </a:t>
            </a:r>
            <a:r>
              <a:rPr lang="hu-HU" dirty="0" err="1"/>
              <a:t>connect</a:t>
            </a:r>
            <a:r>
              <a:rPr lang="hu-HU" dirty="0"/>
              <a:t> művelethez.</a:t>
            </a:r>
          </a:p>
          <a:p>
            <a:r>
              <a:rPr lang="hu-HU" dirty="0" err="1"/>
              <a:t>txtUML</a:t>
            </a:r>
            <a:r>
              <a:rPr lang="hu-HU" dirty="0"/>
              <a:t>-ben két különböző </a:t>
            </a:r>
            <a:r>
              <a:rPr lang="hu-HU" dirty="0" err="1"/>
              <a:t>connect</a:t>
            </a:r>
            <a:r>
              <a:rPr lang="hu-HU" dirty="0"/>
              <a:t> van, assembly és </a:t>
            </a:r>
            <a:r>
              <a:rPr lang="hu-HU" dirty="0" err="1"/>
              <a:t>delegeation</a:t>
            </a:r>
            <a:r>
              <a:rPr lang="hu-HU" dirty="0"/>
              <a:t>.</a:t>
            </a:r>
          </a:p>
          <a:p>
            <a:r>
              <a:rPr lang="hu-HU" dirty="0"/>
              <a:t>Assembly esetén meg kell adni mindkét végpontot, így mindkét interfész könnyen kinyerhető. </a:t>
            </a:r>
            <a:r>
              <a:rPr lang="hu-HU" dirty="0" err="1"/>
              <a:t>Delegation</a:t>
            </a:r>
            <a:r>
              <a:rPr lang="hu-HU" dirty="0"/>
              <a:t> esetén csak a gyerek interfész érhető el könnyen, így </a:t>
            </a:r>
            <a:r>
              <a:rPr lang="hu-HU" dirty="0" err="1"/>
              <a:t>trükközni</a:t>
            </a:r>
            <a:r>
              <a:rPr lang="hu-HU" dirty="0"/>
              <a:t> kell. (Ez kicsit furcsa, </a:t>
            </a:r>
            <a:r>
              <a:rPr lang="hu-HU" dirty="0" err="1"/>
              <a:t>hack</a:t>
            </a:r>
            <a:r>
              <a:rPr lang="hu-HU" dirty="0"/>
              <a:t> gyanús)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6230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3714E4-CB74-4A6A-9240-D4FB8001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Connect</a:t>
            </a:r>
            <a:r>
              <a:rPr lang="hu-HU" dirty="0"/>
              <a:t> a generált kódban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93C22F-FDCB-4BFF-A77B-CC9F74A6E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hu-HU" dirty="0"/>
              <a:t>Egyelőre csak az interfész kapcsolatot generálom</a:t>
            </a:r>
          </a:p>
          <a:p>
            <a:r>
              <a:rPr lang="hu-HU" dirty="0"/>
              <a:t>Ha látok egy </a:t>
            </a:r>
            <a:r>
              <a:rPr lang="hu-HU" dirty="0" err="1"/>
              <a:t>create</a:t>
            </a:r>
            <a:r>
              <a:rPr lang="hu-HU" dirty="0"/>
              <a:t> linket, jelenleg még nem tudom egységesen kezelni abban az esetben, ha port az argumentuma. (ezen később jó lenne változtatni)</a:t>
            </a:r>
          </a:p>
          <a:p>
            <a:r>
              <a:rPr lang="hu-HU" dirty="0"/>
              <a:t>Valamint azt sem látom explicit, hogy </a:t>
            </a:r>
            <a:r>
              <a:rPr lang="hu-HU" dirty="0" err="1"/>
              <a:t>delegate</a:t>
            </a:r>
            <a:r>
              <a:rPr lang="hu-HU" dirty="0"/>
              <a:t> vagy assembly </a:t>
            </a:r>
            <a:r>
              <a:rPr lang="hu-HU" dirty="0" err="1"/>
              <a:t>connectet</a:t>
            </a:r>
            <a:r>
              <a:rPr lang="hu-HU" dirty="0"/>
              <a:t> hívott-e a felhasználó, ezt a két port viszonya dönti el. (szülő-gyerek, vagy testvérek)</a:t>
            </a:r>
          </a:p>
          <a:p>
            <a:r>
              <a:rPr lang="hu-HU" dirty="0" err="1"/>
              <a:t>Delegate</a:t>
            </a:r>
            <a:r>
              <a:rPr lang="hu-HU" dirty="0"/>
              <a:t> </a:t>
            </a:r>
            <a:r>
              <a:rPr lang="hu-HU" dirty="0" err="1"/>
              <a:t>connect</a:t>
            </a:r>
            <a:r>
              <a:rPr lang="hu-HU" dirty="0"/>
              <a:t> esetén azonos típusú interfészeket kötök össze, így itt további </a:t>
            </a:r>
            <a:r>
              <a:rPr lang="hu-HU" dirty="0" err="1"/>
              <a:t>trükközésre</a:t>
            </a:r>
            <a:r>
              <a:rPr lang="hu-HU" dirty="0"/>
              <a:t> van szükség, hogy kinyerjem a szolgáltatott interfészt.</a:t>
            </a:r>
          </a:p>
          <a:p>
            <a:r>
              <a:rPr lang="hu-HU" dirty="0"/>
              <a:t>A végpontokat csak a </a:t>
            </a:r>
            <a:r>
              <a:rPr lang="hu-HU" dirty="0" err="1"/>
              <a:t>required-provided</a:t>
            </a:r>
            <a:r>
              <a:rPr lang="hu-HU" dirty="0"/>
              <a:t> típushelyesség ellenőrzésére használom fel, ami kódgenerálás esetén </a:t>
            </a:r>
            <a:r>
              <a:rPr lang="hu-HU" dirty="0" err="1"/>
              <a:t>elegednő</a:t>
            </a:r>
            <a:r>
              <a:rPr lang="hu-HU" dirty="0"/>
              <a:t> (mivel ott feltesszük, hogy a modell helyes), de felhasználó által írt kódnál nem feltétlenül, könnyű </a:t>
            </a:r>
            <a:r>
              <a:rPr lang="hu-HU" dirty="0" err="1"/>
              <a:t>megheckelni</a:t>
            </a:r>
            <a:r>
              <a:rPr lang="hu-HU" dirty="0"/>
              <a:t>. (Ezért is kéne a kapcsolatokat egységesen kezelni, de ez egy nagyobb munka lenne..)</a:t>
            </a:r>
          </a:p>
        </p:txBody>
      </p:sp>
    </p:spTree>
    <p:extLst>
      <p:ext uri="{BB962C8B-B14F-4D97-AF65-F5344CB8AC3E}">
        <p14:creationId xmlns:p14="http://schemas.microsoft.com/office/powerpoint/2010/main" val="4016503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243</Words>
  <Application>Microsoft Office PowerPoint</Application>
  <PresentationFormat>Szélesvásznú</PresentationFormat>
  <Paragraphs>20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Office-téma</vt:lpstr>
      <vt:lpstr>Ping-Pong demo komponensekkel</vt:lpstr>
      <vt:lpstr>PowerPoint-bemutató</vt:lpstr>
      <vt:lpstr>Connect reprezenációja UML-ben</vt:lpstr>
      <vt:lpstr>Connect a generált kódban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Ping-Pong demo komponensekkel</dc:title>
  <dc:creator>Nagy András</dc:creator>
  <cp:lastModifiedBy>Nagy András</cp:lastModifiedBy>
  <cp:revision>7</cp:revision>
  <dcterms:created xsi:type="dcterms:W3CDTF">2018-01-14T16:40:32Z</dcterms:created>
  <dcterms:modified xsi:type="dcterms:W3CDTF">2018-01-14T20:39:14Z</dcterms:modified>
</cp:coreProperties>
</file>