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vi.hu/" TargetMode="External"/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/>
              <a:t>Programozók világa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/>
              <a:t>Milyen az ipari, milyen az akadémiai élet?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0519" y="6375043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András</a:t>
            </a:r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Ipari 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Magas alapjövedelem</a:t>
            </a:r>
          </a:p>
          <a:p>
            <a:r>
              <a:rPr lang="hu-HU" dirty="0"/>
              <a:t>8 óra munka, 8 óra pihenés.. (de ez is cégfüggő, lehet rugalmasabb)</a:t>
            </a:r>
          </a:p>
          <a:p>
            <a:r>
              <a:rPr lang="hu-HU" dirty="0"/>
              <a:t>Kódok írása</a:t>
            </a:r>
          </a:p>
          <a:p>
            <a:r>
              <a:rPr lang="hu-HU" dirty="0"/>
              <a:t>Hatalmas kódbázisok értelmezése, felforgatása</a:t>
            </a:r>
          </a:p>
          <a:p>
            <a:r>
              <a:rPr lang="hu-HU" dirty="0"/>
              <a:t>Szorosabb határidők</a:t>
            </a:r>
          </a:p>
          <a:p>
            <a:r>
              <a:rPr lang="hu-HU" dirty="0"/>
              <a:t>Figyelni a kód tisztaságára (jól érthetőségére)</a:t>
            </a:r>
          </a:p>
          <a:p>
            <a:r>
              <a:rPr lang="hu-HU" dirty="0"/>
              <a:t>Prcezínek kell lenni, hogy minél kevesebbet hibázzunk</a:t>
            </a:r>
          </a:p>
          <a:p>
            <a:r>
              <a:rPr lang="hu-HU" dirty="0"/>
              <a:t>Úgyis hibázunk, tesztelni kell folyamatosan régi fejlesztéseket is..</a:t>
            </a:r>
          </a:p>
          <a:p>
            <a:r>
              <a:rPr lang="hu-HU" dirty="0"/>
              <a:t>Az akadémia jobban az új dolgok létrehozásáról szól, az iparban nagy hangsúlyt kap a meglévő fejlesztések karbantartása..</a:t>
            </a:r>
          </a:p>
          <a:p>
            <a:r>
              <a:rPr lang="hu-HU" dirty="0"/>
              <a:t>Csapatmunka, feladatok szétválasztása, meetingek..</a:t>
            </a:r>
          </a:p>
          <a:p>
            <a:r>
              <a:rPr lang="hu-HU" dirty="0"/>
              <a:t>Csapatok vezetése, ügyfelekkel való értetlenkedés..</a:t>
            </a:r>
          </a:p>
          <a:p>
            <a:r>
              <a:rPr lang="hu-HU" dirty="0"/>
              <a:t>Kevésbé innovatív, bár nagyobb cégek foglalkoznak kutatás/fejlesztéssel (Ericcson, Google, Microsoft, stb)</a:t>
            </a:r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Köszönöm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Elérhetőség: </a:t>
            </a:r>
          </a:p>
          <a:p>
            <a:r>
              <a:rPr lang="hu-HU" sz="2000" dirty="0"/>
              <a:t>email: </a:t>
            </a:r>
            <a:r>
              <a:rPr lang="hu-HU" sz="2000" i="1" dirty="0">
                <a:hlinkClick r:id="rId2"/>
              </a:rPr>
              <a:t>nagy.andras95@gmail.com</a:t>
            </a:r>
            <a:endParaRPr lang="hu-HU" sz="2000" i="1" dirty="0"/>
          </a:p>
          <a:p>
            <a:r>
              <a:rPr lang="hu-HU" sz="2000" dirty="0"/>
              <a:t>Finna Imola tanárnőn keresztül..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0" y="3631408"/>
            <a:ext cx="4417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Részletes információk:</a:t>
            </a:r>
          </a:p>
          <a:p>
            <a:r>
              <a:rPr lang="hu-HU" dirty="0"/>
              <a:t>Felvi - </a:t>
            </a:r>
            <a:r>
              <a:rPr lang="hu-HU" dirty="0">
                <a:hlinkClick r:id="rId3"/>
              </a:rPr>
              <a:t>https://www.felvi.hu/</a:t>
            </a:r>
            <a:endParaRPr lang="hu-HU" dirty="0"/>
          </a:p>
          <a:p>
            <a:r>
              <a:rPr lang="hu-HU" dirty="0"/>
              <a:t>ELTE IK Tanrendek – </a:t>
            </a:r>
          </a:p>
          <a:p>
            <a:r>
              <a:rPr lang="hu-HU" dirty="0"/>
              <a:t>https: //www.inf.elte.hu/tantervihalok</a:t>
            </a:r>
          </a:p>
        </p:txBody>
      </p:sp>
    </p:spTree>
    <p:extLst>
      <p:ext uri="{BB962C8B-B14F-4D97-AF65-F5344CB8AC3E}">
        <p14:creationId xmlns:p14="http://schemas.microsoft.com/office/powerpoint/2010/main" val="421242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/>
              <a:t>Hol tartok jelenleg?</a:t>
            </a:r>
          </a:p>
          <a:p>
            <a:pPr lvl="1"/>
            <a:r>
              <a:rPr lang="hu-HU" sz="2800" dirty="0"/>
              <a:t>ELTE IK – MSc utolsó félév (diplamunka, záróvizsga)</a:t>
            </a:r>
          </a:p>
          <a:p>
            <a:pPr lvl="1"/>
            <a:r>
              <a:rPr lang="hu-HU" sz="2800" dirty="0"/>
              <a:t>Projektmunka az egyetemen (akadémiai tapasztalatok)</a:t>
            </a:r>
          </a:p>
          <a:p>
            <a:pPr lvl="1"/>
            <a:r>
              <a:rPr lang="hu-HU" sz="2800" dirty="0"/>
              <a:t>Gyakorlatok vezetése az egyetemen (oktatói tapasztalatok)</a:t>
            </a:r>
          </a:p>
          <a:p>
            <a:pPr lvl="1"/>
            <a:r>
              <a:rPr lang="hu-HU" sz="2800" dirty="0"/>
              <a:t>Graphisoft gyakornoka (ipari tapasztaltok)</a:t>
            </a:r>
          </a:p>
          <a:p>
            <a:r>
              <a:rPr lang="hu-HU" sz="3200" dirty="0"/>
              <a:t>Honnan indultam?</a:t>
            </a:r>
          </a:p>
          <a:p>
            <a:pPr lvl="1"/>
            <a:r>
              <a:rPr lang="hu-HU" sz="2800" dirty="0"/>
              <a:t>Gimnázium, humán (magyar-töri) tagozat..</a:t>
            </a:r>
          </a:p>
          <a:p>
            <a:pPr lvl="1"/>
            <a:r>
              <a:rPr lang="hu-HU" sz="2800" dirty="0"/>
              <a:t>Fél év alatt felkészülés az emelt infóra.. (Lehetséges!)</a:t>
            </a:r>
          </a:p>
          <a:p>
            <a:pPr lvl="1"/>
            <a:r>
              <a:rPr lang="hu-HU" sz="2800" dirty="0"/>
              <a:t>(Magántanárral a legkönnyebb, én is vállalok diákokat..)</a:t>
            </a: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választottam a programozói pályát?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>
            <a:noAutofit/>
          </a:bodyPr>
          <a:lstStyle/>
          <a:p>
            <a:r>
              <a:rPr lang="hu-HU" sz="3600" dirty="0"/>
              <a:t>Megszerettem a matekot</a:t>
            </a:r>
          </a:p>
          <a:p>
            <a:r>
              <a:rPr lang="hu-HU" sz="3600" dirty="0"/>
              <a:t>Mérnöki pályát szerettem volna</a:t>
            </a:r>
          </a:p>
          <a:p>
            <a:r>
              <a:rPr lang="hu-HU" sz="3600" dirty="0"/>
              <a:t>Érdekelt a programozás, és láttam magamban kompetenciát rá</a:t>
            </a:r>
          </a:p>
          <a:p>
            <a:r>
              <a:rPr lang="hu-HU" sz="3600" dirty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Menjünk-e egyetemre?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4667250"/>
          </a:xfrm>
        </p:spPr>
        <p:txBody>
          <a:bodyPr>
            <a:noAutofit/>
          </a:bodyPr>
          <a:lstStyle/>
          <a:p>
            <a:r>
              <a:rPr lang="hu-HU" dirty="0"/>
              <a:t>Pro</a:t>
            </a:r>
          </a:p>
          <a:p>
            <a:pPr lvl="1"/>
            <a:r>
              <a:rPr lang="hu-HU" sz="2800" dirty="0"/>
              <a:t>A szakmán kívűl általános ismerteket is ad (jog, közgazdaság)</a:t>
            </a:r>
          </a:p>
          <a:p>
            <a:pPr lvl="1"/>
            <a:r>
              <a:rPr lang="hu-HU" sz="2800" dirty="0"/>
              <a:t>Kialakul egy erős matemtikai szemlélet</a:t>
            </a:r>
          </a:p>
          <a:p>
            <a:pPr lvl="1"/>
            <a:r>
              <a:rPr lang="hu-HU" sz="2800" dirty="0"/>
              <a:t>Lehetőség a kutatómunkára, oktatásra</a:t>
            </a:r>
          </a:p>
          <a:p>
            <a:pPr lvl="1"/>
            <a:r>
              <a:rPr lang="hu-HU" sz="2800" dirty="0"/>
              <a:t>Egy mérnöki/természettudományos diplmát értékelnek a cégek (nem csak a programozócégek)</a:t>
            </a:r>
          </a:p>
          <a:p>
            <a:pPr lvl="1"/>
            <a:r>
              <a:rPr lang="hu-HU" sz="2800" dirty="0"/>
              <a:t>Kilépés a komfortzónából</a:t>
            </a:r>
          </a:p>
          <a:p>
            <a:pPr lvl="1"/>
            <a:r>
              <a:rPr lang="hu-HU" sz="2800" dirty="0"/>
              <a:t>Nincs haszontalan tudás: Van miről elmélkedni kocsmázás közben</a:t>
            </a:r>
          </a:p>
          <a:p>
            <a:r>
              <a:rPr lang="hu-HU" dirty="0"/>
              <a:t>Kontra</a:t>
            </a:r>
          </a:p>
          <a:p>
            <a:pPr lvl="1"/>
            <a:r>
              <a:rPr lang="hu-HU" sz="2800" dirty="0"/>
              <a:t>A matekos rész helyeként sok, túl elméleti (de jól meg van alapozva..)</a:t>
            </a:r>
          </a:p>
          <a:p>
            <a:pPr lvl="1"/>
            <a:r>
              <a:rPr lang="hu-HU" sz="2800" dirty="0"/>
              <a:t>Eleve sokan kibuknak a matekon, mert másra számítanak</a:t>
            </a:r>
          </a:p>
          <a:p>
            <a:pPr lvl="1"/>
            <a:r>
              <a:rPr lang="hu-HU" sz="2800" dirty="0"/>
              <a:t>Sok önálló munkát igényel a szakma elsajátítása (ami részben jó is)</a:t>
            </a:r>
          </a:p>
          <a:p>
            <a:pPr lvl="1"/>
            <a:r>
              <a:rPr lang="hu-HU" sz="2800" dirty="0"/>
              <a:t>Néha a kreativitás rovására erőltetnek egy szemléletet</a:t>
            </a:r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Milyen lehetőségek vannak még a programozó egyeten kívűl?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OKJ (nem javaslom, annak sem, aki nem akar matekot)</a:t>
            </a:r>
          </a:p>
          <a:p>
            <a:r>
              <a:rPr lang="hu-HU" dirty="0"/>
              <a:t>Felősoktatási szakképzés (BGE-n van pl.)</a:t>
            </a:r>
          </a:p>
          <a:p>
            <a:r>
              <a:rPr lang="hu-HU" dirty="0"/>
              <a:t>Cégek által hírdetett képzések, magániskolák.. (nincs releváns tapasztaltom, csak amit olvasok, néha hallok)</a:t>
            </a:r>
          </a:p>
          <a:p>
            <a:r>
              <a:rPr lang="hu-HU" dirty="0"/>
              <a:t>Igazából bármilyen természettudományos vagy mérnöki végzettség megteszi.. (pl. villamosmérnök, gépészmérnök, fizikus, matematikus, matektanár, vegyész, stb..)</a:t>
            </a:r>
          </a:p>
          <a:p>
            <a:r>
              <a:rPr lang="hu-HU" dirty="0"/>
              <a:t>Fontos, hogy ne erőltessük se a szakmát se az egyetemet, ha nem érezzük az affinitást magunkban.. (vannak tapasztalataim, miért ne)</a:t>
            </a:r>
          </a:p>
          <a:p>
            <a:r>
              <a:rPr lang="hu-HU" dirty="0"/>
              <a:t>Fél évig lehet meggondolni magad állami képzésen</a:t>
            </a:r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Tantervi refom az ELTE-n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3"/>
            <a:ext cx="10515600" cy="492290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Régi tanrendeben tanultam, de része voltam az egyik programozó tárgy tannyagfejlesztésének és oktatásának</a:t>
            </a:r>
          </a:p>
          <a:p>
            <a:r>
              <a:rPr lang="hu-HU" dirty="0"/>
              <a:t>Fontosabb változások:</a:t>
            </a:r>
          </a:p>
          <a:p>
            <a:pPr lvl="1"/>
            <a:r>
              <a:rPr lang="hu-HU" dirty="0"/>
              <a:t>Jobban elkülönül a három szakirány (szoftverfejlesztői, alkalmazói, modellezői)</a:t>
            </a:r>
          </a:p>
          <a:p>
            <a:pPr lvl="1"/>
            <a:r>
              <a:rPr lang="hu-HU" dirty="0"/>
              <a:t>Kevesebb matek a nem-matekos szakirányokon (kevesebb elméleti analízis)</a:t>
            </a:r>
          </a:p>
          <a:p>
            <a:pPr lvl="1"/>
            <a:r>
              <a:rPr lang="hu-HU" dirty="0"/>
              <a:t>Első félévben inkább szakmai tárgyak vannak (sok nyelv: C, Phyton, funkcionális nyelv, script nyelvek), kevesebb matek</a:t>
            </a:r>
          </a:p>
          <a:p>
            <a:pPr lvl="1"/>
            <a:r>
              <a:rPr lang="hu-HU" dirty="0"/>
              <a:t>Egy fokkal gyakorlatiasabb képzés felé mozdult el az egyetem</a:t>
            </a:r>
          </a:p>
          <a:p>
            <a:r>
              <a:rPr lang="hu-HU" dirty="0"/>
              <a:t>Mesterképzések:</a:t>
            </a:r>
          </a:p>
          <a:p>
            <a:pPr lvl="1"/>
            <a:r>
              <a:rPr lang="hu-HU" dirty="0"/>
              <a:t>Megszűnt a modulrendszer, azt tanulsz, amit szeretnél, elég szabad, nincs kötött tanrend</a:t>
            </a:r>
          </a:p>
          <a:p>
            <a:pPr lvl="1"/>
            <a:r>
              <a:rPr lang="hu-HU" dirty="0"/>
              <a:t>Tárgyak csoportjai</a:t>
            </a:r>
          </a:p>
          <a:p>
            <a:pPr lvl="2"/>
            <a:r>
              <a:rPr lang="hu-HU" dirty="0"/>
              <a:t>Matmatikai modellezős</a:t>
            </a:r>
          </a:p>
          <a:p>
            <a:pPr lvl="2"/>
            <a:r>
              <a:rPr lang="hu-HU" dirty="0"/>
              <a:t>Módszertanok, menedzseri ismertek</a:t>
            </a:r>
          </a:p>
          <a:p>
            <a:pPr lvl="2"/>
            <a:r>
              <a:rPr lang="hu-HU" dirty="0"/>
              <a:t>Új techonológiákat felvonultatók</a:t>
            </a:r>
          </a:p>
          <a:p>
            <a:pPr lvl="2"/>
            <a:r>
              <a:rPr lang="hu-HU" dirty="0"/>
              <a:t>Egyéb.. (kevésbé hasznosak..)</a:t>
            </a:r>
          </a:p>
          <a:p>
            <a:pPr lvl="2"/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lehetőségeid vannak az egyetemen?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Alapkzés eleje: Minél többet megpróbálasz fejlődni szakmailag a tárgyaidon, valamint önállóan (sok tárgyból beadandót is kell csinálni)</a:t>
            </a:r>
          </a:p>
          <a:p>
            <a:r>
              <a:rPr lang="hu-HU" dirty="0"/>
              <a:t>Alapkézés vége: Több lehetőség</a:t>
            </a:r>
          </a:p>
          <a:p>
            <a:pPr lvl="1"/>
            <a:r>
              <a:rPr lang="hu-HU" dirty="0"/>
              <a:t>Bekerülhetsz projektmunkákba, akár pénzt is kaphatsz érte, a szakdogozatodat és a szakmai gyakorlatod is letudhatod ennek keretében</a:t>
            </a:r>
          </a:p>
          <a:p>
            <a:pPr lvl="1"/>
            <a:r>
              <a:rPr lang="hu-HU" dirty="0"/>
              <a:t>Elmozdulsz az ipar felé, szakmai gyakorlat révén, ilyenkor a szakdolgozatod valószínűleg függettlen lesz a munkádtól (cégfüggő..)</a:t>
            </a:r>
          </a:p>
          <a:p>
            <a:r>
              <a:rPr lang="hu-HU" dirty="0"/>
              <a:t>Mesterképzés eleje:</a:t>
            </a:r>
          </a:p>
          <a:p>
            <a:pPr lvl="1"/>
            <a:r>
              <a:rPr lang="hu-HU" dirty="0"/>
              <a:t>El sem kezded, elmész dolgozni, alapkézéssel már megfelelő szakismerted lesz valószínűleg hozzá</a:t>
            </a:r>
          </a:p>
          <a:p>
            <a:pPr lvl="1"/>
            <a:r>
              <a:rPr lang="hu-HU" dirty="0"/>
              <a:t>Elkezded, és mellette diákmunkásként dolgozol (én ezt csináltam..)</a:t>
            </a:r>
          </a:p>
          <a:p>
            <a:pPr lvl="1"/>
            <a:r>
              <a:rPr lang="hu-HU" dirty="0"/>
              <a:t>Továbbá a projektmunkát is folytathatod vagy vállalsz, 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/>
              <a:t>Egyetemi karrier hosszabb távon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 elég elkötelezett vagy..</a:t>
            </a:r>
          </a:p>
          <a:p>
            <a:r>
              <a:rPr lang="hu-HU" dirty="0"/>
              <a:t>Dönthetsz úgy, hogy az ipar helyett az egyetemen folytatod a munkád</a:t>
            </a:r>
          </a:p>
          <a:p>
            <a:r>
              <a:rPr lang="hu-HU" dirty="0"/>
              <a:t>Doktori öszöndíj, pályázatok, órák tartása – elfogadható jövedelem</a:t>
            </a:r>
          </a:p>
          <a:p>
            <a:r>
              <a:rPr lang="hu-HU" dirty="0"/>
              <a:t>Publikációk írása, doktori munka megírása, megvédése, tárgyak is vannak..</a:t>
            </a:r>
          </a:p>
          <a:p>
            <a:r>
              <a:rPr lang="hu-HU" dirty="0"/>
              <a:t>Rugalmas időbeosztás (annyit dolgozol, amit vállalsz)</a:t>
            </a:r>
          </a:p>
          <a:p>
            <a:r>
              <a:rPr lang="hu-HU" dirty="0"/>
              <a:t>Bizonytalanabb jövedelemforrás, sok felé szakadsz, könnyen túlvállalod magad</a:t>
            </a:r>
          </a:p>
          <a:p>
            <a:r>
              <a:rPr lang="hu-HU" dirty="0"/>
              <a:t>Egyénibb munka, kisebb csapatokban dolgozol csak</a:t>
            </a:r>
          </a:p>
          <a:p>
            <a:r>
              <a:rPr lang="hu-HU" dirty="0"/>
              <a:t>A szakmát fejeszted, nem egy konkrét alklmazást (pl. egy programozási nyelvet..)</a:t>
            </a:r>
          </a:p>
          <a:p>
            <a:r>
              <a:rPr lang="hu-HU" dirty="0"/>
              <a:t>Az ötleteidet valósíthatod meg, és általában nem egy ügyfél kivánságát (emiatt ritkán vanak jól definiált feladatok)</a:t>
            </a:r>
          </a:p>
          <a:p>
            <a:r>
              <a:rPr lang="hu-HU" dirty="0"/>
              <a:t>Innovatívabb</a:t>
            </a:r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Programozói munka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1800381"/>
            <a:ext cx="5376501" cy="3066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5" y="3101859"/>
            <a:ext cx="5806875" cy="326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85" y="1229023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Elképzelés: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5125" y="2465430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Valóság:</a:t>
            </a:r>
          </a:p>
        </p:txBody>
      </p:sp>
    </p:spTree>
    <p:extLst>
      <p:ext uri="{BB962C8B-B14F-4D97-AF65-F5344CB8AC3E}">
        <p14:creationId xmlns:p14="http://schemas.microsoft.com/office/powerpoint/2010/main" val="850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233</TotalTime>
  <Words>829</Words>
  <Application>Microsoft Office PowerPoint</Application>
  <PresentationFormat>Szélesvásznú</PresentationFormat>
  <Paragraphs>100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</vt:lpstr>
      <vt:lpstr>Milyen lehetőségek vannak még a programozó egyeten kívűl?</vt:lpstr>
      <vt:lpstr>Tantervi refom az ELTE-n</vt:lpstr>
      <vt:lpstr>Milyen lehetőségeid vannak az egyetemen?</vt:lpstr>
      <vt:lpstr>Egyetemi karrier hosszabb távon</vt:lpstr>
      <vt:lpstr>Programozói munka</vt:lpstr>
      <vt:lpstr>Ipari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András Nagy</cp:lastModifiedBy>
  <cp:revision>29</cp:revision>
  <dcterms:created xsi:type="dcterms:W3CDTF">2018-09-28T08:42:05Z</dcterms:created>
  <dcterms:modified xsi:type="dcterms:W3CDTF">2018-10-05T09:35:31Z</dcterms:modified>
</cp:coreProperties>
</file>