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 smtClean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 smtClean="0"/>
              <a:t>Click to edit Alcím</a:t>
            </a:r>
          </a:p>
          <a:p>
            <a:pPr lvl="0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2018.04.12.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TE-Soft/txtUML/pull/57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TE-Soft/txtUML/issues/537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TE-Soft/txtUML/issues/550" TargetMode="External"/><Relationship Id="rId2" Type="http://schemas.openxmlformats.org/officeDocument/2006/relationships/hyperlink" Target="https://github.com/ELTE-Soft/txtUML/pull/54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5760640" cy="1440160"/>
          </a:xfrm>
        </p:spPr>
        <p:txBody>
          <a:bodyPr/>
          <a:lstStyle/>
          <a:p>
            <a:r>
              <a:rPr lang="hu-HU" dirty="0" smtClean="0"/>
              <a:t>UML </a:t>
            </a:r>
            <a:r>
              <a:rPr lang="hu-HU" dirty="0" err="1" smtClean="0"/>
              <a:t>exporter</a:t>
            </a:r>
            <a:r>
              <a:rPr lang="hu-HU" dirty="0"/>
              <a:t> </a:t>
            </a:r>
            <a:r>
              <a:rPr lang="hu-HU" dirty="0" smtClean="0"/>
              <a:t>és kódgenerátor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5770984" cy="4691063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1800" dirty="0"/>
              <a:t>Az </a:t>
            </a:r>
            <a:r>
              <a:rPr lang="hu-HU" sz="1800" dirty="0" err="1"/>
              <a:t>exporter</a:t>
            </a:r>
            <a:r>
              <a:rPr lang="hu-HU" sz="1800" dirty="0"/>
              <a:t> a saját szintaxison megírt modellünkből készít egy szabványos UML modellt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1800" dirty="0"/>
              <a:t>Ezáltal független bementet képzünk azon alkalmazások számára, melyek egy szabványos UML modellre támaszkodnak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Kódgeneráció és kihelyezési konfiguráció alapján pedig lehetőségünk nyílik a modell platformfüggő integrációjára. </a:t>
            </a:r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exporterről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6419056" cy="4691063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Megfelelő reprezentációk megtalálása UML-</a:t>
            </a:r>
            <a:r>
              <a:rPr lang="hu-HU" sz="2400" dirty="0" err="1"/>
              <a:t>ben</a:t>
            </a:r>
            <a:r>
              <a:rPr lang="hu-HU" sz="2400" dirty="0"/>
              <a:t> (különösen komponensek esetén)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Az egyes elemeket úgy leképezni, hogy ne menjen a hatékonyság és a felhasználó rovására sem, elkerülni a redundanciát a kódgenerálásban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Generált modell párhuzamosítása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Generált modell tesztelése (Két kód nem csak akkor ekvivalens, ha szöveg-szerűen megegyezik, nemdeterminisztikus modell tesztelése futásidőben nehéz)</a:t>
            </a:r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Felmerülő nehézségek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99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003232" cy="5306268"/>
          </a:xfrm>
        </p:spPr>
        <p:txBody>
          <a:bodyPr>
            <a:normAutofit fontScale="92500" lnSpcReduction="10000"/>
          </a:bodyPr>
          <a:lstStyle/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cél </a:t>
            </a:r>
            <a:r>
              <a:rPr lang="hu-HU" sz="1700" dirty="0" smtClean="0"/>
              <a:t>függetleníteni </a:t>
            </a:r>
            <a:r>
              <a:rPr lang="hu-HU" sz="1700" dirty="0"/>
              <a:t>az egyes </a:t>
            </a:r>
            <a:r>
              <a:rPr lang="hu-HU" sz="1700" dirty="0"/>
              <a:t>enkapszulált </a:t>
            </a:r>
            <a:r>
              <a:rPr lang="hu-HU" sz="1700" dirty="0"/>
              <a:t>elemeket a környezettől,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/>
              <a:t>interfészeken keresztüli kommunikációt </a:t>
            </a:r>
            <a:r>
              <a:rPr lang="hu-HU" sz="1700" dirty="0" smtClean="0"/>
              <a:t>valósítani </a:t>
            </a:r>
            <a:r>
              <a:rPr lang="hu-HU" sz="1700" dirty="0"/>
              <a:t>meg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/>
              <a:t>E</a:t>
            </a:r>
            <a:r>
              <a:rPr lang="hu-HU" sz="1700" dirty="0" smtClean="0"/>
              <a:t>záltal </a:t>
            </a:r>
            <a:r>
              <a:rPr lang="hu-HU" sz="1700" dirty="0"/>
              <a:t>akár a kommunikációs reprezentációs egységet (portok) protokollját is testre szabhatjuk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Referencia </a:t>
            </a:r>
            <a:r>
              <a:rPr lang="hu-HU" sz="1700" dirty="0"/>
              <a:t>birtoklás hiányában a párhuzamosíthatóság is egyszerűbbé </a:t>
            </a:r>
            <a:r>
              <a:rPr lang="hu-HU" sz="1700" dirty="0" smtClean="0"/>
              <a:t>válthat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 </a:t>
            </a:r>
            <a:r>
              <a:rPr lang="hu-HU" sz="1700" dirty="0"/>
              <a:t>Első körben a legnagyobb nehézséget a megfelelő reprezentáció megtalálása okozza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komponens alapú modellezés nem </a:t>
            </a:r>
            <a:r>
              <a:rPr lang="hu-HU" sz="1700" dirty="0" smtClean="0"/>
              <a:t>egyértelműen </a:t>
            </a:r>
            <a:r>
              <a:rPr lang="hu-HU" sz="1700" dirty="0"/>
              <a:t>tisztázott UML-</a:t>
            </a:r>
            <a:r>
              <a:rPr lang="hu-HU" sz="1700" dirty="0" err="1"/>
              <a:t>ben</a:t>
            </a:r>
            <a:endParaRPr lang="hu-HU" sz="17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 </a:t>
            </a:r>
            <a:r>
              <a:rPr lang="hu-HU" sz="1700" dirty="0"/>
              <a:t>Ezek közül a konnektorok exportálása és a portokra való üzenetküldés esetén merült fel a legnagyobb probléma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megfelelő reprezentációk megtalálása mellett a megfelelő kód C++ reprezentációt is meg kellett találni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Ezeket </a:t>
            </a:r>
            <a:r>
              <a:rPr lang="hu-HU" sz="1700" dirty="0"/>
              <a:t>kellett </a:t>
            </a:r>
            <a:r>
              <a:rPr lang="hu-HU" sz="1700" dirty="0" smtClean="0"/>
              <a:t>elemezni, </a:t>
            </a:r>
            <a:r>
              <a:rPr lang="hu-HU" sz="1700" dirty="0"/>
              <a:t>kiválasztani a felhasználó és a hatékonyság szempontjából is legcélravezetőbb </a:t>
            </a:r>
            <a:r>
              <a:rPr lang="hu-HU" sz="1700" dirty="0" smtClean="0"/>
              <a:t>megoldást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folyamat vége egy olyan prototípus lett, mely képes egy Java szintaxisban leírt </a:t>
            </a:r>
            <a:r>
              <a:rPr lang="hu-HU" sz="1700" dirty="0" err="1"/>
              <a:t>portokat</a:t>
            </a:r>
            <a:r>
              <a:rPr lang="hu-HU" sz="1700" dirty="0"/>
              <a:t> és interfészeket használó </a:t>
            </a:r>
            <a:r>
              <a:rPr lang="hu-HU" sz="1700" dirty="0" smtClean="0"/>
              <a:t>modellből szabványos </a:t>
            </a:r>
            <a:r>
              <a:rPr lang="hu-HU" sz="1700" dirty="0"/>
              <a:t>UML-t generálni, majd azt lefordítani C++ kódra, mely megfelel a Java modell működésének.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Demonstrációs </a:t>
            </a:r>
            <a:r>
              <a:rPr lang="hu-HU" sz="1700" dirty="0"/>
              <a:t>modell készítése, mely  akár segíthet a hallgatóknak megérteni a komponens alapú modellezés/fejlesztés elvont fogalmait</a:t>
            </a:r>
            <a:r>
              <a:rPr lang="hu-HU" sz="1700" dirty="0" smtClean="0"/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Vonatkozó GitHub PR</a:t>
            </a:r>
            <a:r>
              <a:rPr lang="hu-HU" sz="1700" dirty="0"/>
              <a:t>: </a:t>
            </a:r>
            <a:r>
              <a:rPr lang="hu-HU" sz="1700" dirty="0">
                <a:hlinkClick r:id="rId2"/>
              </a:rPr>
              <a:t>https://github.com/ELTE-Soft/txtUML/pull/573</a:t>
            </a:r>
            <a:endParaRPr lang="hu-HU" sz="17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hu-HU" sz="1700" dirty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5348147" cy="864096"/>
          </a:xfrm>
        </p:spPr>
        <p:txBody>
          <a:bodyPr/>
          <a:lstStyle/>
          <a:p>
            <a:r>
              <a:rPr lang="hu-HU" dirty="0" smtClean="0"/>
              <a:t>Fontosabb területek és fejlesztések: KOMPONENSEK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2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003232" cy="5090244"/>
          </a:xfrm>
        </p:spPr>
        <p:txBody>
          <a:bodyPr>
            <a:normAutofit/>
          </a:bodyPr>
          <a:lstStyle/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félév másik fontos aspektusa a modellfordító generált </a:t>
            </a:r>
            <a:r>
              <a:rPr lang="hu-HU" sz="1700" dirty="0" smtClean="0"/>
              <a:t>állapot gépéinek </a:t>
            </a:r>
            <a:r>
              <a:rPr lang="hu-HU" sz="1700" dirty="0"/>
              <a:t>a futás idejű tesztelése volt.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 </a:t>
            </a:r>
            <a:r>
              <a:rPr lang="hu-HU" sz="1700" dirty="0"/>
              <a:t>kihívást itt a párhuzamosan futó, nem determinisztikus modell tesztelése okozta.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Erre </a:t>
            </a:r>
            <a:r>
              <a:rPr lang="hu-HU" sz="1700" dirty="0"/>
              <a:t>egy lehetséges megoldás összegyűjteni a biztosan végbe menő állapotátmenteket, </a:t>
            </a:r>
            <a:r>
              <a:rPr lang="hu-HU" sz="1700" dirty="0" smtClean="0"/>
              <a:t>és sorrendtől függetlenül </a:t>
            </a:r>
            <a:r>
              <a:rPr lang="hu-HU" sz="1700" dirty="0"/>
              <a:t>tesztelni, hogy végbe mentek-e, illetve peremfeltétleket vizsgálni.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Mentorált fejlesztés,  </a:t>
            </a:r>
            <a:r>
              <a:rPr lang="hu-HU" sz="1700" dirty="0"/>
              <a:t>megterveztem a lehetséges megoldásokat az </a:t>
            </a:r>
            <a:r>
              <a:rPr lang="hu-HU" sz="1700" dirty="0" err="1"/>
              <a:t>exporterbe</a:t>
            </a:r>
            <a:r>
              <a:rPr lang="hu-HU" sz="1700" dirty="0"/>
              <a:t> bekapcsolódott hallgatóm számára.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Az </a:t>
            </a:r>
            <a:r>
              <a:rPr lang="hu-HU" sz="1700" dirty="0"/>
              <a:t>eredmény olyan integrációs tesztelést megvalósító komponens,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/>
              <a:t>mely az egész fordítási és futási folyamat helyességét automatikusan ellenőrzi </a:t>
            </a:r>
            <a:r>
              <a:rPr lang="hu-HU" sz="1700" dirty="0" smtClean="0"/>
              <a:t>demonstrációs </a:t>
            </a:r>
            <a:r>
              <a:rPr lang="hu-HU" sz="1700" dirty="0"/>
              <a:t>programokon keresztül.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Itt </a:t>
            </a:r>
            <a:r>
              <a:rPr lang="hu-HU" sz="1700" dirty="0"/>
              <a:t>egy-egy modell teszt forgatókönyve nagyon hasonlít ahhoz, </a:t>
            </a:r>
            <a:r>
              <a:rPr lang="hu-HU" sz="1700" dirty="0" smtClean="0"/>
              <a:t>amit </a:t>
            </a:r>
            <a:r>
              <a:rPr lang="hu-HU" sz="1700" dirty="0"/>
              <a:t>a szekvencia diagrammokon is tesztelünk: Azt vizsgáljuk, hogy az egyes állapotátmentek </a:t>
            </a:r>
            <a:r>
              <a:rPr lang="hu-HU" sz="1700" dirty="0" smtClean="0"/>
              <a:t>megtörténtek-e</a:t>
            </a:r>
            <a:r>
              <a:rPr lang="hu-HU" sz="1700" dirty="0"/>
              <a:t>, </a:t>
            </a:r>
            <a:r>
              <a:rPr lang="hu-HU" sz="1700" dirty="0" smtClean="0"/>
              <a:t>megfelelően </a:t>
            </a:r>
            <a:r>
              <a:rPr lang="hu-HU" sz="1700" dirty="0"/>
              <a:t>feldolgozta-e az állapotgép az adott eseményt</a:t>
            </a:r>
            <a:r>
              <a:rPr lang="hu-HU" sz="1700" dirty="0" smtClean="0"/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1700" dirty="0" smtClean="0"/>
              <a:t>Vonatkozó GitHub PR: </a:t>
            </a:r>
            <a:r>
              <a:rPr lang="hu-HU" sz="1700" dirty="0" smtClean="0">
                <a:hlinkClick r:id="rId2"/>
              </a:rPr>
              <a:t>https://github.com/ELTE-Soft/txtUML/issues/537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5348147" cy="864096"/>
          </a:xfrm>
        </p:spPr>
        <p:txBody>
          <a:bodyPr/>
          <a:lstStyle/>
          <a:p>
            <a:r>
              <a:rPr lang="hu-HU" dirty="0" smtClean="0"/>
              <a:t>Fontosabb területek és fejlesztések: Tesztelés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65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330824" cy="5090244"/>
          </a:xfrm>
        </p:spPr>
        <p:txBody>
          <a:bodyPr>
            <a:normAutofit/>
          </a:bodyPr>
          <a:lstStyle/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Őrfeltételek </a:t>
            </a:r>
            <a:r>
              <a:rPr lang="hu-HU" sz="2000" dirty="0"/>
              <a:t>"szép" exportálása: bizonyos megszorítások mellett képesek legyünk letisztult formában megjeleníteni a </a:t>
            </a:r>
            <a:r>
              <a:rPr lang="hu-HU" sz="2000" dirty="0" smtClean="0"/>
              <a:t>diagrammokon: </a:t>
            </a:r>
            <a:r>
              <a:rPr lang="hu-HU" sz="2000" dirty="0" smtClean="0">
                <a:hlinkClick r:id="rId2"/>
              </a:rPr>
              <a:t>https://github.com/ELTE-Soft/txtUML/pull/549</a:t>
            </a:r>
            <a:endParaRPr lang="hu-HU" sz="20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Vegyes szintaxisban leírt modellek </a:t>
            </a:r>
            <a:r>
              <a:rPr lang="hu-HU" sz="2000" dirty="0" smtClean="0"/>
              <a:t>exportálása:</a:t>
            </a:r>
            <a:r>
              <a:rPr lang="hu-HU" sz="2000" dirty="0" smtClean="0">
                <a:hlinkClick r:id="rId3"/>
              </a:rPr>
              <a:t>https://github.com/ELTE-Soft/txtUML/issues/550</a:t>
            </a:r>
            <a:endParaRPr lang="hu-HU" sz="20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Általános hibajvítások</a:t>
            </a:r>
            <a:endParaRPr lang="hu-HU" sz="2000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5348147" cy="864096"/>
          </a:xfrm>
        </p:spPr>
        <p:txBody>
          <a:bodyPr/>
          <a:lstStyle/>
          <a:p>
            <a:r>
              <a:rPr lang="hu-HU" dirty="0" smtClean="0"/>
              <a:t>Fontosabb területek és fejlesztések: egyéb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88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1440160"/>
          </a:xfrm>
        </p:spPr>
        <p:txBody>
          <a:bodyPr/>
          <a:lstStyle/>
          <a:p>
            <a:r>
              <a:rPr lang="hu-HU" dirty="0" smtClean="0"/>
              <a:t>KÖSZÖNÖM </a:t>
            </a:r>
            <a:br>
              <a:rPr lang="hu-HU" dirty="0" smtClean="0"/>
            </a:br>
            <a:r>
              <a:rPr lang="hu-HU" dirty="0" smtClean="0"/>
              <a:t>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442</Words>
  <Application>Microsoft Office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UML exporter és kódgenerátor</vt:lpstr>
      <vt:lpstr>Az exporterről</vt:lpstr>
      <vt:lpstr>Felmerülő nehézségek</vt:lpstr>
      <vt:lpstr>Fontosabb területek és fejlesztések: KOMPONENSEK</vt:lpstr>
      <vt:lpstr>Fontosabb területek és fejlesztések: Tesztelés</vt:lpstr>
      <vt:lpstr>Fontosabb területek és fejlesztések: egyéb</vt:lpstr>
      <vt:lpstr>KÖSZÖNÖM 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Nagy, Andras (Architectural Modeling)</cp:lastModifiedBy>
  <cp:revision>44</cp:revision>
  <dcterms:created xsi:type="dcterms:W3CDTF">2014-03-03T11:13:53Z</dcterms:created>
  <dcterms:modified xsi:type="dcterms:W3CDTF">2018-04-12T09:13:35Z</dcterms:modified>
</cp:coreProperties>
</file>