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8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2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9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8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3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07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1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0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7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7631-FF36-4D82-B011-A26686633743}" type="datetimeFigureOut">
              <a:rPr lang="hu-HU" smtClean="0"/>
              <a:t>2018.09.28.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3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4095"/>
            <a:ext cx="9144000" cy="1635618"/>
          </a:xfrm>
        </p:spPr>
        <p:txBody>
          <a:bodyPr/>
          <a:lstStyle/>
          <a:p>
            <a:r>
              <a:rPr lang="hu-HU" dirty="0" smtClean="0"/>
              <a:t>Programozók világa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Érdemes-e a programozói pályát választani?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Érdemes-e egyetemre járni a szakma megtanulásához?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Milyen lehetőségekkel, döntésekkel szembesültem az egyetem alatt?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Milyen az ipari, milyen az akadémiai élet?</a:t>
            </a:r>
          </a:p>
        </p:txBody>
      </p:sp>
    </p:spTree>
    <p:extLst>
      <p:ext uri="{BB962C8B-B14F-4D97-AF65-F5344CB8AC3E}">
        <p14:creationId xmlns:p14="http://schemas.microsoft.com/office/powerpoint/2010/main" val="10057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Magamról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/>
          <a:lstStyle/>
          <a:p>
            <a:r>
              <a:rPr lang="hu-HU" sz="3200" dirty="0" smtClean="0"/>
              <a:t>Hol tartok jelenleg?</a:t>
            </a:r>
          </a:p>
          <a:p>
            <a:pPr lvl="1"/>
            <a:r>
              <a:rPr lang="hu-HU" sz="2800" dirty="0" smtClean="0"/>
              <a:t>ELTE IK – MSc utolsó félév (diplamunka, záróvizsga)</a:t>
            </a:r>
          </a:p>
          <a:p>
            <a:pPr lvl="1"/>
            <a:r>
              <a:rPr lang="hu-HU" sz="2800" dirty="0" smtClean="0"/>
              <a:t>Projektmunka az egyetemen (akadémiai tapasztalatok)</a:t>
            </a:r>
          </a:p>
          <a:p>
            <a:pPr lvl="1"/>
            <a:r>
              <a:rPr lang="hu-HU" sz="2800" dirty="0" smtClean="0"/>
              <a:t>Gyakorlatok vezetése az egyetemen (oktatói tapasztalatok)</a:t>
            </a:r>
            <a:endParaRPr lang="hu-HU" sz="2800" dirty="0" smtClean="0"/>
          </a:p>
          <a:p>
            <a:pPr lvl="1"/>
            <a:r>
              <a:rPr lang="hu-HU" sz="2800" dirty="0" smtClean="0"/>
              <a:t>Graphisoft gyakornoka (ipari tapasztaltok)</a:t>
            </a:r>
          </a:p>
          <a:p>
            <a:r>
              <a:rPr lang="hu-HU" sz="3200" dirty="0" smtClean="0"/>
              <a:t>Honnan indultam?</a:t>
            </a:r>
          </a:p>
          <a:p>
            <a:pPr lvl="1"/>
            <a:r>
              <a:rPr lang="hu-HU" sz="2800" dirty="0" smtClean="0"/>
              <a:t>Gimnázium, humán (magyar-töri) tagozat..</a:t>
            </a:r>
          </a:p>
          <a:p>
            <a:pPr lvl="1"/>
            <a:r>
              <a:rPr lang="hu-HU" sz="2800" dirty="0" smtClean="0"/>
              <a:t>Fél év alatt felkészülés az emelt infóra.. (Lehetséges!)</a:t>
            </a:r>
            <a:endParaRPr lang="hu-HU" sz="32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890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választottam a programozói pályát?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0009"/>
          </a:xfrm>
        </p:spPr>
        <p:txBody>
          <a:bodyPr/>
          <a:lstStyle/>
          <a:p>
            <a:r>
              <a:rPr lang="hu-HU" dirty="0" smtClean="0"/>
              <a:t>Megszerettem a matekot</a:t>
            </a:r>
          </a:p>
          <a:p>
            <a:r>
              <a:rPr lang="hu-HU" dirty="0" smtClean="0"/>
              <a:t>Mérnöki pályát szerettem volna</a:t>
            </a:r>
            <a:endParaRPr lang="hu-HU" dirty="0" smtClean="0"/>
          </a:p>
          <a:p>
            <a:r>
              <a:rPr lang="hu-HU" dirty="0" smtClean="0"/>
              <a:t>Érdekelt a programozás, és láttam magamban kompetenciát rá</a:t>
            </a:r>
          </a:p>
          <a:p>
            <a:r>
              <a:rPr lang="hu-HU" dirty="0" smtClean="0"/>
              <a:t>A pénz csak az utolsó szempont volt..</a:t>
            </a:r>
          </a:p>
        </p:txBody>
      </p:sp>
    </p:spTree>
    <p:extLst>
      <p:ext uri="{BB962C8B-B14F-4D97-AF65-F5344CB8AC3E}">
        <p14:creationId xmlns:p14="http://schemas.microsoft.com/office/powerpoint/2010/main" val="420206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Menjünk-e egyetemre?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Pro</a:t>
            </a:r>
          </a:p>
          <a:p>
            <a:pPr lvl="1"/>
            <a:r>
              <a:rPr lang="hu-HU" dirty="0" smtClean="0"/>
              <a:t>A szakmán kívűl általános ismerteket is ad (jog, közgazdaság)</a:t>
            </a:r>
          </a:p>
          <a:p>
            <a:pPr lvl="1"/>
            <a:r>
              <a:rPr lang="hu-HU" dirty="0" smtClean="0"/>
              <a:t>Kialakul egy erős matemtikai szemlélet</a:t>
            </a:r>
          </a:p>
          <a:p>
            <a:pPr lvl="1"/>
            <a:r>
              <a:rPr lang="hu-HU" dirty="0" smtClean="0"/>
              <a:t>Lehetőség a kutatómunkára, oktatásra</a:t>
            </a:r>
          </a:p>
          <a:p>
            <a:pPr lvl="1"/>
            <a:r>
              <a:rPr lang="hu-HU" dirty="0" smtClean="0"/>
              <a:t>Egy mérnöki/természettudományos diplmát értékelnek a cégek (nem csak a programozócégek)</a:t>
            </a:r>
          </a:p>
          <a:p>
            <a:pPr lvl="1"/>
            <a:r>
              <a:rPr lang="hu-HU" dirty="0" smtClean="0"/>
              <a:t>Kilépés a komfortzónából</a:t>
            </a:r>
            <a:endParaRPr lang="hu-HU" dirty="0" smtClean="0"/>
          </a:p>
          <a:p>
            <a:pPr lvl="1"/>
            <a:r>
              <a:rPr lang="hu-HU" dirty="0" smtClean="0"/>
              <a:t>Nincs haszontalan tudás: Van miről elmélkedni kocsmázás közben</a:t>
            </a:r>
          </a:p>
          <a:p>
            <a:r>
              <a:rPr lang="hu-HU" dirty="0" smtClean="0"/>
              <a:t>Kontra</a:t>
            </a:r>
          </a:p>
          <a:p>
            <a:pPr lvl="1"/>
            <a:r>
              <a:rPr lang="hu-HU" dirty="0" smtClean="0"/>
              <a:t>A matekos rész helyeként sok, túl elméleti</a:t>
            </a:r>
          </a:p>
          <a:p>
            <a:pPr lvl="1"/>
            <a:r>
              <a:rPr lang="hu-HU" dirty="0" smtClean="0"/>
              <a:t>Eleve sokan kibuknak a matekon, mert másra számítanak</a:t>
            </a:r>
          </a:p>
          <a:p>
            <a:pPr lvl="1"/>
            <a:r>
              <a:rPr lang="hu-HU" dirty="0" smtClean="0"/>
              <a:t>Sok önálló munkát igényel a szakma elsajátítása (ami részben jó is)</a:t>
            </a:r>
          </a:p>
          <a:p>
            <a:pPr lvl="1"/>
            <a:r>
              <a:rPr lang="hu-HU" dirty="0" smtClean="0"/>
              <a:t>Néha a kreativitás rovására erőltetnek egy szemléletet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41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Milyen lehetőségek vannak még a programozó egyeten kívűl?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OKJ (nem javaslom, annak sem, aki nem akar matekot)</a:t>
            </a:r>
          </a:p>
          <a:p>
            <a:r>
              <a:rPr lang="hu-HU" dirty="0" smtClean="0"/>
              <a:t>Felősoktatási szakképzés (BGE-n van pl)</a:t>
            </a:r>
          </a:p>
          <a:p>
            <a:r>
              <a:rPr lang="hu-HU" dirty="0" smtClean="0"/>
              <a:t>Cégek által hírdetett képzések, magániskolák.. (nincs releváns tapasztaltom)</a:t>
            </a:r>
          </a:p>
          <a:p>
            <a:r>
              <a:rPr lang="hu-HU" dirty="0" smtClean="0"/>
              <a:t>Igazából bármilyen természettudományos vagy mérnöki végzettség megteszi.. (pl. gépészmérnök, fizikus, matematikus, matektanár, vegyész, stb..)</a:t>
            </a:r>
          </a:p>
          <a:p>
            <a:r>
              <a:rPr lang="hu-HU" dirty="0" smtClean="0"/>
              <a:t>Fontos, hogy ne erőltessük se a szakmát se az egyetemet, ha nem érezzük az affinitást magunkban.. (személyes tapasztalatok..)</a:t>
            </a:r>
          </a:p>
          <a:p>
            <a:r>
              <a:rPr lang="hu-HU" dirty="0" smtClean="0"/>
              <a:t>Fél évig lehet meggondolni magad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54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Tantervi refom az ELTE-n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085"/>
          </a:xfrm>
        </p:spPr>
        <p:txBody>
          <a:bodyPr/>
          <a:lstStyle/>
          <a:p>
            <a:r>
              <a:rPr lang="hu-HU" dirty="0" smtClean="0"/>
              <a:t>Régi tanrendeben tanultam, de része voltam az egyik programozó tárgy tannyagfejlesztésének és oktatásának</a:t>
            </a:r>
          </a:p>
          <a:p>
            <a:r>
              <a:rPr lang="hu-HU" dirty="0" smtClean="0"/>
              <a:t>Fontosabb változások:</a:t>
            </a:r>
          </a:p>
          <a:p>
            <a:pPr lvl="1"/>
            <a:r>
              <a:rPr lang="hu-HU" dirty="0" smtClean="0"/>
              <a:t>Jobban elkülönül a három szakirány</a:t>
            </a:r>
          </a:p>
          <a:p>
            <a:pPr lvl="1"/>
            <a:r>
              <a:rPr lang="hu-HU" dirty="0" smtClean="0"/>
              <a:t>Kevesebb matek a nem-matekos szakirányokon (kevesebb elméleti analízis)</a:t>
            </a:r>
          </a:p>
          <a:p>
            <a:pPr lvl="1"/>
            <a:r>
              <a:rPr lang="hu-HU" dirty="0" smtClean="0"/>
              <a:t>Első félévben inkább szakmai tárgyak vannak (sok nyelv: C, Phyton, funkcionális nyelv, script nyelvek), kevés matek</a:t>
            </a:r>
          </a:p>
          <a:p>
            <a:pPr lvl="1"/>
            <a:r>
              <a:rPr lang="hu-HU" dirty="0" smtClean="0"/>
              <a:t>Egy fokkal gyakorlatiasabb képzés felé mozdult el az egyetem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942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Milyen lehetőségeid vannak az egyetemen?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Alapkzés eleje: Minél többet megpróbálasz fejlődni szakmailag a tárgyakon, valamint otthon</a:t>
            </a:r>
          </a:p>
          <a:p>
            <a:r>
              <a:rPr lang="hu-HU" dirty="0" smtClean="0"/>
              <a:t>Alapkézés vége: Több lehetőség</a:t>
            </a:r>
          </a:p>
          <a:p>
            <a:pPr lvl="1"/>
            <a:r>
              <a:rPr lang="hu-HU" dirty="0" smtClean="0"/>
              <a:t>Bekerülhetsz projektmunkákba, akár pénzt is kaphatsz érte, a szakdogozatodat és a szakmai gyakorlatod is letduhatod ennek keretében</a:t>
            </a:r>
          </a:p>
          <a:p>
            <a:pPr lvl="1"/>
            <a:r>
              <a:rPr lang="hu-HU" dirty="0" smtClean="0"/>
              <a:t>Elmozdulsz az ipar felé, szakmai gyakorlat révén, ilyenkor a szakdolgozatod valószínűleg függettlen lesz a munkádtól</a:t>
            </a:r>
            <a:endParaRPr lang="hu-HU" dirty="0"/>
          </a:p>
          <a:p>
            <a:r>
              <a:rPr lang="hu-HU" dirty="0" smtClean="0"/>
              <a:t>Mesterképzés eleje:</a:t>
            </a:r>
          </a:p>
          <a:p>
            <a:pPr lvl="1"/>
            <a:r>
              <a:rPr lang="hu-HU" dirty="0" smtClean="0"/>
              <a:t>El sem kezded, elmész dolgozni, alapkézéssel már megfelelő szakismerted lesz valószínűleg hozzá</a:t>
            </a:r>
          </a:p>
          <a:p>
            <a:pPr lvl="1"/>
            <a:r>
              <a:rPr lang="hu-HU" dirty="0" smtClean="0"/>
              <a:t>Elkezded, és mellette diákmunkásként dolgozol (én ezt csináltam..)</a:t>
            </a:r>
          </a:p>
          <a:p>
            <a:pPr lvl="1"/>
            <a:r>
              <a:rPr lang="hu-HU" dirty="0" smtClean="0"/>
              <a:t>Továbbá a projektmunkát is folytathatod, valamint gyakorlatvezetéseket is vállalhatsz</a:t>
            </a:r>
          </a:p>
        </p:txBody>
      </p:sp>
    </p:spTree>
    <p:extLst>
      <p:ext uri="{BB962C8B-B14F-4D97-AF65-F5344CB8AC3E}">
        <p14:creationId xmlns:p14="http://schemas.microsoft.com/office/powerpoint/2010/main" val="103851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pPr algn="ctr"/>
            <a:r>
              <a:rPr lang="hu-HU" dirty="0" smtClean="0"/>
              <a:t>Egyetemi karrier hosszabb távon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215944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Ha elég elkötelezett vagy..</a:t>
            </a:r>
          </a:p>
          <a:p>
            <a:r>
              <a:rPr lang="hu-HU" dirty="0" smtClean="0"/>
              <a:t>Dönthetsz úgy, hogy az ipar helyett az egyetemen folytatod a munkád</a:t>
            </a:r>
          </a:p>
          <a:p>
            <a:r>
              <a:rPr lang="hu-HU" dirty="0" smtClean="0"/>
              <a:t>Doktori öszöndíj, pályázatok, órák tartása – elfogadható jövedelem</a:t>
            </a:r>
          </a:p>
          <a:p>
            <a:r>
              <a:rPr lang="hu-HU" dirty="0" smtClean="0"/>
              <a:t>Publikációk írása, doktori munka megírása, megvédése</a:t>
            </a:r>
          </a:p>
          <a:p>
            <a:r>
              <a:rPr lang="hu-HU" dirty="0" smtClean="0"/>
              <a:t>Rugalmas időbeosztás (annyit dolgozol, amit vállalsz)</a:t>
            </a:r>
          </a:p>
          <a:p>
            <a:r>
              <a:rPr lang="hu-HU" dirty="0" smtClean="0"/>
              <a:t>Bizonytalanabb jövedelemforrás, sok felé szakadsz, könnyen túlvállalod magad</a:t>
            </a:r>
          </a:p>
          <a:p>
            <a:r>
              <a:rPr lang="hu-HU" dirty="0" smtClean="0"/>
              <a:t>Egyénibb munka, kissebb csataokban dolgozol csak</a:t>
            </a:r>
          </a:p>
          <a:p>
            <a:r>
              <a:rPr lang="hu-HU" dirty="0" smtClean="0"/>
              <a:t>A szakmát fejeszted, nem egy konkrét alklmazást (pl. </a:t>
            </a:r>
            <a:r>
              <a:rPr lang="hu-HU" dirty="0"/>
              <a:t>e</a:t>
            </a:r>
            <a:r>
              <a:rPr lang="hu-HU" dirty="0" smtClean="0"/>
              <a:t>gy programozási nyelvet..)</a:t>
            </a:r>
          </a:p>
          <a:p>
            <a:r>
              <a:rPr lang="hu-HU" dirty="0" smtClean="0"/>
              <a:t>Az ötleteidet valósíthatod meg, és általában nem egy ügyfél kivánságát</a:t>
            </a:r>
          </a:p>
          <a:p>
            <a:r>
              <a:rPr lang="hu-HU" dirty="0" smtClean="0"/>
              <a:t>Innovatívabb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25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Ipari munka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262130"/>
            <a:ext cx="11797048" cy="5409126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Magas alapjövedelem</a:t>
            </a:r>
          </a:p>
          <a:p>
            <a:r>
              <a:rPr lang="hu-HU" dirty="0" smtClean="0"/>
              <a:t>8 óra munka, 8 óra pihenés..</a:t>
            </a:r>
          </a:p>
          <a:p>
            <a:r>
              <a:rPr lang="hu-HU" dirty="0" smtClean="0"/>
              <a:t>Kódok írása</a:t>
            </a:r>
          </a:p>
          <a:p>
            <a:r>
              <a:rPr lang="hu-HU" dirty="0" smtClean="0"/>
              <a:t>Hatalmas kódbázisok értelmezése, felfogratása</a:t>
            </a:r>
          </a:p>
          <a:p>
            <a:r>
              <a:rPr lang="hu-HU" dirty="0" smtClean="0"/>
              <a:t>Csapatmunka, feladatok szétválasztása, meetingek..</a:t>
            </a:r>
          </a:p>
          <a:p>
            <a:r>
              <a:rPr lang="hu-HU" dirty="0" smtClean="0"/>
              <a:t>Szorosabb határidők</a:t>
            </a:r>
          </a:p>
          <a:p>
            <a:r>
              <a:rPr lang="hu-HU" dirty="0" smtClean="0"/>
              <a:t>Figyelni a kód tisztasága (jól érthetőségére)</a:t>
            </a:r>
          </a:p>
          <a:p>
            <a:r>
              <a:rPr lang="hu-HU" dirty="0" smtClean="0"/>
              <a:t>Prcezínek kell lenni, hogy minél kevesebbet hibázzunk</a:t>
            </a:r>
          </a:p>
          <a:p>
            <a:r>
              <a:rPr lang="hu-HU" dirty="0" smtClean="0"/>
              <a:t>Úgyis hibázunk, tesztelni kell folyamatosan régi fejlesztéseket is..</a:t>
            </a:r>
          </a:p>
          <a:p>
            <a:r>
              <a:rPr lang="hu-HU" dirty="0" smtClean="0"/>
              <a:t>Az akadémia jobban az új dolgok létrehozásáról szól, az iparban nagy hangsúlyt kap a meglévő fejlesztések karbantartása..</a:t>
            </a:r>
          </a:p>
          <a:p>
            <a:r>
              <a:rPr lang="hu-HU" dirty="0" smtClean="0"/>
              <a:t>Csapatok vezetése, ügyfelekkel való értetlenkedés..</a:t>
            </a:r>
          </a:p>
          <a:p>
            <a:r>
              <a:rPr lang="hu-HU" dirty="0" smtClean="0"/>
              <a:t>Kevésbé innovatív, bár nagyobb foglalkoznak kutatás/fejlesztéssel (Ericcson, Google, Microsoft, stb)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8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655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Programozók világa</vt:lpstr>
      <vt:lpstr>Magamról</vt:lpstr>
      <vt:lpstr>Miért választottam a programozói pályát?</vt:lpstr>
      <vt:lpstr>Menjünk-e egyetemre?</vt:lpstr>
      <vt:lpstr>Milyen lehetőségek vannak még a programozó egyeten kívűl?</vt:lpstr>
      <vt:lpstr>Tantervi refom az ELTE-n</vt:lpstr>
      <vt:lpstr>Milyen lehetőségeid vannak az egyetemen?</vt:lpstr>
      <vt:lpstr>Egyetemi karrier hosszabb távon</vt:lpstr>
      <vt:lpstr>Ipari munka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Programozók világa</dc:title>
  <dc:creator>Nagy, Andras (Architectural Modeling)</dc:creator>
  <cp:lastModifiedBy>Nagy, Andras (Architectural Modeling)</cp:lastModifiedBy>
  <cp:revision>8</cp:revision>
  <dcterms:created xsi:type="dcterms:W3CDTF">2018-09-28T08:42:05Z</dcterms:created>
  <dcterms:modified xsi:type="dcterms:W3CDTF">2018-09-28T10:46:51Z</dcterms:modified>
</cp:coreProperties>
</file>