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Load-Optimal Local Fast Rerouting for Relisient Networks</a:t>
            </a:r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2398547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47" y="2080696"/>
                <a:ext cx="3132098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48370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Performance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31204" y="3597513"/>
            <a:ext cx="320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overhead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 is 3 </a:t>
            </a:r>
            <a:r>
              <a:rPr lang="hu-HU" dirty="0" err="1"/>
              <a:t>on</a:t>
            </a:r>
            <a:r>
              <a:rPr lang="hu-HU" dirty="0"/>
              <a:t> (4,6)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it is 2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rigth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worst</a:t>
            </a:r>
            <a:r>
              <a:rPr lang="hu-HU" dirty="0"/>
              <a:t> </a:t>
            </a:r>
            <a:r>
              <a:rPr lang="hu-HU" dirty="0" err="1"/>
              <a:t>perfromace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simialarity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.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31204" y="2181011"/>
            <a:ext cx="17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Let</a:t>
            </a:r>
            <a:r>
              <a:rPr lang="hu-HU" dirty="0"/>
              <a:t> F = {(1,6), (2,6), (3,6)}</a:t>
            </a:r>
          </a:p>
        </p:txBody>
      </p: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Latin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shcmaes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Each </a:t>
                </a:r>
                <a:r>
                  <a:rPr lang="hu-HU" dirty="0" err="1"/>
                  <a:t>node</a:t>
                </a:r>
                <a:r>
                  <a:rPr lang="hu-HU" dirty="0"/>
                  <a:t> </a:t>
                </a:r>
                <a:r>
                  <a:rPr lang="hu-HU" dirty="0" err="1"/>
                  <a:t>appears</a:t>
                </a:r>
                <a:r>
                  <a:rPr lang="hu-HU" dirty="0"/>
                  <a:t> </a:t>
                </a:r>
                <a:r>
                  <a:rPr lang="hu-HU" dirty="0" err="1"/>
                  <a:t>exactliy</a:t>
                </a:r>
                <a:r>
                  <a:rPr lang="hu-HU" dirty="0"/>
                  <a:t> </a:t>
                </a:r>
                <a:r>
                  <a:rPr lang="hu-HU" dirty="0" err="1"/>
                  <a:t>onece</a:t>
                </a:r>
                <a:r>
                  <a:rPr lang="hu-HU" dirty="0"/>
                  <a:t> in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and </a:t>
                </a:r>
                <a:r>
                  <a:rPr lang="hu-HU" dirty="0" err="1"/>
                  <a:t>each</a:t>
                </a:r>
                <a:r>
                  <a:rPr lang="hu-HU" dirty="0"/>
                  <a:t>  </a:t>
                </a:r>
                <a:r>
                  <a:rPr lang="hu-HU" dirty="0" err="1"/>
                  <a:t>row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latin </a:t>
                </a:r>
                <a:r>
                  <a:rPr lang="hu-HU" dirty="0" err="1"/>
                  <a:t>squares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good</a:t>
                </a:r>
                <a:r>
                  <a:rPr lang="hu-HU" dirty="0"/>
                  <a:t>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matrices</a:t>
                </a:r>
                <a:r>
                  <a:rPr lang="hu-HU" dirty="0"/>
                  <a:t>. (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i,j</a:t>
                </a:r>
                <a:r>
                  <a:rPr lang="hu-HU" baseline="-25000" dirty="0"/>
                  <a:t> </a:t>
                </a:r>
                <a:r>
                  <a:rPr lang="hu-HU" dirty="0"/>
                  <a:t>= (i+j-1) </a:t>
                </a:r>
                <a:r>
                  <a:rPr lang="hu-HU" dirty="0" err="1"/>
                  <a:t>mod</a:t>
                </a:r>
                <a:r>
                  <a:rPr lang="hu-HU" dirty="0"/>
                  <a:t> (n-1))</a:t>
                </a:r>
              </a:p>
              <a:p>
                <a:r>
                  <a:rPr lang="hu-HU" dirty="0"/>
                  <a:t>Example: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llinks</a:t>
                </a:r>
                <a:r>
                  <a:rPr lang="hu-HU" dirty="0"/>
                  <a:t> </a:t>
                </a:r>
                <a:r>
                  <a:rPr lang="hu-HU" dirty="0" err="1"/>
                  <a:t>fail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nodes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route</a:t>
                </a:r>
                <a:r>
                  <a:rPr lang="hu-HU" dirty="0"/>
                  <a:t> </a:t>
                </a:r>
                <a:r>
                  <a:rPr lang="hu-HU" dirty="0" err="1"/>
                  <a:t>rougth</a:t>
                </a:r>
                <a:r>
                  <a:rPr lang="hu-HU" dirty="0"/>
                  <a:t> </a:t>
                </a:r>
                <a:r>
                  <a:rPr lang="hu-HU" dirty="0" err="1"/>
                  <a:t>throw</a:t>
                </a:r>
                <a:r>
                  <a:rPr lang="hu-HU" dirty="0"/>
                  <a:t> (v </a:t>
                </a:r>
                <a:r>
                  <a:rPr lang="hu-HU" baseline="-25000" dirty="0"/>
                  <a:t>f+1</a:t>
                </a:r>
                <a:r>
                  <a:rPr lang="hu-HU" dirty="0"/>
                  <a:t>, d) </a:t>
                </a:r>
                <a:r>
                  <a:rPr lang="hu-HU" dirty="0" err="1"/>
                  <a:t>so</a:t>
                </a:r>
                <a:r>
                  <a:rPr lang="hu-HU" dirty="0"/>
                  <a:t> </a:t>
                </a:r>
                <a:r>
                  <a:rPr lang="hu-HU" dirty="0" err="1"/>
                  <a:t>ww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The </a:t>
                </a:r>
                <a:r>
                  <a:rPr lang="hu-HU" dirty="0" err="1"/>
                  <a:t>intersection</a:t>
                </a:r>
                <a:r>
                  <a:rPr lang="hu-HU" dirty="0"/>
                  <a:t> of </a:t>
                </a:r>
                <a:r>
                  <a:rPr lang="hu-HU" dirty="0" err="1"/>
                  <a:t>prefixes</a:t>
                </a:r>
                <a:r>
                  <a:rPr lang="hu-HU" dirty="0"/>
                  <a:t> of </a:t>
                </a:r>
                <a:r>
                  <a:rPr lang="hu-HU" dirty="0" err="1"/>
                  <a:t>rows</a:t>
                </a:r>
                <a:r>
                  <a:rPr lang="hu-HU" dirty="0"/>
                  <a:t> plays a </a:t>
                </a:r>
                <a:r>
                  <a:rPr lang="hu-HU" dirty="0" err="1"/>
                  <a:t>central</a:t>
                </a:r>
                <a:r>
                  <a:rPr lang="hu-HU" dirty="0"/>
                  <a:t> </a:t>
                </a:r>
                <a:r>
                  <a:rPr lang="hu-HU" dirty="0" err="1"/>
                  <a:t>role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</a:t>
            </a:r>
            <a:r>
              <a:rPr lang="hu-HU" baseline="30000" dirty="0"/>
              <a:t>k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Limit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intersection</a:t>
                </a:r>
                <a:r>
                  <a:rPr lang="hu-HU" dirty="0"/>
                  <a:t> 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rows</a:t>
                </a:r>
                <a:r>
                  <a:rPr lang="hu-HU" dirty="0"/>
                  <a:t> </a:t>
                </a:r>
                <a:r>
                  <a:rPr lang="hu-HU" dirty="0" err="1"/>
                  <a:t>affatced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 </a:t>
                </a:r>
                <a:r>
                  <a:rPr lang="hu-HU" dirty="0" err="1"/>
                  <a:t>ultimatly</a:t>
                </a:r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n </a:t>
                </a:r>
                <a:r>
                  <a:rPr lang="hu-HU" dirty="0" err="1"/>
                  <a:t>nodes</a:t>
                </a:r>
                <a:r>
                  <a:rPr lang="hu-HU" dirty="0"/>
                  <a:t>, we must </a:t>
                </a:r>
                <a:r>
                  <a:rPr lang="hu-HU" dirty="0" err="1"/>
                  <a:t>work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k </a:t>
                </a:r>
                <a:r>
                  <a:rPr lang="hu-HU" dirty="0" err="1"/>
                  <a:t>columns</a:t>
                </a:r>
                <a:r>
                  <a:rPr lang="hu-HU" dirty="0"/>
                  <a:t> of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M.</a:t>
                </a:r>
              </a:p>
              <a:p>
                <a:r>
                  <a:rPr lang="hu-HU" dirty="0"/>
                  <a:t>Mk = [</a:t>
                </a:r>
                <a:r>
                  <a:rPr lang="hu-HU" dirty="0" err="1"/>
                  <a:t>mij</a:t>
                </a:r>
                <a:r>
                  <a:rPr lang="hu-HU" dirty="0"/>
                  <a:t> | 1 &lt;= i, &lt; n 1 &lt;= j &lt; &lt;= k]</a:t>
                </a:r>
              </a:p>
              <a:p>
                <a:r>
                  <a:rPr lang="hu-HU" dirty="0"/>
                  <a:t>There is a </a:t>
                </a:r>
                <a:r>
                  <a:rPr lang="hu-HU" dirty="0" err="1"/>
                  <a:t>theorem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garantees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submatrices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hu-HU" dirty="0"/>
                  <a:t>BIBD: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3800" dirty="0"/>
              </a:p>
              <a:p>
                <a:r>
                  <a:rPr lang="hu-HU" sz="3800" dirty="0"/>
                  <a:t>b = v is </a:t>
                </a:r>
                <a:r>
                  <a:rPr lang="hu-HU" sz="3800" dirty="0" err="1"/>
                  <a:t>called</a:t>
                </a:r>
                <a:r>
                  <a:rPr lang="hu-HU" sz="3800" dirty="0"/>
                  <a:t> </a:t>
                </a:r>
                <a:r>
                  <a:rPr lang="hu-HU" sz="3800" dirty="0" err="1"/>
                  <a:t>symetric</a:t>
                </a:r>
                <a:endParaRPr lang="hu-HU" sz="3800" dirty="0"/>
              </a:p>
              <a:p>
                <a:r>
                  <a:rPr lang="hu-HU" sz="3800" dirty="0"/>
                  <a:t>The </a:t>
                </a:r>
                <a:r>
                  <a:rPr lang="hu-HU" sz="3800" dirty="0" err="1"/>
                  <a:t>only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reaming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problem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the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</a:t>
                </a:r>
                <a:r>
                  <a:rPr lang="hu-HU" sz="3800" dirty="0"/>
                  <a:t> </a:t>
                </a:r>
                <a:r>
                  <a:rPr lang="hu-HU" sz="3800" dirty="0" err="1"/>
                  <a:t>arent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rows</a:t>
                </a:r>
                <a:endParaRPr lang="hu-HU" sz="3800" dirty="0"/>
              </a:p>
              <a:p>
                <a:r>
                  <a:rPr lang="hu-HU" sz="3800" dirty="0" err="1"/>
                  <a:t>Algorithm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Transforming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into</a:t>
                </a:r>
                <a:r>
                  <a:rPr lang="hu-HU" sz="3800" dirty="0"/>
                  <a:t> Latin </a:t>
                </a:r>
                <a:r>
                  <a:rPr lang="hu-HU" sz="3800" dirty="0" err="1"/>
                  <a:t>Rwos</a:t>
                </a:r>
                <a:endParaRPr lang="hu-HU" sz="38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6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9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/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368F585-F6E4-469E-BE36-82F0DB7CF5BC}"/>
              </a:ext>
            </a:extLst>
          </p:cNvPr>
          <p:cNvSpPr txBox="1"/>
          <p:nvPr/>
        </p:nvSpPr>
        <p:spPr>
          <a:xfrm>
            <a:off x="6461311" y="3329052"/>
            <a:ext cx="2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complementer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32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Prmutation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Generalize </a:t>
                </a:r>
                <a:r>
                  <a:rPr lang="hu-HU" dirty="0" err="1"/>
                  <a:t>All-to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problem</a:t>
                </a:r>
                <a:r>
                  <a:rPr lang="hu-H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About the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Need for faster failover protocol when mutiplie edge fall out.</a:t>
            </a:r>
          </a:p>
          <a:p>
            <a:r>
              <a:rPr lang="hu-HU" dirty="0"/>
              <a:t>Not using pacake tagging. (Additional information for packages to rerouing)</a:t>
            </a:r>
          </a:p>
          <a:p>
            <a:r>
              <a:rPr lang="hu-HU" dirty="0"/>
              <a:t>Build a static failover matrix in order that the alternative route should not be recoputied in runtime.</a:t>
            </a:r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Problem statement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SDN-network: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.. 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</m:oMath>
                </a14:m>
                <a:r>
                  <a:rPr lang="hu-HU" dirty="0"/>
                  <a:t> connected by bidirectional links E</a:t>
                </a:r>
              </a:p>
              <a:p>
                <a:r>
                  <a:rPr lang="hu-HU" dirty="0"/>
                  <a:t>2 flow rolues: original (regular forwaring behavior) and conditional (in case of node fail)</a:t>
                </a:r>
              </a:p>
              <a:p>
                <a:r>
                  <a:rPr lang="hu-HU" dirty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/>
                  <a:t> is a number of corrsing flow considering an e edge due the reouring.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  <a:p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generates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worst</a:t>
                </a:r>
                <a:r>
                  <a:rPr lang="hu-HU" dirty="0"/>
                  <a:t>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hu-HU" baseline="-25000" dirty="0"/>
                  <a:t>o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minimal</a:t>
                </a:r>
                <a:r>
                  <a:rPr lang="hu-HU" dirty="0"/>
                  <a:t> </a:t>
                </a:r>
                <a:r>
                  <a:rPr lang="hu-HU" dirty="0" err="1"/>
                  <a:t>required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leading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an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All-to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  <a:p>
            <a:r>
              <a:rPr lang="hu-HU" dirty="0"/>
              <a:t>n flow, n </a:t>
            </a:r>
            <a:r>
              <a:rPr lang="hu-HU" dirty="0" err="1"/>
              <a:t>node</a:t>
            </a:r>
            <a:endParaRPr lang="hu-HU" dirty="0"/>
          </a:p>
          <a:p>
            <a:r>
              <a:rPr lang="hu-HU" dirty="0"/>
              <a:t>S </a:t>
            </a:r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schame</a:t>
            </a:r>
            <a:r>
              <a:rPr lang="hu-HU" dirty="0"/>
              <a:t> </a:t>
            </a:r>
            <a:r>
              <a:rPr lang="hu-HU" dirty="0" err="1"/>
              <a:t>repesented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M = [</a:t>
            </a:r>
            <a:r>
              <a:rPr lang="hu-HU" dirty="0" err="1"/>
              <a:t>m</a:t>
            </a:r>
            <a:r>
              <a:rPr lang="hu-HU" baseline="-25000" dirty="0" err="1"/>
              <a:t>i</a:t>
            </a:r>
            <a:r>
              <a:rPr lang="hu-HU" dirty="0" err="1"/>
              <a:t>,</a:t>
            </a:r>
            <a:r>
              <a:rPr lang="hu-HU" baseline="-25000" dirty="0" err="1"/>
              <a:t>j</a:t>
            </a:r>
            <a:r>
              <a:rPr lang="hu-HU" dirty="0"/>
              <a:t>]</a:t>
            </a:r>
          </a:p>
          <a:p>
            <a:r>
              <a:rPr lang="hu-HU" dirty="0" err="1"/>
              <a:t>i</a:t>
            </a:r>
            <a:r>
              <a:rPr lang="hu-HU" baseline="30000" dirty="0" err="1"/>
              <a:t>th</a:t>
            </a:r>
            <a:r>
              <a:rPr lang="hu-HU" dirty="0"/>
              <a:t> flow </a:t>
            </a:r>
            <a:r>
              <a:rPr lang="hu-HU" dirty="0" err="1"/>
              <a:t>means</a:t>
            </a:r>
            <a:r>
              <a:rPr lang="hu-HU" dirty="0"/>
              <a:t>: 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foward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direct</a:t>
            </a:r>
            <a:r>
              <a:rPr lang="hu-HU" dirty="0"/>
              <a:t> link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we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ith</a:t>
            </a:r>
            <a:r>
              <a:rPr lang="hu-HU" dirty="0"/>
              <a:t> flow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cxnSpLocks/>
              <a:stCxn id="6" idx="5"/>
              <a:endCxn id="7" idx="2"/>
            </p:cNvCxnSpPr>
            <p:nvPr/>
          </p:nvCxnSpPr>
          <p:spPr>
            <a:xfrm>
              <a:off x="1584187" y="3841650"/>
              <a:ext cx="1355795" cy="961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0917C28-C5E4-422F-92CE-4AA7BD47920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4233F968-FC33-4787-A9ED-5DBF689D3E17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680CFA6A-3FB5-4D52-ADEA-4A0CC1AE0AB5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C803C3D6-03B8-4DC4-878F-0B0801E15F71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568</Words>
  <Application>Microsoft Office PowerPoint</Application>
  <PresentationFormat>Szélesvásznú</PresentationFormat>
  <Paragraphs>109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PowerPoint-bemutató</vt:lpstr>
      <vt:lpstr>PowerPoint-bemutató</vt:lpstr>
      <vt:lpstr>PowerPoint-bemutató</vt:lpstr>
      <vt:lpstr>PowerPoint-bemutató</vt:lpstr>
      <vt:lpstr>Performance</vt:lpstr>
      <vt:lpstr>Latin square shcmaes</vt:lpstr>
      <vt:lpstr>Mk matrix</vt:lpstr>
      <vt:lpstr>How to create submatrices of low intersection</vt:lpstr>
      <vt:lpstr>PowerPoint-bemutató</vt:lpstr>
      <vt:lpstr>PowerPoint-bemutató</vt:lpstr>
      <vt:lpstr>PowerPoint-bemutató</vt:lpstr>
      <vt:lpstr>Prmutation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Imola</cp:lastModifiedBy>
  <cp:revision>23</cp:revision>
  <dcterms:created xsi:type="dcterms:W3CDTF">2017-10-18T09:52:29Z</dcterms:created>
  <dcterms:modified xsi:type="dcterms:W3CDTF">2017-10-23T14:20:37Z</dcterms:modified>
</cp:coreProperties>
</file>